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Override1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296" r:id="rId1"/>
  </p:sldMasterIdLst>
  <p:notesMasterIdLst>
    <p:notesMasterId r:id="rId44"/>
  </p:notesMasterIdLst>
  <p:handoutMasterIdLst>
    <p:handoutMasterId r:id="rId45"/>
  </p:handoutMasterIdLst>
  <p:sldIdLst>
    <p:sldId id="379" r:id="rId2"/>
    <p:sldId id="393" r:id="rId3"/>
    <p:sldId id="394" r:id="rId4"/>
    <p:sldId id="327" r:id="rId5"/>
    <p:sldId id="328" r:id="rId6"/>
    <p:sldId id="356" r:id="rId7"/>
    <p:sldId id="358" r:id="rId8"/>
    <p:sldId id="395" r:id="rId9"/>
    <p:sldId id="343" r:id="rId10"/>
    <p:sldId id="346" r:id="rId11"/>
    <p:sldId id="360" r:id="rId12"/>
    <p:sldId id="381" r:id="rId13"/>
    <p:sldId id="382" r:id="rId14"/>
    <p:sldId id="383" r:id="rId15"/>
    <p:sldId id="396" r:id="rId16"/>
    <p:sldId id="348" r:id="rId17"/>
    <p:sldId id="363" r:id="rId18"/>
    <p:sldId id="362" r:id="rId19"/>
    <p:sldId id="364" r:id="rId20"/>
    <p:sldId id="365" r:id="rId21"/>
    <p:sldId id="384" r:id="rId22"/>
    <p:sldId id="397" r:id="rId23"/>
    <p:sldId id="366" r:id="rId24"/>
    <p:sldId id="401" r:id="rId25"/>
    <p:sldId id="367" r:id="rId26"/>
    <p:sldId id="368" r:id="rId27"/>
    <p:sldId id="385" r:id="rId28"/>
    <p:sldId id="370" r:id="rId29"/>
    <p:sldId id="371" r:id="rId30"/>
    <p:sldId id="387" r:id="rId31"/>
    <p:sldId id="378" r:id="rId32"/>
    <p:sldId id="388" r:id="rId33"/>
    <p:sldId id="398" r:id="rId34"/>
    <p:sldId id="389" r:id="rId35"/>
    <p:sldId id="390" r:id="rId36"/>
    <p:sldId id="391" r:id="rId37"/>
    <p:sldId id="392" r:id="rId38"/>
    <p:sldId id="399" r:id="rId39"/>
    <p:sldId id="402" r:id="rId40"/>
    <p:sldId id="403" r:id="rId41"/>
    <p:sldId id="406" r:id="rId42"/>
    <p:sldId id="400" r:id="rId43"/>
  </p:sldIdLst>
  <p:sldSz cx="9144000" cy="6858000" type="screen4x3"/>
  <p:notesSz cx="7104063" cy="10234613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한양해서" pitchFamily="18" charset="-127"/>
        <a:ea typeface="한양해서" pitchFamily="18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한양해서" pitchFamily="18" charset="-127"/>
        <a:ea typeface="한양해서" pitchFamily="18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한양해서" pitchFamily="18" charset="-127"/>
        <a:ea typeface="한양해서" pitchFamily="18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한양해서" pitchFamily="18" charset="-127"/>
        <a:ea typeface="한양해서" pitchFamily="18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한양해서" pitchFamily="18" charset="-127"/>
        <a:ea typeface="한양해서" pitchFamily="18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한양해서" pitchFamily="18" charset="-127"/>
        <a:ea typeface="한양해서" pitchFamily="18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한양해서" pitchFamily="18" charset="-127"/>
        <a:ea typeface="한양해서" pitchFamily="18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한양해서" pitchFamily="18" charset="-127"/>
        <a:ea typeface="한양해서" pitchFamily="18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한양해서" pitchFamily="18" charset="-127"/>
        <a:ea typeface="한양해서" pitchFamily="18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41">
          <p15:clr>
            <a:srgbClr val="A4A3A4"/>
          </p15:clr>
        </p15:guide>
        <p15:guide id="2" pos="30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 userDrawn="1">
          <p15:clr>
            <a:srgbClr val="A4A3A4"/>
          </p15:clr>
        </p15:guide>
        <p15:guide id="2" pos="2239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FFD1"/>
    <a:srgbClr val="0000FF"/>
    <a:srgbClr val="3366FF"/>
    <a:srgbClr val="FF0066"/>
    <a:srgbClr val="FF3300"/>
    <a:srgbClr val="E1C48F"/>
    <a:srgbClr val="FF9999"/>
    <a:srgbClr val="3399FF"/>
    <a:srgbClr val="FFCCFF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63" autoAdjust="0"/>
    <p:restoredTop sz="94660"/>
  </p:normalViewPr>
  <p:slideViewPr>
    <p:cSldViewPr>
      <p:cViewPr varScale="1">
        <p:scale>
          <a:sx n="103" d="100"/>
          <a:sy n="103" d="100"/>
        </p:scale>
        <p:origin x="252" y="102"/>
      </p:cViewPr>
      <p:guideLst>
        <p:guide orient="horz" pos="941"/>
        <p:guide pos="30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0" d="100"/>
        <a:sy n="150" d="100"/>
      </p:scale>
      <p:origin x="0" y="-3876"/>
    </p:cViewPr>
  </p:sorterViewPr>
  <p:notesViewPr>
    <p:cSldViewPr>
      <p:cViewPr varScale="1">
        <p:scale>
          <a:sx n="90" d="100"/>
          <a:sy n="90" d="100"/>
        </p:scale>
        <p:origin x="2220" y="66"/>
      </p:cViewPr>
      <p:guideLst>
        <p:guide orient="horz" pos="3224"/>
        <p:guide pos="2239"/>
      </p:guideLst>
    </p:cSldViewPr>
  </p:notesViewPr>
  <p:gridSpacing cx="45005" cy="45005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1" y="9705976"/>
            <a:ext cx="3299450" cy="533400"/>
          </a:xfrm>
          <a:prstGeom prst="rect">
            <a:avLst/>
          </a:prstGeom>
        </p:spPr>
        <p:txBody>
          <a:bodyPr vert="horz" lIns="104476" tIns="52239" rIns="104476" bIns="52239" rtlCol="0" anchor="b"/>
          <a:lstStyle>
            <a:lvl1pPr algn="l">
              <a:defRPr sz="1100">
                <a:latin typeface="+mj-lt"/>
                <a:ea typeface="+mn-ea"/>
              </a:defRPr>
            </a:lvl1pPr>
          </a:lstStyle>
          <a:p>
            <a:pPr>
              <a:defRPr/>
            </a:pPr>
            <a:r>
              <a:rPr lang="ko-KR" altLang="en-US" dirty="0" err="1"/>
              <a:t>파이썬</a:t>
            </a:r>
            <a:r>
              <a:rPr lang="ko-KR" altLang="en-US" dirty="0"/>
              <a:t> 자료구조</a:t>
            </a:r>
            <a:endParaRPr lang="ko-KR" altLang="en-US" sz="400" dirty="0"/>
          </a:p>
        </p:txBody>
      </p:sp>
      <p:sp>
        <p:nvSpPr>
          <p:cNvPr id="10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25265" y="9705976"/>
            <a:ext cx="3299450" cy="533400"/>
          </a:xfrm>
          <a:prstGeom prst="rect">
            <a:avLst/>
          </a:prstGeom>
        </p:spPr>
        <p:txBody>
          <a:bodyPr vert="horz" lIns="104476" tIns="52239" rIns="104476" bIns="52239" rtlCol="0" anchor="b"/>
          <a:lstStyle>
            <a:lvl1pPr algn="r">
              <a:defRPr sz="1100"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en-US" altLang="ko-KR" dirty="0" smtClean="0"/>
              <a:t>4</a:t>
            </a:r>
            <a:r>
              <a:rPr lang="ko-KR" altLang="en-US" dirty="0" smtClean="0"/>
              <a:t>장</a:t>
            </a:r>
            <a:r>
              <a:rPr lang="en-US" altLang="ko-KR" dirty="0"/>
              <a:t>. </a:t>
            </a:r>
            <a:r>
              <a:rPr lang="ko-KR" altLang="en-US" dirty="0" err="1" smtClean="0"/>
              <a:t>스택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377260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3" y="2"/>
            <a:ext cx="3078639" cy="512763"/>
          </a:xfrm>
          <a:prstGeom prst="rect">
            <a:avLst/>
          </a:prstGeom>
        </p:spPr>
        <p:txBody>
          <a:bodyPr vert="horz" lIns="96451" tIns="48227" rIns="96451" bIns="48227" rtlCol="0"/>
          <a:lstStyle>
            <a:lvl1pPr algn="l">
              <a:defRPr sz="1300"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023839" y="2"/>
            <a:ext cx="3078639" cy="512763"/>
          </a:xfrm>
          <a:prstGeom prst="rect">
            <a:avLst/>
          </a:prstGeom>
        </p:spPr>
        <p:txBody>
          <a:bodyPr vert="horz" lIns="96451" tIns="48227" rIns="96451" bIns="48227" rtlCol="0"/>
          <a:lstStyle>
            <a:lvl1pPr algn="r">
              <a:defRPr sz="1300"/>
            </a:lvl1pPr>
          </a:lstStyle>
          <a:p>
            <a:pPr>
              <a:defRPr/>
            </a:pPr>
            <a:fld id="{1B437959-849E-4857-A646-93142CC261FB}" type="datetimeFigureOut">
              <a:rPr lang="ko-KR" altLang="en-US"/>
              <a:pPr>
                <a:defRPr/>
              </a:pPr>
              <a:t>2021-09-28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93775" y="766763"/>
            <a:ext cx="5116513" cy="383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451" tIns="48227" rIns="96451" bIns="48227" rtlCol="0" anchor="ctr"/>
          <a:lstStyle/>
          <a:p>
            <a:pPr lvl="0"/>
            <a:endParaRPr lang="ko-KR" altLang="en-US" noProof="0" smtClean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10091" y="4860930"/>
            <a:ext cx="5683886" cy="4606925"/>
          </a:xfrm>
          <a:prstGeom prst="rect">
            <a:avLst/>
          </a:prstGeom>
        </p:spPr>
        <p:txBody>
          <a:bodyPr vert="horz" lIns="96451" tIns="48227" rIns="96451" bIns="48227" rtlCol="0">
            <a:normAutofit/>
          </a:bodyPr>
          <a:lstStyle/>
          <a:p>
            <a:pPr lvl="0"/>
            <a:r>
              <a:rPr lang="ko-KR" altLang="en-US" noProof="0" smtClean="0"/>
              <a:t>마스터 텍스트 스타일을 편집합니다</a:t>
            </a:r>
          </a:p>
          <a:p>
            <a:pPr lvl="1"/>
            <a:r>
              <a:rPr lang="ko-KR" altLang="en-US" noProof="0" smtClean="0"/>
              <a:t>둘째 수준</a:t>
            </a:r>
          </a:p>
          <a:p>
            <a:pPr lvl="2"/>
            <a:r>
              <a:rPr lang="ko-KR" altLang="en-US" noProof="0" smtClean="0"/>
              <a:t>셋째 수준</a:t>
            </a:r>
          </a:p>
          <a:p>
            <a:pPr lvl="3"/>
            <a:r>
              <a:rPr lang="ko-KR" altLang="en-US" noProof="0" smtClean="0"/>
              <a:t>넷째 수준</a:t>
            </a:r>
          </a:p>
          <a:p>
            <a:pPr lvl="4"/>
            <a:r>
              <a:rPr lang="ko-KR" altLang="en-US" noProof="0" smtClean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3" y="9720263"/>
            <a:ext cx="3078639" cy="512762"/>
          </a:xfrm>
          <a:prstGeom prst="rect">
            <a:avLst/>
          </a:prstGeom>
        </p:spPr>
        <p:txBody>
          <a:bodyPr vert="horz" lIns="96451" tIns="48227" rIns="96451" bIns="48227" rtlCol="0" anchor="b"/>
          <a:lstStyle>
            <a:lvl1pPr algn="l">
              <a:defRPr sz="1300"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023839" y="9720263"/>
            <a:ext cx="3078639" cy="512762"/>
          </a:xfrm>
          <a:prstGeom prst="rect">
            <a:avLst/>
          </a:prstGeom>
        </p:spPr>
        <p:txBody>
          <a:bodyPr vert="horz" lIns="96451" tIns="48227" rIns="96451" bIns="48227" rtlCol="0" anchor="b"/>
          <a:lstStyle>
            <a:lvl1pPr algn="r">
              <a:defRPr sz="1300"/>
            </a:lvl1pPr>
          </a:lstStyle>
          <a:p>
            <a:pPr>
              <a:defRPr/>
            </a:pPr>
            <a:fld id="{93489C9B-1FA7-452D-914A-AC4C0538E56A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310061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3489C9B-1FA7-452D-914A-AC4C0538E56A}" type="slidenum">
              <a:rPr lang="ko-KR" altLang="en-US" smtClean="0"/>
              <a:pPr>
                <a:defRPr/>
              </a:pPr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9619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3489C9B-1FA7-452D-914A-AC4C0538E56A}" type="slidenum">
              <a:rPr lang="ko-KR" altLang="en-US" smtClean="0"/>
              <a:pPr>
                <a:defRPr/>
              </a:pPr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8127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3489C9B-1FA7-452D-914A-AC4C0538E56A}" type="slidenum">
              <a:rPr lang="ko-KR" altLang="en-US" smtClean="0"/>
              <a:pPr>
                <a:defRPr/>
              </a:pPr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57685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3489C9B-1FA7-452D-914A-AC4C0538E56A}" type="slidenum">
              <a:rPr lang="ko-KR" altLang="en-US" smtClean="0"/>
              <a:pPr>
                <a:defRPr/>
              </a:pPr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33848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3489C9B-1FA7-452D-914A-AC4C0538E56A}" type="slidenum">
              <a:rPr lang="ko-KR" altLang="en-US" smtClean="0"/>
              <a:pPr>
                <a:defRPr/>
              </a:pPr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23761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3489C9B-1FA7-452D-914A-AC4C0538E56A}" type="slidenum">
              <a:rPr lang="ko-KR" altLang="en-US" smtClean="0"/>
              <a:pPr>
                <a:defRPr/>
              </a:pPr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77611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3489C9B-1FA7-452D-914A-AC4C0538E56A}" type="slidenum">
              <a:rPr lang="ko-KR" altLang="en-US" smtClean="0"/>
              <a:pPr>
                <a:defRPr/>
              </a:pPr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8128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3489C9B-1FA7-452D-914A-AC4C0538E56A}" type="slidenum">
              <a:rPr lang="ko-KR" altLang="en-US" smtClean="0"/>
              <a:pPr>
                <a:defRPr/>
              </a:pPr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51385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3489C9B-1FA7-452D-914A-AC4C0538E56A}" type="slidenum">
              <a:rPr lang="ko-KR" altLang="en-US" smtClean="0"/>
              <a:pPr>
                <a:defRPr/>
              </a:pPr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29706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0" y="-36385"/>
            <a:ext cx="9144000" cy="6939390"/>
          </a:xfrm>
          <a:prstGeom prst="rect">
            <a:avLst/>
          </a:prstGeom>
          <a:gradFill flip="none" rotWithShape="1">
            <a:gsLst>
              <a:gs pos="0">
                <a:srgbClr val="00AEEF">
                  <a:shade val="30000"/>
                  <a:satMod val="115000"/>
                </a:srgbClr>
              </a:gs>
              <a:gs pos="50000">
                <a:srgbClr val="00AEEF">
                  <a:shade val="67500"/>
                  <a:satMod val="115000"/>
                </a:srgbClr>
              </a:gs>
              <a:gs pos="100000">
                <a:srgbClr val="00AEEF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4C2BD77-E22C-4D90-A449-601A296E9768}" type="slidenum">
              <a:rPr lang="en-US" altLang="ko-KR" smtClean="0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71" name="정오각형 70"/>
          <p:cNvSpPr/>
          <p:nvPr userDrawn="1"/>
        </p:nvSpPr>
        <p:spPr>
          <a:xfrm rot="510795">
            <a:off x="5360433" y="3485935"/>
            <a:ext cx="4164715" cy="4241017"/>
          </a:xfrm>
          <a:prstGeom prst="pentagon">
            <a:avLst/>
          </a:prstGeom>
          <a:noFill/>
          <a:ln w="9525">
            <a:solidFill>
              <a:srgbClr val="FFFFFF">
                <a:alpha val="69804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순서도: 연결자 71"/>
          <p:cNvSpPr/>
          <p:nvPr userDrawn="1"/>
        </p:nvSpPr>
        <p:spPr>
          <a:xfrm>
            <a:off x="5652120" y="7247275"/>
            <a:ext cx="457200" cy="457200"/>
          </a:xfrm>
          <a:prstGeom prst="flowChartConnector">
            <a:avLst/>
          </a:prstGeom>
          <a:solidFill>
            <a:srgbClr val="FFFFFF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순서도: 연결자 72"/>
          <p:cNvSpPr/>
          <p:nvPr userDrawn="1"/>
        </p:nvSpPr>
        <p:spPr>
          <a:xfrm>
            <a:off x="5247075" y="4599130"/>
            <a:ext cx="457200" cy="457200"/>
          </a:xfrm>
          <a:prstGeom prst="flowChartConnector">
            <a:avLst/>
          </a:prstGeom>
          <a:solidFill>
            <a:srgbClr val="FFFFFF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순서도: 연결자 73"/>
          <p:cNvSpPr/>
          <p:nvPr userDrawn="1"/>
        </p:nvSpPr>
        <p:spPr>
          <a:xfrm>
            <a:off x="7497325" y="3338990"/>
            <a:ext cx="457200" cy="457200"/>
          </a:xfrm>
          <a:prstGeom prst="flowChartConnector">
            <a:avLst/>
          </a:prstGeom>
          <a:solidFill>
            <a:srgbClr val="FFFFFF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순서도: 연결자 74"/>
          <p:cNvSpPr/>
          <p:nvPr userDrawn="1"/>
        </p:nvSpPr>
        <p:spPr>
          <a:xfrm>
            <a:off x="9290102" y="5153560"/>
            <a:ext cx="457200" cy="457200"/>
          </a:xfrm>
          <a:prstGeom prst="flowChartConnector">
            <a:avLst/>
          </a:prstGeom>
          <a:solidFill>
            <a:srgbClr val="FFFFFF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순서도: 연결자 75"/>
          <p:cNvSpPr/>
          <p:nvPr userDrawn="1"/>
        </p:nvSpPr>
        <p:spPr>
          <a:xfrm>
            <a:off x="8127395" y="7680093"/>
            <a:ext cx="457200" cy="457200"/>
          </a:xfrm>
          <a:prstGeom prst="flowChartConnector">
            <a:avLst/>
          </a:prstGeom>
          <a:solidFill>
            <a:srgbClr val="FFFFFF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순서도: 연결자 76"/>
          <p:cNvSpPr/>
          <p:nvPr userDrawn="1"/>
        </p:nvSpPr>
        <p:spPr>
          <a:xfrm>
            <a:off x="7279771" y="5208730"/>
            <a:ext cx="457200" cy="457200"/>
          </a:xfrm>
          <a:prstGeom prst="flowChartConnector">
            <a:avLst/>
          </a:prstGeom>
          <a:solidFill>
            <a:srgbClr val="FFFFFF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순서도: 연결자 77"/>
          <p:cNvSpPr/>
          <p:nvPr userDrawn="1"/>
        </p:nvSpPr>
        <p:spPr>
          <a:xfrm>
            <a:off x="8149347" y="6039290"/>
            <a:ext cx="457200" cy="457200"/>
          </a:xfrm>
          <a:prstGeom prst="flowChartConnector">
            <a:avLst/>
          </a:prstGeom>
          <a:solidFill>
            <a:srgbClr val="FFFFFF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0" name="직선 연결선 79"/>
          <p:cNvCxnSpPr/>
          <p:nvPr userDrawn="1"/>
        </p:nvCxnSpPr>
        <p:spPr>
          <a:xfrm>
            <a:off x="5475675" y="4827730"/>
            <a:ext cx="2880320" cy="3080963"/>
          </a:xfrm>
          <a:prstGeom prst="line">
            <a:avLst/>
          </a:prstGeom>
          <a:ln>
            <a:solidFill>
              <a:srgbClr val="FFFFFF">
                <a:alpha val="69804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연결선 80"/>
          <p:cNvCxnSpPr/>
          <p:nvPr userDrawn="1"/>
        </p:nvCxnSpPr>
        <p:spPr>
          <a:xfrm flipH="1">
            <a:off x="7508371" y="3567590"/>
            <a:ext cx="228600" cy="1869740"/>
          </a:xfrm>
          <a:prstGeom prst="line">
            <a:avLst/>
          </a:prstGeom>
          <a:ln>
            <a:solidFill>
              <a:srgbClr val="FFFFFF">
                <a:alpha val="69804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연결선 83"/>
          <p:cNvCxnSpPr/>
          <p:nvPr userDrawn="1"/>
        </p:nvCxnSpPr>
        <p:spPr>
          <a:xfrm>
            <a:off x="5475675" y="4827730"/>
            <a:ext cx="2032696" cy="609600"/>
          </a:xfrm>
          <a:prstGeom prst="line">
            <a:avLst/>
          </a:prstGeom>
          <a:ln>
            <a:solidFill>
              <a:srgbClr val="FFFFFF">
                <a:alpha val="69804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연결선 86"/>
          <p:cNvCxnSpPr/>
          <p:nvPr userDrawn="1"/>
        </p:nvCxnSpPr>
        <p:spPr>
          <a:xfrm flipH="1" flipV="1">
            <a:off x="7497325" y="5437330"/>
            <a:ext cx="880622" cy="2471363"/>
          </a:xfrm>
          <a:prstGeom prst="line">
            <a:avLst/>
          </a:prstGeom>
          <a:ln>
            <a:solidFill>
              <a:srgbClr val="FFFFFF">
                <a:alpha val="69804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연결선 89"/>
          <p:cNvCxnSpPr/>
          <p:nvPr userDrawn="1"/>
        </p:nvCxnSpPr>
        <p:spPr>
          <a:xfrm flipV="1">
            <a:off x="8377947" y="6267890"/>
            <a:ext cx="0" cy="1640803"/>
          </a:xfrm>
          <a:prstGeom prst="line">
            <a:avLst/>
          </a:prstGeom>
          <a:ln>
            <a:solidFill>
              <a:srgbClr val="FFFFFF">
                <a:alpha val="69804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연결선 92"/>
          <p:cNvCxnSpPr/>
          <p:nvPr userDrawn="1"/>
        </p:nvCxnSpPr>
        <p:spPr>
          <a:xfrm flipH="1" flipV="1">
            <a:off x="7508371" y="5437330"/>
            <a:ext cx="847624" cy="830560"/>
          </a:xfrm>
          <a:prstGeom prst="line">
            <a:avLst/>
          </a:prstGeom>
          <a:ln>
            <a:solidFill>
              <a:srgbClr val="FFFFFF">
                <a:alpha val="69804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연결선 95"/>
          <p:cNvCxnSpPr/>
          <p:nvPr userDrawn="1"/>
        </p:nvCxnSpPr>
        <p:spPr>
          <a:xfrm flipV="1">
            <a:off x="7508371" y="5382160"/>
            <a:ext cx="2010331" cy="55170"/>
          </a:xfrm>
          <a:prstGeom prst="line">
            <a:avLst/>
          </a:prstGeom>
          <a:ln>
            <a:solidFill>
              <a:srgbClr val="FFFFFF">
                <a:alpha val="69804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 userDrawn="1"/>
        </p:nvSpPr>
        <p:spPr>
          <a:xfrm>
            <a:off x="521550" y="260977"/>
            <a:ext cx="2070230" cy="12843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ko-KR" sz="1600" dirty="0" smtClean="0"/>
              <a:t>----------------</a:t>
            </a:r>
          </a:p>
          <a:p>
            <a:pPr algn="l"/>
            <a:r>
              <a:rPr lang="en-US" altLang="ko-KR" sz="1600" dirty="0" smtClean="0"/>
              <a:t>DATA</a:t>
            </a:r>
          </a:p>
          <a:p>
            <a:pPr algn="l"/>
            <a:r>
              <a:rPr lang="en-US" altLang="ko-KR" sz="1600" dirty="0" smtClean="0"/>
              <a:t>STRUCTURES</a:t>
            </a:r>
          </a:p>
          <a:p>
            <a:pPr algn="l"/>
            <a:r>
              <a:rPr lang="en-US" altLang="ko-KR" sz="1600" dirty="0" smtClean="0"/>
              <a:t>USING</a:t>
            </a:r>
            <a:r>
              <a:rPr lang="en-US" altLang="ko-KR" sz="1600" baseline="0" dirty="0" smtClean="0"/>
              <a:t> C</a:t>
            </a:r>
          </a:p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600" dirty="0" smtClean="0"/>
              <a:t>----------------</a:t>
            </a:r>
          </a:p>
        </p:txBody>
      </p:sp>
    </p:spTree>
    <p:extLst>
      <p:ext uri="{BB962C8B-B14F-4D97-AF65-F5344CB8AC3E}">
        <p14:creationId xmlns:p14="http://schemas.microsoft.com/office/powerpoint/2010/main" val="41589619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0E08730-5DC9-45B3-82D1-2138AB9BAE39}" type="datetime2">
              <a:rPr lang="en-US" smtClean="0"/>
              <a:pPr>
                <a:defRPr/>
              </a:pPr>
              <a:t>Tuesday, September 28, 2021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CA49985-3ED7-422C-8162-A5969A69DF1B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49809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C546054-2B06-4887-B25F-17A98297D495}" type="datetime2">
              <a:rPr lang="en-US" smtClean="0"/>
              <a:pPr>
                <a:defRPr/>
              </a:pPr>
              <a:t>Tuesday, September 28, 2021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2FCB721-F45A-43E8-9453-853BE3CFCC26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0843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1_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/>
          <p:cNvSpPr>
            <a:spLocks noGrp="1"/>
          </p:cNvSpPr>
          <p:nvPr>
            <p:ph type="ctrTitle"/>
          </p:nvPr>
        </p:nvSpPr>
        <p:spPr>
          <a:xfrm>
            <a:off x="1871700" y="2708920"/>
            <a:ext cx="69675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9" name="부제목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ko-KR" altLang="en-US" smtClean="0"/>
              <a:t>마스터 부제목 스타일 편집</a:t>
            </a:r>
            <a:endParaRPr lang="en-US"/>
          </a:p>
        </p:txBody>
      </p:sp>
      <p:sp>
        <p:nvSpPr>
          <p:cNvPr id="7" name="날짜 개체 틀 27"/>
          <p:cNvSpPr>
            <a:spLocks noGrp="1"/>
          </p:cNvSpPr>
          <p:nvPr>
            <p:ph type="dt" sz="half" idx="10"/>
          </p:nvPr>
        </p:nvSpPr>
        <p:spPr>
          <a:xfrm>
            <a:off x="76200" y="6069013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0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085975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1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 smtClean="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44C2BD77-E22C-4D90-A449-601A296E9768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5607749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0" y="-36385"/>
            <a:ext cx="9144000" cy="6939390"/>
          </a:xfrm>
          <a:prstGeom prst="rect">
            <a:avLst/>
          </a:prstGeom>
          <a:gradFill flip="none" rotWithShape="1">
            <a:gsLst>
              <a:gs pos="0">
                <a:srgbClr val="00AEEF">
                  <a:shade val="30000"/>
                  <a:satMod val="115000"/>
                </a:srgbClr>
              </a:gs>
              <a:gs pos="50000">
                <a:srgbClr val="00AEEF">
                  <a:shade val="67500"/>
                  <a:satMod val="115000"/>
                </a:srgbClr>
              </a:gs>
              <a:gs pos="100000">
                <a:srgbClr val="00AEEF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4C2BD77-E22C-4D90-A449-601A296E9768}" type="slidenum">
              <a:rPr lang="en-US" altLang="ko-KR" smtClean="0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71" name="정오각형 70"/>
          <p:cNvSpPr/>
          <p:nvPr userDrawn="1"/>
        </p:nvSpPr>
        <p:spPr>
          <a:xfrm rot="510795">
            <a:off x="5360433" y="3485935"/>
            <a:ext cx="4164715" cy="4241017"/>
          </a:xfrm>
          <a:prstGeom prst="pentagon">
            <a:avLst/>
          </a:prstGeom>
          <a:noFill/>
          <a:ln w="9525">
            <a:solidFill>
              <a:srgbClr val="FFFFFF">
                <a:alpha val="69804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순서도: 연결자 71"/>
          <p:cNvSpPr/>
          <p:nvPr userDrawn="1"/>
        </p:nvSpPr>
        <p:spPr>
          <a:xfrm>
            <a:off x="5652120" y="7247275"/>
            <a:ext cx="457200" cy="457200"/>
          </a:xfrm>
          <a:prstGeom prst="flowChartConnector">
            <a:avLst/>
          </a:prstGeom>
          <a:solidFill>
            <a:srgbClr val="FFFFFF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순서도: 연결자 72"/>
          <p:cNvSpPr/>
          <p:nvPr userDrawn="1"/>
        </p:nvSpPr>
        <p:spPr>
          <a:xfrm>
            <a:off x="5247075" y="4599130"/>
            <a:ext cx="457200" cy="457200"/>
          </a:xfrm>
          <a:prstGeom prst="flowChartConnector">
            <a:avLst/>
          </a:prstGeom>
          <a:solidFill>
            <a:srgbClr val="FFFFFF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순서도: 연결자 73"/>
          <p:cNvSpPr/>
          <p:nvPr userDrawn="1"/>
        </p:nvSpPr>
        <p:spPr>
          <a:xfrm>
            <a:off x="7497325" y="3338990"/>
            <a:ext cx="457200" cy="457200"/>
          </a:xfrm>
          <a:prstGeom prst="flowChartConnector">
            <a:avLst/>
          </a:prstGeom>
          <a:solidFill>
            <a:srgbClr val="FFFFFF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순서도: 연결자 74"/>
          <p:cNvSpPr/>
          <p:nvPr userDrawn="1"/>
        </p:nvSpPr>
        <p:spPr>
          <a:xfrm>
            <a:off x="9290102" y="5153560"/>
            <a:ext cx="457200" cy="457200"/>
          </a:xfrm>
          <a:prstGeom prst="flowChartConnector">
            <a:avLst/>
          </a:prstGeom>
          <a:solidFill>
            <a:srgbClr val="FFFFFF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순서도: 연결자 75"/>
          <p:cNvSpPr/>
          <p:nvPr userDrawn="1"/>
        </p:nvSpPr>
        <p:spPr>
          <a:xfrm>
            <a:off x="8127395" y="7680093"/>
            <a:ext cx="457200" cy="457200"/>
          </a:xfrm>
          <a:prstGeom prst="flowChartConnector">
            <a:avLst/>
          </a:prstGeom>
          <a:solidFill>
            <a:srgbClr val="FFFFFF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순서도: 연결자 76"/>
          <p:cNvSpPr/>
          <p:nvPr userDrawn="1"/>
        </p:nvSpPr>
        <p:spPr>
          <a:xfrm>
            <a:off x="7279771" y="5208730"/>
            <a:ext cx="457200" cy="457200"/>
          </a:xfrm>
          <a:prstGeom prst="flowChartConnector">
            <a:avLst/>
          </a:prstGeom>
          <a:solidFill>
            <a:srgbClr val="FFFFFF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순서도: 연결자 77"/>
          <p:cNvSpPr/>
          <p:nvPr userDrawn="1"/>
        </p:nvSpPr>
        <p:spPr>
          <a:xfrm>
            <a:off x="8149347" y="6039290"/>
            <a:ext cx="457200" cy="457200"/>
          </a:xfrm>
          <a:prstGeom prst="flowChartConnector">
            <a:avLst/>
          </a:prstGeom>
          <a:solidFill>
            <a:srgbClr val="FFFFFF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0" name="직선 연결선 79"/>
          <p:cNvCxnSpPr/>
          <p:nvPr userDrawn="1"/>
        </p:nvCxnSpPr>
        <p:spPr>
          <a:xfrm>
            <a:off x="5475675" y="4827730"/>
            <a:ext cx="2880320" cy="3080963"/>
          </a:xfrm>
          <a:prstGeom prst="line">
            <a:avLst/>
          </a:prstGeom>
          <a:ln>
            <a:solidFill>
              <a:srgbClr val="FFFFFF">
                <a:alpha val="69804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연결선 80"/>
          <p:cNvCxnSpPr/>
          <p:nvPr userDrawn="1"/>
        </p:nvCxnSpPr>
        <p:spPr>
          <a:xfrm flipH="1">
            <a:off x="7508371" y="3567590"/>
            <a:ext cx="228600" cy="1869740"/>
          </a:xfrm>
          <a:prstGeom prst="line">
            <a:avLst/>
          </a:prstGeom>
          <a:ln>
            <a:solidFill>
              <a:srgbClr val="FFFFFF">
                <a:alpha val="69804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연결선 83"/>
          <p:cNvCxnSpPr/>
          <p:nvPr userDrawn="1"/>
        </p:nvCxnSpPr>
        <p:spPr>
          <a:xfrm>
            <a:off x="5475675" y="4827730"/>
            <a:ext cx="2032696" cy="609600"/>
          </a:xfrm>
          <a:prstGeom prst="line">
            <a:avLst/>
          </a:prstGeom>
          <a:ln>
            <a:solidFill>
              <a:srgbClr val="FFFFFF">
                <a:alpha val="69804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연결선 86"/>
          <p:cNvCxnSpPr/>
          <p:nvPr userDrawn="1"/>
        </p:nvCxnSpPr>
        <p:spPr>
          <a:xfrm flipH="1" flipV="1">
            <a:off x="7497325" y="5437330"/>
            <a:ext cx="880622" cy="2471363"/>
          </a:xfrm>
          <a:prstGeom prst="line">
            <a:avLst/>
          </a:prstGeom>
          <a:ln>
            <a:solidFill>
              <a:srgbClr val="FFFFFF">
                <a:alpha val="69804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연결선 89"/>
          <p:cNvCxnSpPr/>
          <p:nvPr userDrawn="1"/>
        </p:nvCxnSpPr>
        <p:spPr>
          <a:xfrm flipV="1">
            <a:off x="8377947" y="6267890"/>
            <a:ext cx="0" cy="1640803"/>
          </a:xfrm>
          <a:prstGeom prst="line">
            <a:avLst/>
          </a:prstGeom>
          <a:ln>
            <a:solidFill>
              <a:srgbClr val="FFFFFF">
                <a:alpha val="69804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연결선 92"/>
          <p:cNvCxnSpPr/>
          <p:nvPr userDrawn="1"/>
        </p:nvCxnSpPr>
        <p:spPr>
          <a:xfrm flipH="1" flipV="1">
            <a:off x="7508371" y="5437330"/>
            <a:ext cx="847624" cy="830560"/>
          </a:xfrm>
          <a:prstGeom prst="line">
            <a:avLst/>
          </a:prstGeom>
          <a:ln>
            <a:solidFill>
              <a:srgbClr val="FFFFFF">
                <a:alpha val="69804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연결선 95"/>
          <p:cNvCxnSpPr/>
          <p:nvPr userDrawn="1"/>
        </p:nvCxnSpPr>
        <p:spPr>
          <a:xfrm flipV="1">
            <a:off x="7508371" y="5382160"/>
            <a:ext cx="2010331" cy="55170"/>
          </a:xfrm>
          <a:prstGeom prst="line">
            <a:avLst/>
          </a:prstGeom>
          <a:ln>
            <a:solidFill>
              <a:srgbClr val="FFFFFF">
                <a:alpha val="69804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 userDrawn="1"/>
        </p:nvSpPr>
        <p:spPr>
          <a:xfrm>
            <a:off x="521550" y="260977"/>
            <a:ext cx="2070230" cy="12843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ko-KR" sz="1600" dirty="0" smtClean="0"/>
              <a:t>----------------</a:t>
            </a:r>
          </a:p>
          <a:p>
            <a:pPr algn="l"/>
            <a:r>
              <a:rPr lang="ko-KR" altLang="en-US" sz="1600" dirty="0" err="1" smtClean="0"/>
              <a:t>파이썬</a:t>
            </a:r>
            <a:endParaRPr lang="en-US" altLang="ko-KR" sz="1600" dirty="0" smtClean="0"/>
          </a:p>
          <a:p>
            <a:pPr algn="l"/>
            <a:r>
              <a:rPr lang="ko-KR" altLang="en-US" sz="1600" dirty="0" smtClean="0"/>
              <a:t>자료구조</a:t>
            </a:r>
            <a:endParaRPr lang="en-US" altLang="ko-KR" sz="1600" dirty="0" smtClean="0"/>
          </a:p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600" dirty="0" smtClean="0"/>
              <a:t>----------------</a:t>
            </a:r>
          </a:p>
        </p:txBody>
      </p:sp>
    </p:spTree>
    <p:extLst>
      <p:ext uri="{BB962C8B-B14F-4D97-AF65-F5344CB8AC3E}">
        <p14:creationId xmlns:p14="http://schemas.microsoft.com/office/powerpoint/2010/main" val="41836180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5B68B7C-EB9D-4CDB-9B30-553760380EBA}" type="datetime2">
              <a:rPr lang="en-US" smtClean="0"/>
              <a:pPr>
                <a:defRPr/>
              </a:pPr>
              <a:t>Tuesday, September 28, 2021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C15FB1-22F1-45AE-8747-48C9856AFF76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cxnSp>
        <p:nvCxnSpPr>
          <p:cNvPr id="8" name="직선 연결선 7"/>
          <p:cNvCxnSpPr/>
          <p:nvPr userDrawn="1"/>
        </p:nvCxnSpPr>
        <p:spPr>
          <a:xfrm>
            <a:off x="457200" y="368660"/>
            <a:ext cx="8229600" cy="0"/>
          </a:xfrm>
          <a:prstGeom prst="line">
            <a:avLst/>
          </a:prstGeom>
          <a:ln>
            <a:solidFill>
              <a:srgbClr val="00AEE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 userDrawn="1"/>
        </p:nvCxnSpPr>
        <p:spPr>
          <a:xfrm>
            <a:off x="482860" y="1133745"/>
            <a:ext cx="8229600" cy="0"/>
          </a:xfrm>
          <a:prstGeom prst="line">
            <a:avLst/>
          </a:prstGeom>
          <a:ln>
            <a:solidFill>
              <a:srgbClr val="00AEE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2335" y="368660"/>
            <a:ext cx="1320145" cy="765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5357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5B68B7C-EB9D-4CDB-9B30-553760380EBA}" type="datetime2">
              <a:rPr lang="en-US" smtClean="0"/>
              <a:pPr>
                <a:defRPr/>
              </a:pPr>
              <a:t>Tuesday, September 28, 2021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C15FB1-22F1-45AE-8747-48C9856AFF76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cxnSp>
        <p:nvCxnSpPr>
          <p:cNvPr id="8" name="직선 연결선 7"/>
          <p:cNvCxnSpPr/>
          <p:nvPr userDrawn="1"/>
        </p:nvCxnSpPr>
        <p:spPr>
          <a:xfrm>
            <a:off x="457200" y="368660"/>
            <a:ext cx="8229600" cy="0"/>
          </a:xfrm>
          <a:prstGeom prst="line">
            <a:avLst/>
          </a:prstGeom>
          <a:ln>
            <a:solidFill>
              <a:srgbClr val="00AEE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 userDrawn="1"/>
        </p:nvCxnSpPr>
        <p:spPr>
          <a:xfrm>
            <a:off x="482860" y="1133745"/>
            <a:ext cx="8229600" cy="0"/>
          </a:xfrm>
          <a:prstGeom prst="line">
            <a:avLst/>
          </a:prstGeom>
          <a:ln>
            <a:solidFill>
              <a:srgbClr val="00AEE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2335" y="368660"/>
            <a:ext cx="1320145" cy="765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6787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5B68B7C-EB9D-4CDB-9B30-553760380EBA}" type="datetime2">
              <a:rPr lang="en-US" smtClean="0"/>
              <a:pPr>
                <a:defRPr/>
              </a:pPr>
              <a:t>Tuesday, September 28, 2021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C15FB1-22F1-45AE-8747-48C9856AFF76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cxnSp>
        <p:nvCxnSpPr>
          <p:cNvPr id="8" name="직선 연결선 7"/>
          <p:cNvCxnSpPr/>
          <p:nvPr userDrawn="1"/>
        </p:nvCxnSpPr>
        <p:spPr>
          <a:xfrm>
            <a:off x="457200" y="368660"/>
            <a:ext cx="8229600" cy="0"/>
          </a:xfrm>
          <a:prstGeom prst="line">
            <a:avLst/>
          </a:prstGeom>
          <a:ln>
            <a:solidFill>
              <a:srgbClr val="00AEE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 userDrawn="1"/>
        </p:nvCxnSpPr>
        <p:spPr>
          <a:xfrm>
            <a:off x="482860" y="1133745"/>
            <a:ext cx="8229600" cy="0"/>
          </a:xfrm>
          <a:prstGeom prst="line">
            <a:avLst/>
          </a:prstGeom>
          <a:ln>
            <a:solidFill>
              <a:srgbClr val="00AEE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2335" y="368660"/>
            <a:ext cx="1320145" cy="765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046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3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82860" y="1493785"/>
            <a:ext cx="8229600" cy="45259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5B68B7C-EB9D-4CDB-9B30-553760380EBA}" type="datetime2">
              <a:rPr lang="en-US" smtClean="0"/>
              <a:pPr>
                <a:defRPr/>
              </a:pPr>
              <a:t>Tuesday, September 28, 2021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C15FB1-22F1-45AE-8747-48C9856AFF76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cxnSp>
        <p:nvCxnSpPr>
          <p:cNvPr id="8" name="직선 연결선 7"/>
          <p:cNvCxnSpPr/>
          <p:nvPr userDrawn="1"/>
        </p:nvCxnSpPr>
        <p:spPr>
          <a:xfrm>
            <a:off x="457200" y="368660"/>
            <a:ext cx="8229600" cy="0"/>
          </a:xfrm>
          <a:prstGeom prst="line">
            <a:avLst/>
          </a:prstGeom>
          <a:ln>
            <a:solidFill>
              <a:srgbClr val="00AEE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 userDrawn="1"/>
        </p:nvCxnSpPr>
        <p:spPr>
          <a:xfrm>
            <a:off x="482860" y="1133745"/>
            <a:ext cx="8229600" cy="0"/>
          </a:xfrm>
          <a:prstGeom prst="line">
            <a:avLst/>
          </a:prstGeom>
          <a:ln>
            <a:solidFill>
              <a:srgbClr val="00AEE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2335" y="368660"/>
            <a:ext cx="1320145" cy="765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256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5B68B7C-EB9D-4CDB-9B30-553760380EBA}" type="datetime2">
              <a:rPr lang="en-US" smtClean="0"/>
              <a:pPr>
                <a:defRPr/>
              </a:pPr>
              <a:t>Tuesday, September 28, 2021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C15FB1-22F1-45AE-8747-48C9856AFF76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cxnSp>
        <p:nvCxnSpPr>
          <p:cNvPr id="8" name="직선 연결선 7"/>
          <p:cNvCxnSpPr/>
          <p:nvPr userDrawn="1"/>
        </p:nvCxnSpPr>
        <p:spPr>
          <a:xfrm>
            <a:off x="457200" y="368660"/>
            <a:ext cx="8229600" cy="0"/>
          </a:xfrm>
          <a:prstGeom prst="line">
            <a:avLst/>
          </a:prstGeom>
          <a:ln>
            <a:solidFill>
              <a:srgbClr val="00AEE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 userDrawn="1"/>
        </p:nvCxnSpPr>
        <p:spPr>
          <a:xfrm>
            <a:off x="482860" y="1133745"/>
            <a:ext cx="8229600" cy="0"/>
          </a:xfrm>
          <a:prstGeom prst="line">
            <a:avLst/>
          </a:prstGeom>
          <a:ln>
            <a:solidFill>
              <a:srgbClr val="00AEE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2335" y="368660"/>
            <a:ext cx="1320145" cy="765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1396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84CB087-FF94-4B08-8087-03814C452ABB}" type="datetime2">
              <a:rPr lang="en-US" smtClean="0"/>
              <a:pPr>
                <a:defRPr/>
              </a:pPr>
              <a:t>Tuesday, September 28, 2021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3F266A7-D702-4712-A4A5-5418AC58D6C0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8112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8BB3D57-B5E2-4CDA-B355-85245BC418B6}" type="datetime2">
              <a:rPr lang="en-US" smtClean="0"/>
              <a:pPr>
                <a:defRPr/>
              </a:pPr>
              <a:t>Tuesday, September 28, 2021</a:t>
            </a:fld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8E9732B-D289-4009-B116-26501EC14C7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4469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CFA06EE-B873-45A8-9219-B822F49FEE1F}" type="datetime2">
              <a:rPr lang="en-US" smtClean="0"/>
              <a:pPr>
                <a:defRPr/>
              </a:pPr>
              <a:t>Tuesday, September 28, 2021</a:t>
            </a:fld>
            <a:endParaRPr 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1C6AE66-9278-4576-8AC8-E884F4B6BA5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3135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15C1F3F-3364-4598-8845-E5A5F8455ABB}" type="datetime2">
              <a:rPr lang="en-US" smtClean="0"/>
              <a:pPr>
                <a:defRPr/>
              </a:pPr>
              <a:t>Tuesday, September 28, 2021</a:t>
            </a:fld>
            <a:endParaRPr 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00396FA-42B6-41FE-AE41-A13EA8DD6225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57814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A666115-3766-423F-992A-5DEA3FA45460}" type="datetime2">
              <a:rPr lang="en-US" smtClean="0"/>
              <a:pPr>
                <a:defRPr/>
              </a:pPr>
              <a:t>Tuesday, September 28, 2021</a:t>
            </a:fld>
            <a:endParaRPr 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742CBB3-E47E-4DA2-BBF1-497D88F99FF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2378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11EF6E7-9D21-45BD-8A04-E823FCF0D203}" type="datetime2">
              <a:rPr lang="en-US" smtClean="0"/>
              <a:pPr>
                <a:defRPr/>
              </a:pPr>
              <a:t>Tuesday, September 28, 2021</a:t>
            </a:fld>
            <a:endParaRPr 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F04AEF-EE4E-4833-99A5-B18072DB224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85431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8FA256D-ACBD-4356-BD42-112E08209277}" type="datetime2">
              <a:rPr lang="en-US" smtClean="0"/>
              <a:pPr>
                <a:defRPr/>
              </a:pPr>
              <a:t>Tuesday, September 28, 2021</a:t>
            </a:fld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2C3D00A-ADE3-4DE3-8972-0A5D8691633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04363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 userDrawn="1"/>
        </p:nvSpPr>
        <p:spPr>
          <a:xfrm>
            <a:off x="0" y="-36385"/>
            <a:ext cx="9144000" cy="6939390"/>
          </a:xfrm>
          <a:prstGeom prst="rect">
            <a:avLst/>
          </a:prstGeom>
          <a:gradFill flip="none" rotWithShape="1">
            <a:gsLst>
              <a:gs pos="0">
                <a:srgbClr val="00AEEF">
                  <a:shade val="30000"/>
                  <a:satMod val="115000"/>
                </a:srgbClr>
              </a:gs>
              <a:gs pos="50000">
                <a:srgbClr val="00AEEF">
                  <a:shade val="67500"/>
                  <a:satMod val="115000"/>
                </a:srgbClr>
              </a:gs>
              <a:gs pos="100000">
                <a:srgbClr val="00AEEF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FCCCFB80-786E-4077-B931-9F71A7BFD311}" type="datetime2">
              <a:rPr lang="en-US" smtClean="0"/>
              <a:pPr>
                <a:defRPr/>
              </a:pPr>
              <a:t>Tuesday, September 28, 2021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D9DBB0CE-3924-410A-AFDC-17E3BA249870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직사각형 8"/>
          <p:cNvSpPr/>
          <p:nvPr userDrawn="1"/>
        </p:nvSpPr>
        <p:spPr>
          <a:xfrm>
            <a:off x="156955" y="165230"/>
            <a:ext cx="8830090" cy="65941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 Box 24"/>
          <p:cNvSpPr txBox="1">
            <a:spLocks noChangeArrowheads="1"/>
          </p:cNvSpPr>
          <p:nvPr userDrawn="1"/>
        </p:nvSpPr>
        <p:spPr bwMode="auto">
          <a:xfrm>
            <a:off x="8613830" y="6489340"/>
            <a:ext cx="352982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한양해서" pitchFamily="18" charset="-127"/>
                <a:ea typeface="한양해서" pitchFamily="18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한양해서" pitchFamily="18" charset="-127"/>
                <a:ea typeface="한양해서" pitchFamily="18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한양해서" pitchFamily="18" charset="-127"/>
                <a:ea typeface="한양해서" pitchFamily="18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한양해서" pitchFamily="18" charset="-127"/>
                <a:ea typeface="한양해서" pitchFamily="18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한양해서" pitchFamily="18" charset="-127"/>
                <a:ea typeface="한양해서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한양해서" pitchFamily="18" charset="-127"/>
                <a:ea typeface="한양해서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한양해서" pitchFamily="18" charset="-127"/>
                <a:ea typeface="한양해서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한양해서" pitchFamily="18" charset="-127"/>
                <a:ea typeface="한양해서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한양해서" pitchFamily="18" charset="-127"/>
                <a:ea typeface="한양해서" pitchFamily="18" charset="-127"/>
              </a:defRPr>
            </a:lvl9pPr>
          </a:lstStyle>
          <a:p>
            <a:pPr algn="r" eaLnBrk="1" hangingPunct="1">
              <a:defRPr/>
            </a:pPr>
            <a:fld id="{F60B237E-1E27-414E-981E-8B20D038C067}" type="slidenum">
              <a:rPr lang="en-US" altLang="ko-KR" sz="1050" smtClean="0">
                <a:latin typeface="+mn-ea"/>
                <a:ea typeface="+mn-ea"/>
              </a:rPr>
              <a:pPr algn="r" eaLnBrk="1" hangingPunct="1">
                <a:defRPr/>
              </a:pPr>
              <a:t>‹#›</a:t>
            </a:fld>
            <a:endParaRPr lang="en-US" altLang="ko-KR" sz="1050" dirty="0" smtClean="0">
              <a:latin typeface="+mn-ea"/>
              <a:ea typeface="+mn-ea"/>
            </a:endParaRPr>
          </a:p>
        </p:txBody>
      </p:sp>
      <p:pic>
        <p:nvPicPr>
          <p:cNvPr id="10" name="그림 9"/>
          <p:cNvPicPr>
            <a:picLocks noChangeAspect="1"/>
          </p:cNvPicPr>
          <p:nvPr userDrawn="1"/>
        </p:nvPicPr>
        <p:blipFill>
          <a:blip r:embed="rId19"/>
          <a:stretch>
            <a:fillRect/>
          </a:stretch>
        </p:blipFill>
        <p:spPr>
          <a:xfrm>
            <a:off x="169623" y="6482484"/>
            <a:ext cx="702035" cy="267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9503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97" r:id="rId1"/>
    <p:sldLayoutId id="2147484298" r:id="rId2"/>
    <p:sldLayoutId id="2147484299" r:id="rId3"/>
    <p:sldLayoutId id="2147484300" r:id="rId4"/>
    <p:sldLayoutId id="2147484301" r:id="rId5"/>
    <p:sldLayoutId id="2147484302" r:id="rId6"/>
    <p:sldLayoutId id="2147484303" r:id="rId7"/>
    <p:sldLayoutId id="2147484304" r:id="rId8"/>
    <p:sldLayoutId id="2147484305" r:id="rId9"/>
    <p:sldLayoutId id="2147484306" r:id="rId10"/>
    <p:sldLayoutId id="2147484307" r:id="rId11"/>
    <p:sldLayoutId id="2147484308" r:id="rId12"/>
    <p:sldLayoutId id="2147484322" r:id="rId13"/>
    <p:sldLayoutId id="2147484323" r:id="rId14"/>
    <p:sldLayoutId id="2147484324" r:id="rId15"/>
    <p:sldLayoutId id="2147484325" r:id="rId16"/>
    <p:sldLayoutId id="2147484326" r:id="rId17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1" hangingPunct="1"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-2043735" y="2438890"/>
            <a:ext cx="7772400" cy="1470025"/>
          </a:xfrm>
        </p:spPr>
        <p:txBody>
          <a:bodyPr>
            <a:normAutofit/>
          </a:bodyPr>
          <a:lstStyle/>
          <a:p>
            <a:pPr algn="r" fontAlgn="auto">
              <a:spcAft>
                <a:spcPts val="0"/>
              </a:spcAft>
              <a:defRPr/>
            </a:pPr>
            <a:r>
              <a:rPr lang="ko-KR" altLang="en-US" dirty="0" err="1" smtClean="0"/>
              <a:t>스택</a:t>
            </a:r>
            <a:endParaRPr lang="ko-KR" altLang="en-US" dirty="0" smtClean="0"/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66555" y="2438890"/>
            <a:ext cx="333037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lang="en-US" altLang="ko-KR" sz="15000" dirty="0" smtClean="0">
                <a:gradFill flip="none" rotWithShape="1">
                  <a:gsLst>
                    <a:gs pos="0">
                      <a:schemeClr val="bg1">
                        <a:shade val="30000"/>
                        <a:satMod val="115000"/>
                      </a:schemeClr>
                    </a:gs>
                    <a:gs pos="50000">
                      <a:schemeClr val="bg1">
                        <a:shade val="67500"/>
                        <a:satMod val="115000"/>
                      </a:schemeClr>
                    </a:gs>
                    <a:gs pos="100000">
                      <a:schemeClr val="bg1">
                        <a:shade val="100000"/>
                        <a:satMod val="115000"/>
                      </a:schemeClr>
                    </a:gs>
                  </a:gsLst>
                  <a:lin ang="8100000" scaled="1"/>
                  <a:tileRect/>
                </a:gradFill>
              </a:rPr>
              <a:t>04</a:t>
            </a:r>
            <a:endParaRPr lang="ko-KR" altLang="en-US" sz="15000" dirty="0"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8100000" scaled="1"/>
                <a:tileRect/>
              </a:gradFill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-4505545" y="1958975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defRPr/>
            </a:pPr>
            <a:r>
              <a:rPr lang="en-US" altLang="ko-KR" sz="1400" dirty="0" smtClean="0"/>
              <a:t>CHAPTER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0494182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20"/>
    </mc:Choice>
    <mc:Fallback>
      <p:transition spd="slow" advTm="3520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476545" y="368660"/>
            <a:ext cx="8289630" cy="7650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200" dirty="0" smtClean="0"/>
              <a:t>스택의</a:t>
            </a:r>
            <a:r>
              <a:rPr lang="en-US" altLang="ko-KR" sz="3200" dirty="0" smtClean="0"/>
              <a:t> </a:t>
            </a:r>
            <a:r>
              <a:rPr lang="ko-KR" altLang="en-US" sz="3200" dirty="0" smtClean="0"/>
              <a:t>구현</a:t>
            </a:r>
            <a:r>
              <a:rPr lang="en-US" altLang="ko-KR" sz="3200" dirty="0" smtClean="0"/>
              <a:t>(</a:t>
            </a:r>
            <a:r>
              <a:rPr lang="ko-KR" altLang="en-US" sz="3200" dirty="0" smtClean="0"/>
              <a:t>함수</a:t>
            </a:r>
            <a:r>
              <a:rPr lang="en-US" altLang="ko-KR" sz="3200" dirty="0" smtClean="0"/>
              <a:t> </a:t>
            </a:r>
            <a:r>
              <a:rPr lang="ko-KR" altLang="en-US" sz="3200" dirty="0" smtClean="0"/>
              <a:t>버전</a:t>
            </a:r>
            <a:r>
              <a:rPr lang="en-US" altLang="ko-KR" sz="3200" dirty="0" smtClean="0"/>
              <a:t>)</a:t>
            </a:r>
            <a:endParaRPr lang="ko-KR" altLang="en-US" sz="3200" dirty="0" smtClean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545" y="1268760"/>
            <a:ext cx="8421716" cy="32456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545" y="1718810"/>
            <a:ext cx="8404634" cy="632056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545" y="2389748"/>
            <a:ext cx="8387551" cy="632056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6545" y="3060686"/>
            <a:ext cx="8344845" cy="982249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6545" y="4081817"/>
            <a:ext cx="8421716" cy="956625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6545" y="5077325"/>
            <a:ext cx="8379010" cy="1247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664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6275"/>
    </mc:Choice>
    <mc:Fallback xmlns="">
      <p:transition spd="slow" advTm="186275"/>
    </mc:Fallback>
  </mc:AlternateContent>
  <p:timing>
    <p:tnLst>
      <p:par>
        <p:cTn id="1" dur="indefinite" restart="never" nodeType="tmRoot"/>
      </p:par>
    </p:tnLst>
  </p:timing>
  <p:extLst mod="1">
    <p:ext uri="{3A86A75C-4F4B-4683-9AE1-C65F6400EC91}">
      <p14:laserTraceLst xmlns:p14="http://schemas.microsoft.com/office/powerpoint/2010/main">
        <p14:tracePtLst>
          <p14:tracePt t="19989" x="7729538" y="2543175"/>
          <p14:tracePt t="20088" x="7666038" y="2536825"/>
          <p14:tracePt t="20094" x="7543800" y="2536825"/>
          <p14:tracePt t="20101" x="7443788" y="2528888"/>
          <p14:tracePt t="20116" x="6894513" y="2508250"/>
          <p14:tracePt t="20132" x="5922963" y="2465388"/>
          <p14:tracePt t="20150" x="4957763" y="2471738"/>
          <p14:tracePt t="20167" x="3922713" y="2371725"/>
          <p14:tracePt t="20184" x="3186113" y="2286000"/>
          <p14:tracePt t="20201" x="2451100" y="2257425"/>
          <p14:tracePt t="20218" x="1765300" y="2257425"/>
          <p14:tracePt t="20234" x="1408113" y="2257425"/>
          <p14:tracePt t="20252" x="950913" y="2236788"/>
          <p14:tracePt t="20270" x="593725" y="2236788"/>
          <p14:tracePt t="20287" x="200025" y="2179638"/>
          <p14:tracePt t="20290" x="36513" y="2143125"/>
          <p14:tracePt t="20305" x="0" y="2114550"/>
          <p14:tracePt t="20321" x="0" y="2079625"/>
          <p14:tracePt t="20338" x="0" y="2065338"/>
          <p14:tracePt t="20354" x="0" y="2014538"/>
          <p14:tracePt t="20371" x="0" y="1971675"/>
          <p14:tracePt t="20387" x="0" y="1951038"/>
          <p14:tracePt t="20404" x="0" y="1922463"/>
          <p14:tracePt t="20421" x="0" y="1871663"/>
          <p14:tracePt t="20440" x="28575" y="1857375"/>
          <p14:tracePt t="20457" x="179388" y="1836738"/>
          <p14:tracePt t="20472" x="342900" y="1793875"/>
          <p14:tracePt t="20490" x="465138" y="1743075"/>
          <p14:tracePt t="20507" x="508000" y="1722438"/>
          <p14:tracePt t="20525" x="528638" y="1714500"/>
          <p14:tracePt t="20531" x="536575" y="1714500"/>
          <p14:tracePt t="20540" x="542925" y="1714500"/>
          <p14:tracePt t="20558" x="550863" y="1708150"/>
          <p14:tracePt t="20574" x="571500" y="1708150"/>
          <p14:tracePt t="20594" x="642938" y="1693863"/>
          <p14:tracePt t="20610" x="671513" y="1685925"/>
          <p14:tracePt t="20626" x="693738" y="1671638"/>
          <p14:tracePt t="20671" x="708025" y="1671638"/>
          <p14:tracePt t="20680" x="736600" y="1657350"/>
          <p14:tracePt t="20694" x="836613" y="1643063"/>
          <p14:tracePt t="20710" x="885825" y="1622425"/>
          <p14:tracePt t="20729" x="914400" y="1608138"/>
          <p14:tracePt t="20744" x="928688" y="1593850"/>
          <p14:tracePt t="20763" x="928688" y="1585913"/>
          <p14:tracePt t="21026" x="928688" y="1579563"/>
          <p14:tracePt t="21031" x="922338" y="1579563"/>
          <p14:tracePt t="21039" x="914400" y="1579563"/>
          <p14:tracePt t="21051" x="908050" y="1579563"/>
          <p14:tracePt t="21069" x="900113" y="1579563"/>
          <p14:tracePt t="21085" x="871538" y="1579563"/>
          <p14:tracePt t="21102" x="850900" y="1585913"/>
          <p14:tracePt t="21119" x="836613" y="1600200"/>
          <p14:tracePt t="21136" x="814388" y="1608138"/>
          <p14:tracePt t="21155" x="814388" y="1614488"/>
          <p14:tracePt t="21305" x="822325" y="1614488"/>
          <p14:tracePt t="21313" x="885825" y="1622425"/>
          <p14:tracePt t="21322" x="942975" y="1622425"/>
          <p14:tracePt t="21339" x="1022350" y="1622425"/>
          <p14:tracePt t="21356" x="1108075" y="1614488"/>
          <p14:tracePt t="21373" x="1136650" y="1608138"/>
          <p14:tracePt t="21390" x="1150938" y="1608138"/>
          <p14:tracePt t="21407" x="1165225" y="1608138"/>
          <p14:tracePt t="21425" x="1193800" y="1608138"/>
          <p14:tracePt t="21442" x="1208088" y="1608138"/>
          <p14:tracePt t="21458" x="1243013" y="1608138"/>
          <p14:tracePt t="21476" x="1257300" y="1608138"/>
          <p14:tracePt t="21492" x="1279525" y="1608138"/>
          <p14:tracePt t="22541" x="1279525" y="1614488"/>
          <p14:tracePt t="22681" x="1279525" y="1622425"/>
          <p14:tracePt t="22744" x="1279525" y="1628775"/>
          <p14:tracePt t="22767" x="1279525" y="1636713"/>
          <p14:tracePt t="22783" x="1279525" y="1643063"/>
          <p14:tracePt t="22899" x="1279525" y="1651000"/>
          <p14:tracePt t="22922" x="1285875" y="1651000"/>
          <p14:tracePt t="22945" x="1293813" y="1651000"/>
          <p14:tracePt t="22953" x="1300163" y="1651000"/>
          <p14:tracePt t="22969" x="1308100" y="1651000"/>
          <p14:tracePt t="22977" x="1328738" y="1651000"/>
          <p14:tracePt t="22987" x="1357313" y="1651000"/>
          <p14:tracePt t="23004" x="1379538" y="1651000"/>
          <p14:tracePt t="23008" x="1393825" y="1651000"/>
          <p14:tracePt t="23022" x="1436688" y="1651000"/>
          <p14:tracePt t="23039" x="1450975" y="1651000"/>
          <p14:tracePt t="23055" x="1465263" y="1651000"/>
          <p14:tracePt t="23090" x="1471613" y="1651000"/>
          <p14:tracePt t="23110" x="1479550" y="1651000"/>
          <p14:tracePt t="23125" x="1485900" y="1651000"/>
          <p14:tracePt t="23142" x="1500188" y="1651000"/>
          <p14:tracePt t="23159" x="1508125" y="1651000"/>
          <p14:tracePt t="23401" x="1500188" y="1651000"/>
          <p14:tracePt t="23407" x="1493838" y="1651000"/>
          <p14:tracePt t="23422" x="1479550" y="1651000"/>
          <p14:tracePt t="23437" x="1465263" y="1651000"/>
          <p14:tracePt t="23445" x="1450975" y="1651000"/>
          <p14:tracePt t="23463" x="1422400" y="1651000"/>
          <p14:tracePt t="23480" x="1379538" y="1651000"/>
          <p14:tracePt t="23497" x="1350963" y="1651000"/>
          <p14:tracePt t="23515" x="1314450" y="1657350"/>
          <p14:tracePt t="24532" x="1308100" y="1657350"/>
          <p14:tracePt t="24541" x="1293813" y="1657350"/>
          <p14:tracePt t="24557" x="1279525" y="1657350"/>
          <p14:tracePt t="24569" x="1243013" y="1665288"/>
          <p14:tracePt t="24586" x="1228725" y="1665288"/>
          <p14:tracePt t="24603" x="1214438" y="1671638"/>
          <p14:tracePt t="24635" x="1208088" y="1671638"/>
          <p14:tracePt t="24653" x="1200150" y="1671638"/>
          <p14:tracePt t="24670" x="1171575" y="1671638"/>
          <p14:tracePt t="24687" x="1136650" y="1671638"/>
          <p14:tracePt t="24703" x="1108075" y="1671638"/>
          <p14:tracePt t="24721" x="1093788" y="1671638"/>
          <p14:tracePt t="24755" x="1079500" y="1671638"/>
          <p14:tracePt t="24772" x="993775" y="1665288"/>
          <p14:tracePt t="24788" x="914400" y="1657350"/>
          <p14:tracePt t="24805" x="765175" y="1651000"/>
          <p14:tracePt t="24822" x="585788" y="1643063"/>
          <p14:tracePt t="24840" x="493713" y="1636713"/>
          <p14:tracePt t="24856" x="471488" y="1643063"/>
          <p14:tracePt t="25062" x="479425" y="1643063"/>
          <p14:tracePt t="25071" x="493713" y="1643063"/>
          <p14:tracePt t="25077" x="514350" y="1643063"/>
          <p14:tracePt t="25094" x="557213" y="1643063"/>
          <p14:tracePt t="25112" x="628650" y="1643063"/>
          <p14:tracePt t="25129" x="693738" y="1643063"/>
          <p14:tracePt t="25147" x="814388" y="1643063"/>
          <p14:tracePt t="25163" x="1014413" y="1657350"/>
          <p14:tracePt t="25181" x="1150938" y="1657350"/>
          <p14:tracePt t="25196" x="1228725" y="1657350"/>
          <p14:tracePt t="25213" x="1279525" y="1657350"/>
          <p14:tracePt t="25230" x="1293813" y="1657350"/>
          <p14:tracePt t="25247" x="1300163" y="1657350"/>
          <p14:tracePt t="25524" x="1293813" y="1657350"/>
          <p14:tracePt t="25538" x="1279525" y="1657350"/>
          <p14:tracePt t="25548" x="1250950" y="1657350"/>
          <p14:tracePt t="25554" x="1208088" y="1665288"/>
          <p14:tracePt t="25572" x="1150938" y="1665288"/>
          <p14:tracePt t="25587" x="1057275" y="1665288"/>
          <p14:tracePt t="25604" x="957263" y="1671638"/>
          <p14:tracePt t="25621" x="893763" y="1679575"/>
          <p14:tracePt t="25638" x="865188" y="1685925"/>
          <p14:tracePt t="25672" x="865188" y="1693863"/>
          <p14:tracePt t="25711" x="857250" y="1693863"/>
          <p14:tracePt t="25719" x="850900" y="1693863"/>
          <p14:tracePt t="25726" x="836613" y="1693863"/>
          <p14:tracePt t="25740" x="828675" y="1693863"/>
          <p14:tracePt t="25757" x="822325" y="1693863"/>
          <p14:tracePt t="25904" x="814388" y="1693863"/>
          <p14:tracePt t="26438" x="822325" y="1693863"/>
          <p14:tracePt t="26447" x="828675" y="1693863"/>
          <p14:tracePt t="26457" x="836613" y="1693863"/>
          <p14:tracePt t="26472" x="865188" y="1693863"/>
          <p14:tracePt t="26488" x="900113" y="1685925"/>
          <p14:tracePt t="26504" x="936625" y="1685925"/>
          <p14:tracePt t="26507" x="965200" y="1685925"/>
          <p14:tracePt t="26522" x="1014413" y="1679575"/>
          <p14:tracePt t="26539" x="1042988" y="1671638"/>
          <p14:tracePt t="26556" x="1057275" y="1671638"/>
          <p14:tracePt t="26575" x="1079500" y="1665288"/>
          <p14:tracePt t="26589" x="1085850" y="1657350"/>
          <p14:tracePt t="26606" x="1093788" y="1657350"/>
          <p14:tracePt t="26623" x="1100138" y="1657350"/>
          <p14:tracePt t="26712" x="1122363" y="1657350"/>
          <p14:tracePt t="26728" x="1128713" y="1657350"/>
          <p14:tracePt t="26734" x="1143000" y="1657350"/>
          <p14:tracePt t="26744" x="1150938" y="1657350"/>
          <p14:tracePt t="26760" x="1179513" y="1657350"/>
          <p14:tracePt t="26777" x="1185863" y="1657350"/>
          <p14:tracePt t="26793" x="1193800" y="1657350"/>
          <p14:tracePt t="26810" x="1200150" y="1665288"/>
          <p14:tracePt t="26827" x="1214438" y="1665288"/>
          <p14:tracePt t="26845" x="1228725" y="1665288"/>
          <p14:tracePt t="26861" x="1243013" y="1665288"/>
          <p14:tracePt t="26881" x="1293813" y="1665288"/>
          <p14:tracePt t="26897" x="1300163" y="1665288"/>
          <p14:tracePt t="27335" x="1300163" y="1671638"/>
          <p14:tracePt t="27343" x="1300163" y="1679575"/>
          <p14:tracePt t="27354" x="1300163" y="1685925"/>
          <p14:tracePt t="27371" x="1300163" y="1714500"/>
          <p14:tracePt t="27388" x="1293813" y="1714500"/>
          <p14:tracePt t="27405" x="1293813" y="1728788"/>
          <p14:tracePt t="27439" x="1271588" y="1736725"/>
          <p14:tracePt t="27458" x="1236663" y="1771650"/>
          <p14:tracePt t="27474" x="1214438" y="1785938"/>
          <p14:tracePt t="27492" x="1179513" y="1808163"/>
          <p14:tracePt t="27507" x="1157288" y="1843088"/>
          <p14:tracePt t="27524" x="1143000" y="1857375"/>
          <p14:tracePt t="27541" x="1128713" y="1865313"/>
          <p14:tracePt t="27559" x="1122363" y="1865313"/>
          <p14:tracePt t="27577" x="1114425" y="1879600"/>
          <p14:tracePt t="27592" x="1100138" y="1879600"/>
          <p14:tracePt t="27609" x="1085850" y="1893888"/>
          <p14:tracePt t="27626" x="1065213" y="1893888"/>
          <p14:tracePt t="27643" x="1036638" y="1914525"/>
          <p14:tracePt t="27660" x="1008063" y="1943100"/>
          <p14:tracePt t="27679" x="985838" y="1957388"/>
          <p14:tracePt t="27699" x="985838" y="1965325"/>
          <p14:tracePt t="27719" x="979488" y="1965325"/>
          <p14:tracePt t="27730" x="971550" y="1965325"/>
          <p14:tracePt t="27746" x="965200" y="1971675"/>
          <p14:tracePt t="27764" x="957263" y="1979613"/>
          <p14:tracePt t="27779" x="950913" y="1979613"/>
          <p14:tracePt t="27797" x="928688" y="1985963"/>
          <p14:tracePt t="27815" x="922338" y="1985963"/>
          <p14:tracePt t="27843" x="914400" y="1985963"/>
          <p14:tracePt t="27851" x="914400" y="1993900"/>
          <p14:tracePt t="28282" x="908050" y="1993900"/>
          <p14:tracePt t="28290" x="900113" y="1993900"/>
          <p14:tracePt t="28304" x="893763" y="1993900"/>
          <p14:tracePt t="28312" x="871538" y="2000250"/>
          <p14:tracePt t="28322" x="865188" y="2000250"/>
          <p14:tracePt t="28340" x="850900" y="2000250"/>
          <p14:tracePt t="28356" x="850900" y="2008188"/>
          <p14:tracePt t="28382" x="842963" y="2008188"/>
          <p14:tracePt t="28397" x="836613" y="2008188"/>
          <p14:tracePt t="28413" x="828675" y="2008188"/>
          <p14:tracePt t="28424" x="814388" y="2008188"/>
          <p14:tracePt t="28443" x="793750" y="2008188"/>
          <p14:tracePt t="28460" x="785813" y="2008188"/>
          <p14:tracePt t="28563" x="785813" y="2000250"/>
          <p14:tracePt t="28574" x="779463" y="2000250"/>
          <p14:tracePt t="28580" x="779463" y="1993900"/>
          <p14:tracePt t="28594" x="771525" y="1993900"/>
          <p14:tracePt t="28611" x="771525" y="1985963"/>
          <p14:tracePt t="28892" x="771525" y="1979613"/>
          <p14:tracePt t="28896" x="771525" y="1965325"/>
          <p14:tracePt t="28905" x="771525" y="1936750"/>
          <p14:tracePt t="28917" x="771525" y="1908175"/>
          <p14:tracePt t="28934" x="771525" y="1865313"/>
          <p14:tracePt t="28952" x="765175" y="1814513"/>
          <p14:tracePt t="28968" x="750888" y="1779588"/>
          <p14:tracePt t="28985" x="742950" y="1751013"/>
          <p14:tracePt t="29002" x="736600" y="1728788"/>
          <p14:tracePt t="29019" x="728663" y="1708150"/>
          <p14:tracePt t="29023" x="728663" y="1700213"/>
          <p14:tracePt t="29036" x="728663" y="1679575"/>
          <p14:tracePt t="29053" x="728663" y="1565275"/>
          <p14:tracePt t="29071" x="728663" y="1371600"/>
          <p14:tracePt t="29088" x="714375" y="1271588"/>
          <p14:tracePt t="29104" x="708025" y="1236663"/>
          <p14:tracePt t="29122" x="708025" y="1222375"/>
          <p14:tracePt t="29312" x="700088" y="1222375"/>
          <p14:tracePt t="29319" x="679450" y="1222375"/>
          <p14:tracePt t="29328" x="665163" y="1222375"/>
          <p14:tracePt t="29344" x="657225" y="1236663"/>
          <p14:tracePt t="29361" x="657225" y="1243013"/>
          <p14:tracePt t="29437" x="657225" y="1257300"/>
          <p14:tracePt t="29447" x="650875" y="1285875"/>
          <p14:tracePt t="29453" x="642938" y="1322388"/>
          <p14:tracePt t="29461" x="642938" y="1357313"/>
          <p14:tracePt t="29478" x="636588" y="1400175"/>
          <p14:tracePt t="29495" x="628650" y="1436688"/>
          <p14:tracePt t="29512" x="622300" y="1450975"/>
          <p14:tracePt t="29529" x="622300" y="1457325"/>
          <p14:tracePt t="29617" x="622300" y="1471613"/>
          <p14:tracePt t="29636" x="622300" y="1479550"/>
          <p14:tracePt t="29657" x="614363" y="1485900"/>
          <p14:tracePt t="30006" x="608013" y="1493838"/>
          <p14:tracePt t="30015" x="608013" y="1522413"/>
          <p14:tracePt t="30023" x="600075" y="1528763"/>
          <p14:tracePt t="30038" x="585788" y="1593850"/>
          <p14:tracePt t="30056" x="571500" y="1628775"/>
          <p14:tracePt t="30074" x="571500" y="1651000"/>
          <p14:tracePt t="30091" x="571500" y="1665288"/>
          <p14:tracePt t="30108" x="565150" y="1679575"/>
          <p14:tracePt t="30125" x="565150" y="1693863"/>
          <p14:tracePt t="30142" x="557213" y="1700213"/>
          <p14:tracePt t="30159" x="550863" y="1714500"/>
          <p14:tracePt t="30176" x="542925" y="1751013"/>
          <p14:tracePt t="30178" x="542925" y="1771650"/>
          <p14:tracePt t="30193" x="542925" y="1814513"/>
          <p14:tracePt t="30209" x="542925" y="1893888"/>
          <p14:tracePt t="30225" x="542925" y="1943100"/>
          <p14:tracePt t="30243" x="542925" y="1957388"/>
          <p14:tracePt t="30260" x="550863" y="1971675"/>
          <p14:tracePt t="30277" x="550863" y="2000250"/>
          <p14:tracePt t="30294" x="550863" y="2028825"/>
          <p14:tracePt t="30311" x="550863" y="2057400"/>
          <p14:tracePt t="30330" x="550863" y="2071688"/>
          <p14:tracePt t="30346" x="557213" y="2079625"/>
          <p14:tracePt t="30633" x="571500" y="2071688"/>
          <p14:tracePt t="30641" x="585788" y="2065338"/>
          <p14:tracePt t="30652" x="585788" y="2057400"/>
          <p14:tracePt t="30669" x="585788" y="2051050"/>
          <p14:tracePt t="30686" x="593725" y="2051050"/>
          <p14:tracePt t="33460" x="600075" y="2051050"/>
          <p14:tracePt t="33467" x="614363" y="2051050"/>
          <p14:tracePt t="33475" x="628650" y="2051050"/>
          <p14:tracePt t="33488" x="642938" y="2051050"/>
          <p14:tracePt t="33505" x="657225" y="2057400"/>
          <p14:tracePt t="33522" x="736600" y="2071688"/>
          <p14:tracePt t="33540" x="785813" y="2079625"/>
          <p14:tracePt t="33556" x="822325" y="2079625"/>
          <p14:tracePt t="33573" x="842963" y="2085975"/>
          <p14:tracePt t="33617" x="850900" y="2085975"/>
          <p14:tracePt t="33633" x="850900" y="2093913"/>
          <p14:tracePt t="33642" x="850900" y="2100263"/>
          <p14:tracePt t="33660" x="857250" y="2108200"/>
          <p14:tracePt t="33685" x="865188" y="2114550"/>
          <p14:tracePt t="33694" x="871538" y="2114550"/>
          <p14:tracePt t="33709" x="871538" y="2128838"/>
          <p14:tracePt t="33749" x="865188" y="2128838"/>
          <p14:tracePt t="33760" x="836613" y="2136775"/>
          <p14:tracePt t="33777" x="808038" y="2136775"/>
          <p14:tracePt t="33794" x="742950" y="2136775"/>
          <p14:tracePt t="33811" x="714375" y="2136775"/>
          <p14:tracePt t="33828" x="685800" y="2136775"/>
          <p14:tracePt t="33846" x="657225" y="2136775"/>
          <p14:tracePt t="33864" x="600075" y="2136775"/>
          <p14:tracePt t="33881" x="579438" y="2128838"/>
          <p14:tracePt t="33896" x="565150" y="2114550"/>
          <p14:tracePt t="33913" x="550863" y="2100263"/>
          <p14:tracePt t="34115" x="557213" y="2100263"/>
          <p14:tracePt t="34124" x="565150" y="2100263"/>
          <p14:tracePt t="34162" x="571500" y="2100263"/>
          <p14:tracePt t="34169" x="579438" y="2108200"/>
          <p14:tracePt t="34176" x="585788" y="2108200"/>
          <p14:tracePt t="34194" x="593725" y="2114550"/>
          <p14:tracePt t="34203" x="614363" y="2122488"/>
          <p14:tracePt t="34219" x="622300" y="2128838"/>
          <p14:tracePt t="34236" x="650875" y="2136775"/>
          <p14:tracePt t="34253" x="671513" y="2151063"/>
          <p14:tracePt t="34270" x="742950" y="2157413"/>
          <p14:tracePt t="34287" x="771525" y="2165350"/>
          <p14:tracePt t="34305" x="808038" y="2165350"/>
          <p14:tracePt t="34323" x="828675" y="2165350"/>
          <p14:tracePt t="34338" x="850900" y="2165350"/>
          <p14:tracePt t="34372" x="857250" y="2165350"/>
          <p14:tracePt t="34430" x="865188" y="2143125"/>
          <p14:tracePt t="34436" x="871538" y="2128838"/>
          <p14:tracePt t="34443" x="879475" y="2128838"/>
          <p14:tracePt t="34458" x="893763" y="2093913"/>
          <p14:tracePt t="34475" x="900113" y="2071688"/>
          <p14:tracePt t="34492" x="900113" y="2051050"/>
          <p14:tracePt t="34509" x="908050" y="2051050"/>
          <p14:tracePt t="34526" x="914400" y="2043113"/>
          <p14:tracePt t="34543" x="928688" y="2022475"/>
          <p14:tracePt t="34560" x="957263" y="2008188"/>
          <p14:tracePt t="34576" x="971550" y="2000250"/>
          <p14:tracePt t="34592" x="979488" y="1985963"/>
          <p14:tracePt t="34610" x="985838" y="1979613"/>
          <p14:tracePt t="34627" x="993775" y="1979613"/>
          <p14:tracePt t="34660" x="1008063" y="1971675"/>
          <p14:tracePt t="34695" x="1014413" y="1971675"/>
          <p14:tracePt t="34711" x="1028700" y="1971675"/>
          <p14:tracePt t="34729" x="1050925" y="1971675"/>
          <p14:tracePt t="34746" x="1065213" y="1971675"/>
          <p14:tracePt t="34762" x="1093788" y="1971675"/>
          <p14:tracePt t="34780" x="1108075" y="1971675"/>
          <p14:tracePt t="34796" x="1122363" y="1971675"/>
          <p14:tracePt t="34814" x="1128713" y="1971675"/>
          <p14:tracePt t="34873" x="1136650" y="1971675"/>
          <p14:tracePt t="34889" x="1143000" y="1971675"/>
          <p14:tracePt t="34897" x="1157288" y="1971675"/>
          <p14:tracePt t="34905" x="1165225" y="1971675"/>
          <p14:tracePt t="34916" x="1171575" y="1971675"/>
          <p14:tracePt t="34932" x="1179513" y="1971675"/>
          <p14:tracePt t="35057" x="1193800" y="1979613"/>
          <p14:tracePt t="35061" x="1222375" y="1979613"/>
          <p14:tracePt t="35071" x="1236663" y="1985963"/>
          <p14:tracePt t="35085" x="1279525" y="2000250"/>
          <p14:tracePt t="35102" x="1300163" y="2008188"/>
          <p14:tracePt t="35120" x="1308100" y="2008188"/>
          <p14:tracePt t="35468" x="1308100" y="2014538"/>
          <p14:tracePt t="35476" x="1308100" y="2022475"/>
          <p14:tracePt t="35484" x="1308100" y="2051050"/>
          <p14:tracePt t="35493" x="1308100" y="2065338"/>
          <p14:tracePt t="35510" x="1300163" y="2100263"/>
          <p14:tracePt t="35528" x="1293813" y="2136775"/>
          <p14:tracePt t="35544" x="1293813" y="2157413"/>
          <p14:tracePt t="35561" x="1279525" y="2208213"/>
          <p14:tracePt t="35580" x="1279525" y="2257425"/>
          <p14:tracePt t="35596" x="1271588" y="2357438"/>
          <p14:tracePt t="35599" x="1271588" y="2393950"/>
          <p14:tracePt t="35614" x="1257300" y="2422525"/>
          <p14:tracePt t="35630" x="1250950" y="2457450"/>
          <p14:tracePt t="35647" x="1243013" y="2479675"/>
          <p14:tracePt t="35664" x="1243013" y="2500313"/>
          <p14:tracePt t="35681" x="1243013" y="2522538"/>
          <p14:tracePt t="35698" x="1243013" y="2543175"/>
          <p14:tracePt t="35781" x="1243013" y="2551113"/>
          <p14:tracePt t="35806" x="1236663" y="2557463"/>
          <p14:tracePt t="35934" x="1236663" y="2565400"/>
          <p14:tracePt t="35943" x="1236663" y="2586038"/>
          <p14:tracePt t="35952" x="1236663" y="2608263"/>
          <p14:tracePt t="35968" x="1236663" y="2671763"/>
          <p14:tracePt t="35986" x="1236663" y="2743200"/>
          <p14:tracePt t="36004" x="1236663" y="2794000"/>
          <p14:tracePt t="36021" x="1236663" y="2871788"/>
          <p14:tracePt t="36037" x="1222375" y="2979738"/>
          <p14:tracePt t="36053" x="1228725" y="3057525"/>
          <p14:tracePt t="36071" x="1228725" y="3086100"/>
          <p14:tracePt t="36088" x="1236663" y="3136900"/>
          <p14:tracePt t="36105" x="1243013" y="3186113"/>
          <p14:tracePt t="36122" x="1250950" y="3251200"/>
          <p14:tracePt t="36140" x="1257300" y="3251200"/>
          <p14:tracePt t="36291" x="1257300" y="3265488"/>
          <p14:tracePt t="36298" x="1257300" y="3279775"/>
          <p14:tracePt t="36310" x="1257300" y="3300413"/>
          <p14:tracePt t="36327" x="1257300" y="3322638"/>
          <p14:tracePt t="36345" x="1257300" y="3351213"/>
          <p14:tracePt t="36360" x="1257300" y="3400425"/>
          <p14:tracePt t="36377" x="1250950" y="3486150"/>
          <p14:tracePt t="36393" x="1250950" y="3586163"/>
          <p14:tracePt t="36411" x="1250950" y="3657600"/>
          <p14:tracePt t="36428" x="1250950" y="3714750"/>
          <p14:tracePt t="36445" x="1250950" y="3729038"/>
          <p14:tracePt t="36463" x="1250950" y="3751263"/>
          <p14:tracePt t="36480" x="1250950" y="3757613"/>
          <p14:tracePt t="36497" x="1250950" y="3794125"/>
          <p14:tracePt t="36514" x="1250950" y="3851275"/>
          <p14:tracePt t="36531" x="1257300" y="3914775"/>
          <p14:tracePt t="36548" x="1265238" y="3957638"/>
          <p14:tracePt t="36565" x="1271588" y="3986213"/>
          <p14:tracePt t="36575" x="1271588" y="4000500"/>
          <p14:tracePt t="36582" x="1271588" y="4022725"/>
          <p14:tracePt t="36598" x="1271588" y="4029075"/>
          <p14:tracePt t="36614" x="1271588" y="4043363"/>
          <p14:tracePt t="36631" x="1271588" y="4051300"/>
          <p14:tracePt t="36648" x="1271588" y="4057650"/>
          <p14:tracePt t="36666" x="1271588" y="4071938"/>
          <p14:tracePt t="36684" x="1271588" y="4086225"/>
          <p14:tracePt t="36702" x="1279525" y="4108450"/>
          <p14:tracePt t="36718" x="1279525" y="4137025"/>
          <p14:tracePt t="36735" x="1293813" y="4208463"/>
          <p14:tracePt t="36752" x="1308100" y="4251325"/>
          <p14:tracePt t="36768" x="1314450" y="4286250"/>
          <p14:tracePt t="36770" x="1314450" y="4300538"/>
          <p14:tracePt t="36786" x="1322388" y="4314825"/>
          <p14:tracePt t="36801" x="1328738" y="4329113"/>
          <p14:tracePt t="36819" x="1328738" y="4337050"/>
          <p14:tracePt t="37007" x="1328738" y="4343400"/>
          <p14:tracePt t="37013" x="1328738" y="4365625"/>
          <p14:tracePt t="37023" x="1328738" y="4386263"/>
          <p14:tracePt t="37039" x="1328738" y="4457700"/>
          <p14:tracePt t="37056" x="1328738" y="4557713"/>
          <p14:tracePt t="37073" x="1322388" y="4608513"/>
          <p14:tracePt t="37090" x="1322388" y="4629150"/>
          <p14:tracePt t="37108" x="1322388" y="4643438"/>
          <p14:tracePt t="37125" x="1322388" y="4665663"/>
          <p14:tracePt t="37143" x="1322388" y="4686300"/>
          <p14:tracePt t="37159" x="1322388" y="4743450"/>
          <p14:tracePt t="37176" x="1308100" y="4886325"/>
          <p14:tracePt t="37192" x="1308100" y="4957763"/>
          <p14:tracePt t="37209" x="1308100" y="5037138"/>
          <p14:tracePt t="37226" x="1308100" y="5080000"/>
          <p14:tracePt t="37245" x="1308100" y="5114925"/>
          <p14:tracePt t="37260" x="1308100" y="5129213"/>
          <p14:tracePt t="37278" x="1308100" y="5172075"/>
          <p14:tracePt t="37295" x="1308100" y="5208588"/>
          <p14:tracePt t="37311" x="1308100" y="5265738"/>
          <p14:tracePt t="37328" x="1308100" y="5314950"/>
          <p14:tracePt t="37345" x="1308100" y="5351463"/>
          <p14:tracePt t="37362" x="1308100" y="5380038"/>
          <p14:tracePt t="37380" x="1308100" y="5394325"/>
          <p14:tracePt t="37397" x="1308100" y="5400675"/>
          <p14:tracePt t="37419" x="1308100" y="5408613"/>
          <p14:tracePt t="37584" x="1308100" y="5422900"/>
          <p14:tracePt t="37591" x="1308100" y="5429250"/>
          <p14:tracePt t="37600" x="1308100" y="5437188"/>
          <p14:tracePt t="37617" x="1308100" y="5457825"/>
          <p14:tracePt t="37651" x="1308100" y="5465763"/>
          <p14:tracePt t="37669" x="1308100" y="5472113"/>
          <p14:tracePt t="37687" x="1308100" y="5494338"/>
          <p14:tracePt t="37702" x="1300163" y="5529263"/>
          <p14:tracePt t="37718" x="1285875" y="5580063"/>
          <p14:tracePt t="37736" x="1285875" y="5622925"/>
          <p14:tracePt t="37753" x="1279525" y="5672138"/>
          <p14:tracePt t="37771" x="1279525" y="5680075"/>
          <p14:tracePt t="38264" x="1285875" y="5657850"/>
          <p14:tracePt t="38272" x="1285875" y="5614988"/>
          <p14:tracePt t="38281" x="1285875" y="5543550"/>
          <p14:tracePt t="38298" x="1279525" y="5437188"/>
          <p14:tracePt t="38315" x="1265238" y="5314950"/>
          <p14:tracePt t="38332" x="1257300" y="5151438"/>
          <p14:tracePt t="38348" x="1257300" y="5086350"/>
          <p14:tracePt t="38364" x="1257300" y="5029200"/>
          <p14:tracePt t="38382" x="1257300" y="4965700"/>
          <p14:tracePt t="38398" x="1265238" y="4822825"/>
          <p14:tracePt t="38415" x="1265238" y="4514850"/>
          <p14:tracePt t="38432" x="1257300" y="4237038"/>
          <p14:tracePt t="38450" x="1257300" y="4000500"/>
          <p14:tracePt t="38467" x="1257300" y="3922713"/>
          <p14:tracePt t="38484" x="1257300" y="3879850"/>
          <p14:tracePt t="38501" x="1257300" y="3836988"/>
          <p14:tracePt t="38518" x="1257300" y="3743325"/>
          <p14:tracePt t="38534" x="1265238" y="3557588"/>
          <p14:tracePt t="38552" x="1293813" y="3236913"/>
          <p14:tracePt t="38568" x="1293813" y="3094038"/>
          <p14:tracePt t="38573" x="1293813" y="3043238"/>
          <p14:tracePt t="38587" x="1293813" y="3008313"/>
          <p14:tracePt t="38604" x="1293813" y="2957513"/>
          <p14:tracePt t="38621" x="1300163" y="2900363"/>
          <p14:tracePt t="38623" x="1300163" y="2871788"/>
          <p14:tracePt t="38639" x="1300163" y="2814638"/>
          <p14:tracePt t="38655" x="1314450" y="2736850"/>
          <p14:tracePt t="38672" x="1328738" y="2665413"/>
          <p14:tracePt t="38687" x="1336675" y="2600325"/>
          <p14:tracePt t="38704" x="1336675" y="2543175"/>
          <p14:tracePt t="38721" x="1336675" y="2514600"/>
          <p14:tracePt t="38740" x="1343025" y="2457450"/>
          <p14:tracePt t="38757" x="1357313" y="2408238"/>
          <p14:tracePt t="38772" x="1379538" y="2351088"/>
          <p14:tracePt t="38789" x="1385888" y="2322513"/>
          <p14:tracePt t="38806" x="1385888" y="2314575"/>
          <p14:tracePt t="38824" x="1385888" y="2308225"/>
          <p14:tracePt t="38858" x="1393825" y="2308225"/>
          <p14:tracePt t="38874" x="1408113" y="2293938"/>
          <p14:tracePt t="38891" x="1414463" y="2286000"/>
          <p14:tracePt t="38908" x="1428750" y="2251075"/>
          <p14:tracePt t="38926" x="1443038" y="2214563"/>
          <p14:tracePt t="38944" x="1450975" y="2214563"/>
          <p14:tracePt t="39028" x="1457325" y="2214563"/>
          <p14:tracePt t="39036" x="1465263" y="2214563"/>
          <p14:tracePt t="39046" x="1471613" y="2208213"/>
          <p14:tracePt t="39061" x="1479550" y="2208213"/>
          <p14:tracePt t="39295" x="1485900" y="2208213"/>
          <p14:tracePt t="39311" x="1493838" y="2208213"/>
          <p14:tracePt t="39318" x="1500188" y="2208213"/>
          <p14:tracePt t="39325" x="1514475" y="2208213"/>
          <p14:tracePt t="39334" x="1536700" y="2214563"/>
          <p14:tracePt t="39350" x="1571625" y="2222500"/>
          <p14:tracePt t="39368" x="1593850" y="2222500"/>
          <p14:tracePt t="39384" x="1622425" y="2222500"/>
          <p14:tracePt t="39401" x="1651000" y="2228850"/>
          <p14:tracePt t="39419" x="1671638" y="2228850"/>
          <p14:tracePt t="39435" x="1679575" y="2228850"/>
          <p14:tracePt t="39452" x="1693863" y="2228850"/>
          <p14:tracePt t="39469" x="1722438" y="2236788"/>
          <p14:tracePt t="39486" x="1743075" y="2257425"/>
          <p14:tracePt t="39505" x="1814513" y="2265363"/>
          <p14:tracePt t="39523" x="1843088" y="2279650"/>
          <p14:tracePt t="39538" x="1865313" y="2279650"/>
          <p14:tracePt t="39555" x="1879600" y="2279650"/>
          <p14:tracePt t="39571" x="1885950" y="2279650"/>
          <p14:tracePt t="39719" x="1893888" y="2279650"/>
          <p14:tracePt t="41577" x="1893888" y="2286000"/>
          <p14:tracePt t="41607" x="1893888" y="2293938"/>
          <p14:tracePt t="41617" x="1893888" y="2300288"/>
          <p14:tracePt t="41642" x="1893888" y="2308225"/>
          <p14:tracePt t="41650" x="1893888" y="2322513"/>
          <p14:tracePt t="41661" x="1885950" y="2343150"/>
          <p14:tracePt t="41678" x="1885950" y="2351088"/>
          <p14:tracePt t="41695" x="1885950" y="2365375"/>
          <p14:tracePt t="41712" x="1885950" y="2371725"/>
          <p14:tracePt t="41757" x="1885950" y="2379663"/>
          <p14:tracePt t="41802" x="1885950" y="2386013"/>
          <p14:tracePt t="41974" x="1871663" y="2386013"/>
          <p14:tracePt t="42005" x="1865313" y="2386013"/>
          <p14:tracePt t="42100" x="1851025" y="2386013"/>
          <p14:tracePt t="42132" x="1843088" y="2386013"/>
          <p14:tracePt t="42290" x="1843088" y="2379663"/>
          <p14:tracePt t="42327" x="1843088" y="2371725"/>
          <p14:tracePt t="42334" x="1836738" y="2371725"/>
          <p14:tracePt t="42344" x="1836738" y="2365375"/>
          <p14:tracePt t="42359" x="1836738" y="2357438"/>
          <p14:tracePt t="42376" x="1828800" y="2351088"/>
          <p14:tracePt t="42394" x="1822450" y="2343150"/>
          <p14:tracePt t="42410" x="1822450" y="2336800"/>
          <p14:tracePt t="42493" x="1814513" y="2336800"/>
          <p14:tracePt t="42508" x="1808163" y="2336800"/>
          <p14:tracePt t="42515" x="1800225" y="2336800"/>
          <p14:tracePt t="42528" x="1793875" y="2336800"/>
          <p14:tracePt t="42545" x="1771650" y="2336800"/>
          <p14:tracePt t="42562" x="1751013" y="2328863"/>
          <p14:tracePt t="42954" x="1757363" y="2328863"/>
          <p14:tracePt t="42957" x="1765300" y="2328863"/>
          <p14:tracePt t="42969" x="1771650" y="2328863"/>
          <p14:tracePt t="42997" x="1779588" y="2328863"/>
          <p14:tracePt t="43021" x="1785938" y="2328863"/>
          <p14:tracePt t="43060" x="1793875" y="2328863"/>
          <p14:tracePt t="43077" x="1808163" y="2328863"/>
          <p14:tracePt t="43083" x="1828800" y="2328863"/>
          <p14:tracePt t="43092" x="1851025" y="2336800"/>
          <p14:tracePt t="43106" x="1893888" y="2336800"/>
          <p14:tracePt t="43123" x="1922463" y="2336800"/>
          <p14:tracePt t="43141" x="1951038" y="2336800"/>
          <p14:tracePt t="43156" x="1985963" y="2336800"/>
          <p14:tracePt t="43173" x="1993900" y="2336800"/>
          <p14:tracePt t="43190" x="2014538" y="2336800"/>
          <p14:tracePt t="43207" x="2022475" y="2336800"/>
          <p14:tracePt t="43270" x="2028825" y="2336800"/>
          <p14:tracePt t="43436" x="2036763" y="2336800"/>
          <p14:tracePt t="43459" x="2043113" y="2336800"/>
          <p14:tracePt t="43473" x="2051050" y="2336800"/>
          <p14:tracePt t="43482" x="2057400" y="2336800"/>
          <p14:tracePt t="43496" x="2065338" y="2336800"/>
          <p14:tracePt t="43584" x="2079625" y="2336800"/>
          <p14:tracePt t="44161" x="2071688" y="2336800"/>
          <p14:tracePt t="44184" x="2065338" y="2336800"/>
          <p14:tracePt t="44194" x="2051050" y="2336800"/>
          <p14:tracePt t="44207" x="2043113" y="2336800"/>
          <p14:tracePt t="44215" x="2036763" y="2336800"/>
          <p14:tracePt t="44227" x="2028825" y="2336800"/>
          <p14:tracePt t="44244" x="2022475" y="2336800"/>
          <p14:tracePt t="44309" x="2014538" y="2336800"/>
          <p14:tracePt t="44318" x="2000250" y="2336800"/>
          <p14:tracePt t="44328" x="1993900" y="2336800"/>
          <p14:tracePt t="44346" x="1979613" y="2336800"/>
          <p14:tracePt t="44366" x="1957388" y="2336800"/>
          <p14:tracePt t="44696" x="1965325" y="2336800"/>
          <p14:tracePt t="44709" x="1971675" y="2336800"/>
          <p14:tracePt t="44725" x="1979613" y="2336800"/>
          <p14:tracePt t="44732" x="1985963" y="2336800"/>
          <p14:tracePt t="44756" x="1993900" y="2336800"/>
          <p14:tracePt t="44991" x="2000250" y="2336800"/>
          <p14:tracePt t="45013" x="2014538" y="2336800"/>
          <p14:tracePt t="45021" x="2028825" y="2336800"/>
          <p14:tracePt t="45026" x="2036763" y="2336800"/>
          <p14:tracePt t="45044" x="2051050" y="2336800"/>
          <p14:tracePt t="45061" x="2065338" y="2336800"/>
          <p14:tracePt t="45396" x="2057400" y="2336800"/>
          <p14:tracePt t="45402" x="2051050" y="2336800"/>
          <p14:tracePt t="45416" x="2043113" y="2336800"/>
          <p14:tracePt t="45436" x="2028825" y="2336800"/>
          <p14:tracePt t="45452" x="2022475" y="2336800"/>
          <p14:tracePt t="45467" x="2008188" y="2336800"/>
          <p14:tracePt t="45484" x="1979613" y="2336800"/>
          <p14:tracePt t="45501" x="1971675" y="2336800"/>
          <p14:tracePt t="45518" x="1951038" y="2336800"/>
          <p14:tracePt t="45535" x="1943100" y="2336800"/>
          <p14:tracePt t="45592" x="1936750" y="2336800"/>
          <p14:tracePt t="45608" x="1922463" y="2336800"/>
          <p14:tracePt t="45622" x="1914525" y="2336800"/>
          <p14:tracePt t="45629" x="1908175" y="2336800"/>
          <p14:tracePt t="45989" x="1914525" y="2336800"/>
          <p14:tracePt t="46021" x="1922463" y="2336800"/>
          <p14:tracePt t="46162" x="1928813" y="2336800"/>
          <p14:tracePt t="46945" x="1936750" y="2336800"/>
          <p14:tracePt t="46957" x="1951038" y="2336800"/>
          <p14:tracePt t="46967" x="1971675" y="2336800"/>
          <p14:tracePt t="46980" x="2008188" y="2328863"/>
          <p14:tracePt t="46997" x="2043113" y="2322513"/>
          <p14:tracePt t="47013" x="2093913" y="2308225"/>
          <p14:tracePt t="47030" x="2136775" y="2308225"/>
          <p14:tracePt t="47048" x="2165350" y="2300288"/>
          <p14:tracePt t="47064" x="2243138" y="2300288"/>
          <p14:tracePt t="47069" x="2286000" y="2300288"/>
          <p14:tracePt t="47083" x="2351088" y="2308225"/>
          <p14:tracePt t="47099" x="2386013" y="2308225"/>
          <p14:tracePt t="47116" x="2414588" y="2308225"/>
          <p14:tracePt t="47271" x="2428875" y="2308225"/>
          <p14:tracePt t="47279" x="2436813" y="2308225"/>
          <p14:tracePt t="47289" x="2443163" y="2308225"/>
          <p14:tracePt t="47304" x="2451100" y="2308225"/>
          <p14:tracePt t="47321" x="2465388" y="2308225"/>
          <p14:tracePt t="47343" x="2471738" y="2308225"/>
          <p14:tracePt t="47359" x="2479675" y="2308225"/>
          <p14:tracePt t="47371" x="2493963" y="2314575"/>
          <p14:tracePt t="47387" x="2508250" y="2322513"/>
          <p14:tracePt t="47405" x="2514600" y="2322513"/>
          <p14:tracePt t="47421" x="2522538" y="2322513"/>
          <p14:tracePt t="47439" x="2528888" y="2322513"/>
          <p14:tracePt t="47497" x="2536825" y="2322513"/>
          <p14:tracePt t="47511" x="2557463" y="2322513"/>
          <p14:tracePt t="47518" x="2571750" y="2322513"/>
          <p14:tracePt t="47534" x="2579688" y="2322513"/>
          <p14:tracePt t="47543" x="2586038" y="2322513"/>
          <p14:tracePt t="47558" x="2614613" y="2322513"/>
          <p14:tracePt t="47575" x="2628900" y="2322513"/>
          <p14:tracePt t="47591" x="2651125" y="2322513"/>
          <p14:tracePt t="47608" x="2665413" y="2322513"/>
          <p14:tracePt t="47625" x="2686050" y="2322513"/>
          <p14:tracePt t="47642" x="2728913" y="2328863"/>
          <p14:tracePt t="47659" x="2794000" y="2336800"/>
          <p14:tracePt t="47676" x="2922588" y="2357438"/>
          <p14:tracePt t="47694" x="2943225" y="2357438"/>
          <p14:tracePt t="47710" x="2943225" y="2343150"/>
          <p14:tracePt t="47727" x="2922588" y="2279650"/>
          <p14:tracePt t="47744" x="2894013" y="2243138"/>
          <p14:tracePt t="47762" x="2843213" y="2236788"/>
          <p14:tracePt t="47779" x="2814638" y="2222500"/>
          <p14:tracePt t="47796" x="2808288" y="2222500"/>
          <p14:tracePt t="47813" x="2800350" y="2222500"/>
          <p14:tracePt t="48020" x="2800350" y="2228850"/>
          <p14:tracePt t="48177" x="2800350" y="2236788"/>
          <p14:tracePt t="48851" x="2800350" y="2243138"/>
          <p14:tracePt t="55465" x="2800350" y="2228850"/>
          <p14:tracePt t="55474" x="2800350" y="2200275"/>
          <p14:tracePt t="55479" x="2800350" y="2179638"/>
          <p14:tracePt t="55492" x="2786063" y="2171700"/>
          <p14:tracePt t="55510" x="2743200" y="2165350"/>
          <p14:tracePt t="55526" x="2665413" y="2171700"/>
          <p14:tracePt t="55543" x="2557463" y="2171700"/>
          <p14:tracePt t="55562" x="2422525" y="2171700"/>
          <p14:tracePt t="55578" x="2214563" y="2157413"/>
          <p14:tracePt t="55582" x="2122488" y="2128838"/>
          <p14:tracePt t="55594" x="2051050" y="2122488"/>
          <p14:tracePt t="55611" x="1822450" y="2085975"/>
          <p14:tracePt t="55628" x="1571625" y="2036763"/>
          <p14:tracePt t="55645" x="1422400" y="2022475"/>
          <p14:tracePt t="55662" x="1293813" y="2022475"/>
          <p14:tracePt t="55680" x="1193800" y="2022475"/>
          <p14:tracePt t="55696" x="1079500" y="2036763"/>
          <p14:tracePt t="55713" x="1036638" y="2043113"/>
          <p14:tracePt t="55730" x="936625" y="2051050"/>
          <p14:tracePt t="55747" x="908050" y="2051050"/>
          <p14:tracePt t="55808" x="908050" y="2043113"/>
          <p14:tracePt t="55834" x="908050" y="2036763"/>
          <p14:tracePt t="55839" x="908050" y="2028825"/>
          <p14:tracePt t="55979" x="914400" y="2028825"/>
          <p14:tracePt t="55988" x="922338" y="2028825"/>
          <p14:tracePt t="55995" x="936625" y="2028825"/>
          <p14:tracePt t="56004" x="950913" y="2022475"/>
          <p14:tracePt t="56019" x="993775" y="2022475"/>
          <p14:tracePt t="56036" x="1065213" y="2028825"/>
          <p14:tracePt t="56053" x="1150938" y="2028825"/>
          <p14:tracePt t="56071" x="1214438" y="2028825"/>
          <p14:tracePt t="56074" x="1243013" y="2028825"/>
          <p14:tracePt t="56087" x="1293813" y="2028825"/>
          <p14:tracePt t="56105" x="1393825" y="2028825"/>
          <p14:tracePt t="56122" x="1457325" y="2028825"/>
          <p14:tracePt t="56138" x="1536700" y="2028825"/>
          <p14:tracePt t="56155" x="1608138" y="2028825"/>
          <p14:tracePt t="56172" x="1628775" y="2028825"/>
          <p14:tracePt t="56189" x="1651000" y="2036763"/>
          <p14:tracePt t="56207" x="1657350" y="2036763"/>
          <p14:tracePt t="56224" x="1665288" y="2036763"/>
          <p14:tracePt t="56589" x="1671638" y="2036763"/>
          <p14:tracePt t="56598" x="1671638" y="2028825"/>
          <p14:tracePt t="56612" x="1679575" y="2022475"/>
          <p14:tracePt t="56660" x="1679575" y="2014538"/>
          <p14:tracePt t="56684" x="1679575" y="2008188"/>
          <p14:tracePt t="56708" x="1679575" y="2000250"/>
          <p14:tracePt t="57113" x="1679575" y="2008188"/>
          <p14:tracePt t="57126" x="1679575" y="2014538"/>
          <p14:tracePt t="57144" x="1671638" y="2022475"/>
          <p14:tracePt t="57151" x="1671638" y="2028825"/>
          <p14:tracePt t="57161" x="1671638" y="2043113"/>
          <p14:tracePt t="57175" x="1671638" y="2065338"/>
          <p14:tracePt t="57191" x="1665288" y="2093913"/>
          <p14:tracePt t="57208" x="1657350" y="2128838"/>
          <p14:tracePt t="57225" x="1651000" y="2136775"/>
          <p14:tracePt t="57242" x="1643063" y="2171700"/>
          <p14:tracePt t="57261" x="1628775" y="2222500"/>
          <p14:tracePt t="57277" x="1622425" y="2257425"/>
          <p14:tracePt t="57294" x="1614488" y="2293938"/>
          <p14:tracePt t="57311" x="1608138" y="2336800"/>
          <p14:tracePt t="57327" x="1593850" y="2365375"/>
          <p14:tracePt t="57344" x="1585913" y="2393950"/>
          <p14:tracePt t="57361" x="1585913" y="2414588"/>
          <p14:tracePt t="57378" x="1585913" y="2457450"/>
          <p14:tracePt t="57396" x="1579563" y="2486025"/>
          <p14:tracePt t="57413" x="1571625" y="2500313"/>
          <p14:tracePt t="57430" x="1557338" y="2522538"/>
          <p14:tracePt t="57448" x="1550988" y="2536825"/>
          <p14:tracePt t="57463" x="1536700" y="2551113"/>
          <p14:tracePt t="57480" x="1528763" y="2551113"/>
          <p14:tracePt t="57498" x="1514475" y="2557463"/>
          <p14:tracePt t="57515" x="1493838" y="2571750"/>
          <p14:tracePt t="57532" x="1479550" y="2586038"/>
          <p14:tracePt t="57550" x="1479550" y="2600325"/>
          <p14:tracePt t="57568" x="1471613" y="2608263"/>
          <p14:tracePt t="57615" x="1465263" y="2608263"/>
          <p14:tracePt t="57651" x="1465263" y="2614613"/>
          <p14:tracePt t="57674" x="1465263" y="2622550"/>
          <p14:tracePt t="57826" x="1457325" y="2622550"/>
          <p14:tracePt t="57967" x="1457325" y="2628900"/>
          <p14:tracePt t="57973" x="1471613" y="2628900"/>
          <p14:tracePt t="57979" x="1485900" y="2628900"/>
          <p14:tracePt t="57989" x="1500188" y="2628900"/>
          <p14:tracePt t="58007" x="1514475" y="2622550"/>
          <p14:tracePt t="58024" x="1528763" y="2622550"/>
          <p14:tracePt t="58042" x="1557338" y="2614613"/>
          <p14:tracePt t="58060" x="1579563" y="2608263"/>
          <p14:tracePt t="58076" x="1600200" y="2608263"/>
          <p14:tracePt t="58091" x="1608138" y="2608263"/>
          <p14:tracePt t="58109" x="1614488" y="2608263"/>
          <p14:tracePt t="58126" x="1622425" y="2608263"/>
          <p14:tracePt t="58208" x="1628775" y="2608263"/>
          <p14:tracePt t="58481" x="1622425" y="2608263"/>
          <p14:tracePt t="58507" x="1614488" y="2608263"/>
          <p14:tracePt t="58630" x="1608138" y="2608263"/>
          <p14:tracePt t="58677" x="1600200" y="2608263"/>
          <p14:tracePt t="58694" x="1600200" y="2614613"/>
          <p14:tracePt t="58702" x="1593850" y="2614613"/>
          <p14:tracePt t="58722" x="1585913" y="2614613"/>
          <p14:tracePt t="58744" x="1571625" y="2614613"/>
          <p14:tracePt t="58761" x="1565275" y="2614613"/>
          <p14:tracePt t="58769" x="1557338" y="2614613"/>
          <p14:tracePt t="58777" x="1557338" y="2622550"/>
          <p14:tracePt t="58788" x="1550988" y="2622550"/>
          <p14:tracePt t="58807" x="1536700" y="2622550"/>
          <p14:tracePt t="58822" x="1528763" y="2628900"/>
          <p14:tracePt t="58839" x="1522413" y="2636838"/>
          <p14:tracePt t="58857" x="1508125" y="2636838"/>
          <p14:tracePt t="58874" x="1493838" y="2636838"/>
          <p14:tracePt t="58892" x="1471613" y="2636838"/>
          <p14:tracePt t="58909" x="1457325" y="2643188"/>
          <p14:tracePt t="58925" x="1436688" y="2651125"/>
          <p14:tracePt t="58941" x="1428750" y="2651125"/>
          <p14:tracePt t="58958" x="1422400" y="2651125"/>
          <p14:tracePt t="58975" x="1408113" y="2657475"/>
          <p14:tracePt t="58993" x="1400175" y="2657475"/>
          <p14:tracePt t="59010" x="1393825" y="2657475"/>
          <p14:tracePt t="59027" x="1385888" y="2657475"/>
          <p14:tracePt t="59043" x="1379538" y="2657475"/>
          <p14:tracePt t="59077" x="1371600" y="2657475"/>
          <p14:tracePt t="59308" x="1379538" y="2657475"/>
          <p14:tracePt t="59315" x="1385888" y="2657475"/>
          <p14:tracePt t="59325" x="1393825" y="2657475"/>
          <p14:tracePt t="59341" x="1408113" y="2657475"/>
          <p14:tracePt t="59351" x="1422400" y="2657475"/>
          <p14:tracePt t="59368" x="1450975" y="2651125"/>
          <p14:tracePt t="59384" x="1493838" y="2651125"/>
          <p14:tracePt t="59404" x="1500188" y="2651125"/>
          <p14:tracePt t="59575" x="1508125" y="2651125"/>
          <p14:tracePt t="59629" x="1514475" y="2643188"/>
          <p14:tracePt t="59636" x="1522413" y="2643188"/>
          <p14:tracePt t="59644" x="1528763" y="2643188"/>
          <p14:tracePt t="59655" x="1536700" y="2643188"/>
          <p14:tracePt t="59676" x="1543050" y="2643188"/>
          <p14:tracePt t="59708" x="1550988" y="2643188"/>
          <p14:tracePt t="59712" x="1557338" y="2643188"/>
          <p14:tracePt t="59738" x="1565275" y="2643188"/>
          <p14:tracePt t="59807" x="1571625" y="2643188"/>
          <p14:tracePt t="60692" x="1571625" y="2651125"/>
          <p14:tracePt t="60697" x="1579563" y="2657475"/>
          <p14:tracePt t="60713" x="1585913" y="2671763"/>
          <p14:tracePt t="60728" x="1585913" y="2686050"/>
          <p14:tracePt t="60745" x="1585913" y="2693988"/>
          <p14:tracePt t="60761" x="1585913" y="2700338"/>
          <p14:tracePt t="60778" x="1593850" y="2708275"/>
          <p14:tracePt t="60795" x="1593850" y="2714625"/>
          <p14:tracePt t="60812" x="1593850" y="2722563"/>
          <p14:tracePt t="60827" x="1593850" y="2736850"/>
          <p14:tracePt t="60845" x="1593850" y="2743200"/>
          <p14:tracePt t="60862" x="1593850" y="2786063"/>
          <p14:tracePt t="60879" x="1593850" y="2822575"/>
          <p14:tracePt t="60895" x="1585913" y="2843213"/>
          <p14:tracePt t="60912" x="1585913" y="2865438"/>
          <p14:tracePt t="60930" x="1585913" y="2879725"/>
          <p14:tracePt t="60946" x="1571625" y="2908300"/>
          <p14:tracePt t="60963" x="1557338" y="2914650"/>
          <p14:tracePt t="60981" x="1543050" y="2922588"/>
          <p14:tracePt t="60998" x="1522413" y="2922588"/>
          <p14:tracePt t="61015" x="1465263" y="2928938"/>
          <p14:tracePt t="61033" x="1379538" y="2951163"/>
          <p14:tracePt t="61051" x="1357313" y="2957513"/>
          <p14:tracePt t="61067" x="1350963" y="2957513"/>
          <p14:tracePt t="61123" x="1343025" y="2957513"/>
          <p14:tracePt t="61131" x="1336675" y="2957513"/>
          <p14:tracePt t="61138" x="1336675" y="2971800"/>
          <p14:tracePt t="61150" x="1314450" y="2979738"/>
          <p14:tracePt t="61168" x="1300163" y="3000375"/>
          <p14:tracePt t="61184" x="1293813" y="3000375"/>
          <p14:tracePt t="61201" x="1293813" y="3008313"/>
          <p14:tracePt t="61255" x="1285875" y="3008313"/>
          <p14:tracePt t="61428" x="1293813" y="3008313"/>
          <p14:tracePt t="61435" x="1308100" y="3008313"/>
          <p14:tracePt t="61447" x="1336675" y="3008313"/>
          <p14:tracePt t="61457" x="1343025" y="3008313"/>
          <p14:tracePt t="61473" x="1371600" y="3008313"/>
          <p14:tracePt t="61492" x="1400175" y="3008313"/>
          <p14:tracePt t="61509" x="1408113" y="3008313"/>
          <p14:tracePt t="61528" x="1414463" y="3008313"/>
          <p14:tracePt t="61558" x="1422400" y="3008313"/>
          <p14:tracePt t="61637" x="1428750" y="3008313"/>
          <p14:tracePt t="61996" x="1436688" y="3008313"/>
          <p14:tracePt t="62019" x="1443038" y="3008313"/>
          <p14:tracePt t="62025" x="1450975" y="3008313"/>
          <p14:tracePt t="62041" x="1457325" y="3008313"/>
          <p14:tracePt t="62051" x="1465263" y="3008313"/>
          <p14:tracePt t="62068" x="1479550" y="3008313"/>
          <p14:tracePt t="62085" x="1514475" y="3008313"/>
          <p14:tracePt t="62104" x="1550988" y="3000375"/>
          <p14:tracePt t="62120" x="1571625" y="2994025"/>
          <p14:tracePt t="62136" x="1585913" y="2986088"/>
          <p14:tracePt t="62170" x="1593850" y="2986088"/>
          <p14:tracePt t="62187" x="1600200" y="2986088"/>
          <p14:tracePt t="62204" x="1608138" y="2986088"/>
          <p14:tracePt t="62220" x="1628775" y="2986088"/>
          <p14:tracePt t="62238" x="1643063" y="2986088"/>
          <p14:tracePt t="62255" x="1657350" y="2986088"/>
          <p14:tracePt t="62272" x="1685925" y="2986088"/>
          <p14:tracePt t="62289" x="1685925" y="2979738"/>
          <p14:tracePt t="62306" x="1708150" y="2979738"/>
          <p14:tracePt t="62323" x="1736725" y="2979738"/>
          <p14:tracePt t="62340" x="1751013" y="2979738"/>
          <p14:tracePt t="62357" x="1771650" y="2979738"/>
          <p14:tracePt t="62374" x="1800225" y="2979738"/>
          <p14:tracePt t="62391" x="1836738" y="2979738"/>
          <p14:tracePt t="62408" x="1865313" y="2986088"/>
          <p14:tracePt t="62425" x="1893888" y="2986088"/>
          <p14:tracePt t="62442" x="1914525" y="2986088"/>
          <p14:tracePt t="62459" x="1922463" y="2986088"/>
          <p14:tracePt t="62475" x="1928813" y="2986088"/>
          <p14:tracePt t="62926" x="1936750" y="2994025"/>
          <p14:tracePt t="62933" x="1957388" y="3000375"/>
          <p14:tracePt t="62942" x="1971675" y="3000375"/>
          <p14:tracePt t="62951" x="1985963" y="3008313"/>
          <p14:tracePt t="62968" x="2036763" y="3008313"/>
          <p14:tracePt t="62986" x="2071688" y="3000375"/>
          <p14:tracePt t="63002" x="2079625" y="3000375"/>
          <p14:tracePt t="63019" x="2093913" y="2994025"/>
          <p14:tracePt t="63037" x="2093913" y="2986088"/>
          <p14:tracePt t="63071" x="2100263" y="2986088"/>
          <p14:tracePt t="63098" x="2108200" y="2986088"/>
          <p14:tracePt t="63121" x="2114550" y="2986088"/>
          <p14:tracePt t="63129" x="2122488" y="2986088"/>
          <p14:tracePt t="63146" x="2128838" y="2986088"/>
          <p14:tracePt t="63157" x="2136775" y="2986088"/>
          <p14:tracePt t="63173" x="2143125" y="2986088"/>
          <p14:tracePt t="63189" x="2151063" y="2986088"/>
          <p14:tracePt t="63253" x="2157413" y="2986088"/>
          <p14:tracePt t="63268" x="2165350" y="2986088"/>
          <p14:tracePt t="63276" x="2171700" y="2986088"/>
          <p14:tracePt t="63283" x="2179638" y="2986088"/>
          <p14:tracePt t="63307" x="2185988" y="2986088"/>
          <p14:tracePt t="63955" x="2193925" y="2986088"/>
          <p14:tracePt t="64426" x="2200275" y="2986088"/>
          <p14:tracePt t="64433" x="2200275" y="2994025"/>
          <p14:tracePt t="64448" x="2200275" y="3000375"/>
          <p14:tracePt t="64455" x="2200275" y="3008313"/>
          <p14:tracePt t="64464" x="2200275" y="3022600"/>
          <p14:tracePt t="64481" x="2200275" y="3028950"/>
          <p14:tracePt t="64499" x="2200275" y="3036888"/>
          <p14:tracePt t="64542" x="2200275" y="3043238"/>
          <p14:tracePt t="64564" x="2208213" y="3051175"/>
          <p14:tracePt t="64582" x="2208213" y="3057525"/>
          <p14:tracePt t="64589" x="2208213" y="3065463"/>
          <p14:tracePt t="64600" x="2208213" y="3071813"/>
          <p14:tracePt t="64617" x="2208213" y="3079750"/>
          <p14:tracePt t="64634" x="2208213" y="3094038"/>
          <p14:tracePt t="64651" x="2208213" y="3100388"/>
          <p14:tracePt t="64691" x="2208213" y="3108325"/>
          <p14:tracePt t="64818" x="2208213" y="3100388"/>
          <p14:tracePt t="64826" x="2208213" y="3071813"/>
          <p14:tracePt t="64837" x="2214563" y="3051175"/>
          <p14:tracePt t="64857" x="2222500" y="3036888"/>
          <p14:tracePt t="64927" x="2222500" y="3028950"/>
          <p14:tracePt t="64955" x="2228850" y="3022600"/>
          <p14:tracePt t="65526" x="2228850" y="3028950"/>
          <p14:tracePt t="65542" x="2228850" y="3043238"/>
          <p14:tracePt t="65558" x="2228850" y="3051175"/>
          <p14:tracePt t="65574" x="2228850" y="3065463"/>
          <p14:tracePt t="65579" x="2228850" y="3071813"/>
          <p14:tracePt t="65595" x="2228850" y="3079750"/>
          <p14:tracePt t="65603" x="2222500" y="3086100"/>
          <p14:tracePt t="65619" x="2222500" y="3108325"/>
          <p14:tracePt t="65636" x="2208213" y="3128963"/>
          <p14:tracePt t="65653" x="2208213" y="3143250"/>
          <p14:tracePt t="65670" x="2193925" y="3165475"/>
          <p14:tracePt t="65688" x="2179638" y="3171825"/>
          <p14:tracePt t="65705" x="2165350" y="3194050"/>
          <p14:tracePt t="65721" x="2143125" y="3208338"/>
          <p14:tracePt t="65740" x="2108200" y="3222625"/>
          <p14:tracePt t="65757" x="2065338" y="3236913"/>
          <p14:tracePt t="65774" x="2022475" y="3257550"/>
          <p14:tracePt t="65789" x="2008188" y="3257550"/>
          <p14:tracePt t="65806" x="1971675" y="3279775"/>
          <p14:tracePt t="65823" x="1936750" y="3279775"/>
          <p14:tracePt t="65840" x="1900238" y="3279775"/>
          <p14:tracePt t="65857" x="1857375" y="3286125"/>
          <p14:tracePt t="65874" x="1785938" y="3308350"/>
          <p14:tracePt t="65891" x="1751013" y="3308350"/>
          <p14:tracePt t="65908" x="1643063" y="3314700"/>
          <p14:tracePt t="65925" x="1593850" y="3314700"/>
          <p14:tracePt t="65942" x="1565275" y="3314700"/>
          <p14:tracePt t="65959" x="1543050" y="3314700"/>
          <p14:tracePt t="65976" x="1522413" y="3314700"/>
          <p14:tracePt t="65994" x="1500188" y="3314700"/>
          <p14:tracePt t="66011" x="1465263" y="3328988"/>
          <p14:tracePt t="66028" x="1428750" y="3336925"/>
          <p14:tracePt t="66045" x="1414463" y="3351213"/>
          <p14:tracePt t="66062" x="1393825" y="3351213"/>
          <p14:tracePt t="66078" x="1379538" y="3365500"/>
          <p14:tracePt t="66095" x="1371600" y="3371850"/>
          <p14:tracePt t="66112" x="1365250" y="3379788"/>
          <p14:tracePt t="66173" x="1357313" y="3379788"/>
          <p14:tracePt t="66188" x="1357313" y="3386138"/>
          <p14:tracePt t="66196" x="1350963" y="3386138"/>
          <p14:tracePt t="66387" x="1357313" y="3386138"/>
          <p14:tracePt t="66401" x="1365250" y="3386138"/>
          <p14:tracePt t="66431" x="1371600" y="3386138"/>
          <p14:tracePt t="66449" x="1379538" y="3386138"/>
          <p14:tracePt t="66473" x="1385888" y="3386138"/>
          <p14:tracePt t="66501" x="1393825" y="3386138"/>
          <p14:tracePt t="66571" x="1400175" y="3386138"/>
          <p14:tracePt t="66598" x="1408113" y="3386138"/>
          <p14:tracePt t="66622" x="1422400" y="3386138"/>
          <p14:tracePt t="66627" x="1428750" y="3386138"/>
          <p14:tracePt t="66646" x="1436688" y="3386138"/>
          <p14:tracePt t="66659" x="1457325" y="3386138"/>
          <p14:tracePt t="66673" x="1493838" y="3386138"/>
          <p14:tracePt t="66690" x="1514475" y="3394075"/>
          <p14:tracePt t="66707" x="1522413" y="3394075"/>
          <p14:tracePt t="66725" x="1536700" y="3394075"/>
          <p14:tracePt t="66743" x="1557338" y="3394075"/>
          <p14:tracePt t="66758" x="1571625" y="3394075"/>
          <p14:tracePt t="66775" x="1585913" y="3394075"/>
          <p14:tracePt t="66792" x="1600200" y="3394075"/>
          <p14:tracePt t="66810" x="1622425" y="3400425"/>
          <p14:tracePt t="66827" x="1628775" y="3400425"/>
          <p14:tracePt t="66844" x="1636713" y="3400425"/>
          <p14:tracePt t="67002" x="1643063" y="3400425"/>
          <p14:tracePt t="67010" x="1657350" y="3400425"/>
          <p14:tracePt t="67017" x="1685925" y="3400425"/>
          <p14:tracePt t="67029" x="1708150" y="3400425"/>
          <p14:tracePt t="67048" x="1757363" y="3400425"/>
          <p14:tracePt t="67066" x="1779588" y="3400425"/>
          <p14:tracePt t="67083" x="1808163" y="3386138"/>
          <p14:tracePt t="67099" x="1822450" y="3386138"/>
          <p14:tracePt t="67133" x="1828800" y="3386138"/>
          <p14:tracePt t="67394" x="1836738" y="3386138"/>
          <p14:tracePt t="67402" x="1843088" y="3386138"/>
          <p14:tracePt t="67412" x="1851025" y="3386138"/>
          <p14:tracePt t="67426" x="1857375" y="3386138"/>
          <p14:tracePt t="67439" x="1871663" y="3386138"/>
          <p14:tracePt t="67646" x="1871663" y="3394075"/>
          <p14:tracePt t="67661" x="1871663" y="3400425"/>
          <p14:tracePt t="67665" x="1871663" y="3408363"/>
          <p14:tracePt t="67676" x="1879600" y="3414713"/>
          <p14:tracePt t="82277" x="1879600" y="3429000"/>
          <p14:tracePt t="82286" x="1879600" y="3436938"/>
          <p14:tracePt t="82293" x="1871663" y="3443288"/>
          <p14:tracePt t="82305" x="1857375" y="3465513"/>
          <p14:tracePt t="82322" x="1857375" y="3479800"/>
          <p14:tracePt t="82339" x="1836738" y="3500438"/>
          <p14:tracePt t="82356" x="1793875" y="3529013"/>
          <p14:tracePt t="82373" x="1751013" y="3536950"/>
          <p14:tracePt t="82390" x="1722438" y="3557588"/>
          <p14:tracePt t="82408" x="1665288" y="3622675"/>
          <p14:tracePt t="82424" x="1636713" y="3651250"/>
          <p14:tracePt t="82441" x="1628775" y="3657600"/>
          <p14:tracePt t="82459" x="1614488" y="3671888"/>
          <p14:tracePt t="82476" x="1608138" y="3671888"/>
          <p14:tracePt t="82677" x="1628775" y="3665538"/>
          <p14:tracePt t="82684" x="1651000" y="3651250"/>
          <p14:tracePt t="82696" x="1685925" y="3636963"/>
          <p14:tracePt t="82714" x="1700213" y="3614738"/>
          <p14:tracePt t="82730" x="1714500" y="3594100"/>
          <p14:tracePt t="82747" x="1722438" y="3594100"/>
          <p14:tracePt t="82840" x="1728788" y="3594100"/>
          <p14:tracePt t="82848" x="1736725" y="3594100"/>
          <p14:tracePt t="82857" x="1743075" y="3594100"/>
          <p14:tracePt t="82873" x="1757363" y="3600450"/>
          <p14:tracePt t="82885" x="1771650" y="3608388"/>
          <p14:tracePt t="82901" x="1793875" y="3608388"/>
          <p14:tracePt t="82918" x="1800225" y="3608388"/>
          <p14:tracePt t="82935" x="1808163" y="3608388"/>
          <p14:tracePt t="82969" x="1814513" y="3608388"/>
          <p14:tracePt t="83270" x="1808163" y="3608388"/>
          <p14:tracePt t="83277" x="1800225" y="3608388"/>
          <p14:tracePt t="83291" x="1785938" y="3608388"/>
          <p14:tracePt t="83307" x="1771650" y="3608388"/>
          <p14:tracePt t="83326" x="1736725" y="3629025"/>
          <p14:tracePt t="83343" x="1714500" y="3636963"/>
          <p14:tracePt t="83360" x="1693863" y="3643313"/>
          <p14:tracePt t="83377" x="1671638" y="3643313"/>
          <p14:tracePt t="83381" x="1657350" y="3643313"/>
          <p14:tracePt t="83393" x="1622425" y="3651250"/>
          <p14:tracePt t="83410" x="1585913" y="3651250"/>
          <p14:tracePt t="83427" x="1543050" y="3657600"/>
          <p14:tracePt t="83444" x="1500188" y="3665538"/>
          <p14:tracePt t="83461" x="1465263" y="3671888"/>
          <p14:tracePt t="83478" x="1428750" y="3671888"/>
          <p14:tracePt t="83495" x="1414463" y="3671888"/>
          <p14:tracePt t="83512" x="1393825" y="3671888"/>
          <p14:tracePt t="83529" x="1385888" y="3671888"/>
          <p14:tracePt t="83546" x="1371600" y="3671888"/>
          <p14:tracePt t="83563" x="1365250" y="3671888"/>
          <p14:tracePt t="83580" x="1343025" y="3679825"/>
          <p14:tracePt t="83598" x="1314450" y="3679825"/>
          <p14:tracePt t="83615" x="1300163" y="3679825"/>
          <p14:tracePt t="83632" x="1279525" y="3679825"/>
          <p14:tracePt t="83648" x="1271588" y="3679825"/>
          <p14:tracePt t="83799" x="1265238" y="3679825"/>
          <p14:tracePt t="85537" x="1265238" y="3694113"/>
          <p14:tracePt t="85543" x="1265238" y="3714750"/>
          <p14:tracePt t="85551" x="1271588" y="3729038"/>
          <p14:tracePt t="85573" x="1285875" y="3743325"/>
          <p14:tracePt t="85585" x="1293813" y="3743325"/>
          <p14:tracePt t="85601" x="1293813" y="3751263"/>
          <p14:tracePt t="85660" x="1300163" y="3757613"/>
          <p14:tracePt t="85676" x="1314450" y="3757613"/>
          <p14:tracePt t="85683" x="1314450" y="3765550"/>
          <p14:tracePt t="85692" x="1322388" y="3771900"/>
          <p14:tracePt t="85703" x="1328738" y="3786188"/>
          <p14:tracePt t="85720" x="1379538" y="3822700"/>
          <p14:tracePt t="85737" x="1443038" y="3843338"/>
          <p14:tracePt t="85755" x="1508125" y="3879850"/>
          <p14:tracePt t="85771" x="1557338" y="3894138"/>
          <p14:tracePt t="85788" x="1585913" y="3914775"/>
          <p14:tracePt t="85805" x="1657350" y="3914775"/>
          <p14:tracePt t="85822" x="1743075" y="3914775"/>
          <p14:tracePt t="85839" x="1800225" y="3922713"/>
          <p14:tracePt t="85856" x="1828800" y="3943350"/>
          <p14:tracePt t="85873" x="1843088" y="3951288"/>
          <p14:tracePt t="85891" x="1857375" y="3957638"/>
          <p14:tracePt t="85907" x="1865313" y="3957638"/>
          <p14:tracePt t="85990" x="1871663" y="3957638"/>
          <p14:tracePt t="86016" x="1879600" y="3957638"/>
          <p14:tracePt t="86028" x="1885950" y="3957638"/>
          <p14:tracePt t="86034" x="1893888" y="3957638"/>
          <p14:tracePt t="86050" x="1900238" y="3957638"/>
          <p14:tracePt t="86061" x="1908175" y="3957638"/>
          <p14:tracePt t="86090" x="1914525" y="3957638"/>
          <p14:tracePt t="86100" x="1922463" y="3957638"/>
          <p14:tracePt t="86111" x="1928813" y="3965575"/>
          <p14:tracePt t="86128" x="1936750" y="3965575"/>
          <p14:tracePt t="86145" x="1943100" y="3971925"/>
          <p14:tracePt t="86163" x="1957388" y="3971925"/>
          <p14:tracePt t="86222" x="1965325" y="3971925"/>
          <p14:tracePt t="86277" x="1971675" y="3971925"/>
          <p14:tracePt t="86746" x="1985963" y="3971925"/>
          <p14:tracePt t="86763" x="1993900" y="3971925"/>
          <p14:tracePt t="86770" x="2014538" y="3965575"/>
          <p14:tracePt t="86777" x="2022475" y="3965575"/>
          <p14:tracePt t="86790" x="2036763" y="3965575"/>
          <p14:tracePt t="86808" x="2036763" y="3971925"/>
          <p14:tracePt t="86826" x="2043113" y="3971925"/>
          <p14:tracePt t="86859" x="2051050" y="3971925"/>
          <p14:tracePt t="86875" x="2057400" y="3979863"/>
          <p14:tracePt t="86892" x="2071688" y="3979863"/>
          <p14:tracePt t="86910" x="2079625" y="3979863"/>
          <p14:tracePt t="86926" x="2108200" y="3979863"/>
          <p14:tracePt t="86943" x="2122488" y="3979863"/>
          <p14:tracePt t="86962" x="2136775" y="3986213"/>
          <p14:tracePt t="87091" x="2143125" y="3986213"/>
          <p14:tracePt t="87152" x="2151063" y="3986213"/>
          <p14:tracePt t="87340" x="2157413" y="3986213"/>
          <p14:tracePt t="87417" x="2165350" y="3986213"/>
          <p14:tracePt t="87549" x="2171700" y="3986213"/>
          <p14:tracePt t="87652" x="2179638" y="3986213"/>
          <p14:tracePt t="87917" x="2185988" y="3986213"/>
          <p14:tracePt t="87925" x="2193925" y="3986213"/>
          <p14:tracePt t="87940" x="2200275" y="3986213"/>
          <p14:tracePt t="87963" x="2208213" y="3986213"/>
          <p14:tracePt t="87972" x="2222500" y="3986213"/>
          <p14:tracePt t="87988" x="2228850" y="3986213"/>
          <p14:tracePt t="87997" x="2236788" y="3986213"/>
          <p14:tracePt t="88014" x="2251075" y="3986213"/>
          <p14:tracePt t="88031" x="2257425" y="3986213"/>
          <p14:tracePt t="88048" x="2265363" y="3986213"/>
          <p14:tracePt t="88160" x="2271713" y="3986213"/>
          <p14:tracePt t="88190" x="2271713" y="3994150"/>
          <p14:tracePt t="88216" x="2279650" y="3994150"/>
          <p14:tracePt t="88240" x="2286000" y="3994150"/>
          <p14:tracePt t="88263" x="2293938" y="3994150"/>
          <p14:tracePt t="88910" x="2300288" y="3994150"/>
          <p14:tracePt t="88927" x="2308225" y="3994150"/>
          <p14:tracePt t="88944" x="2314575" y="3994150"/>
          <p14:tracePt t="88965" x="2322513" y="3994150"/>
          <p14:tracePt t="89885" x="2328863" y="3994150"/>
          <p14:tracePt t="89926" x="2343150" y="3994150"/>
          <p14:tracePt t="89933" x="2351088" y="3994150"/>
          <p14:tracePt t="89981" x="2357438" y="3994150"/>
          <p14:tracePt t="90120" x="2365375" y="3994150"/>
          <p14:tracePt t="90127" x="2371725" y="3994150"/>
          <p14:tracePt t="90138" x="2379663" y="3994150"/>
          <p14:tracePt t="90155" x="2393950" y="3994150"/>
          <p14:tracePt t="90189" x="2414588" y="3994150"/>
          <p14:tracePt t="90223" x="2436813" y="3994150"/>
          <p14:tracePt t="90240" x="2443163" y="3994150"/>
          <p14:tracePt t="90257" x="2457450" y="3994150"/>
          <p14:tracePt t="90274" x="2471738" y="3994150"/>
          <p14:tracePt t="90292" x="2493963" y="3994150"/>
          <p14:tracePt t="90308" x="2508250" y="3994150"/>
          <p14:tracePt t="90325" x="2514600" y="3994150"/>
          <p14:tracePt t="90342" x="2528888" y="4000500"/>
          <p14:tracePt t="90359" x="2543175" y="4000500"/>
          <p14:tracePt t="90376" x="2565400" y="4000500"/>
          <p14:tracePt t="90393" x="2571750" y="4000500"/>
          <p14:tracePt t="90411" x="2571750" y="4008438"/>
          <p14:tracePt t="90445" x="2579688" y="4008438"/>
          <p14:tracePt t="90462" x="2593975" y="4008438"/>
          <p14:tracePt t="90478" x="2614613" y="4008438"/>
          <p14:tracePt t="90495" x="2628900" y="4008438"/>
          <p14:tracePt t="90530" x="2636838" y="4008438"/>
          <p14:tracePt t="92081" x="2636838" y="4014788"/>
          <p14:tracePt t="100884" x="2628900" y="4014788"/>
          <p14:tracePt t="100907" x="2628900" y="4022725"/>
          <p14:tracePt t="100925" x="2622550" y="4022725"/>
          <p14:tracePt t="100933" x="2614613" y="4022725"/>
          <p14:tracePt t="100944" x="2600325" y="4022725"/>
          <p14:tracePt t="100962" x="2586038" y="4037013"/>
          <p14:tracePt t="100979" x="2579688" y="4037013"/>
          <p14:tracePt t="100996" x="2565400" y="4037013"/>
          <p14:tracePt t="101032" x="2557463" y="4043363"/>
          <p14:tracePt t="101048" x="2551113" y="4043363"/>
          <p14:tracePt t="101065" x="2543175" y="4051300"/>
          <p14:tracePt t="101082" x="2536825" y="4051300"/>
          <p14:tracePt t="101099" x="2528888" y="4057650"/>
          <p14:tracePt t="101283" x="2536825" y="4057650"/>
          <p14:tracePt t="101291" x="2551113" y="4057650"/>
          <p14:tracePt t="101301" x="2571750" y="4057650"/>
          <p14:tracePt t="101318" x="2586038" y="4057650"/>
          <p14:tracePt t="101336" x="2614613" y="4057650"/>
          <p14:tracePt t="101503" x="2622550" y="4051300"/>
          <p14:tracePt t="101518" x="2622550" y="4037013"/>
          <p14:tracePt t="101544" x="2622550" y="4029075"/>
          <p14:tracePt t="102120" x="2643188" y="4029075"/>
          <p14:tracePt t="102126" x="2665413" y="4029075"/>
          <p14:tracePt t="102134" x="2700338" y="4029075"/>
          <p14:tracePt t="102152" x="2743200" y="4029075"/>
          <p14:tracePt t="102169" x="2771775" y="4029075"/>
          <p14:tracePt t="102174" x="2779713" y="4029075"/>
          <p14:tracePt t="102189" x="2786063" y="4029075"/>
          <p14:tracePt t="102527" x="2779713" y="4029075"/>
          <p14:tracePt t="102891" x="2771775" y="4029075"/>
          <p14:tracePt t="102915" x="2765425" y="4029075"/>
          <p14:tracePt t="102970" x="2757488" y="4029075"/>
          <p14:tracePt t="102987" x="2757488" y="4037013"/>
          <p14:tracePt t="103012" x="2757488" y="4043363"/>
          <p14:tracePt t="103024" x="2751138" y="4043363"/>
          <p14:tracePt t="103031" x="2751138" y="4051300"/>
          <p14:tracePt t="103047" x="2751138" y="4057650"/>
          <p14:tracePt t="103055" x="2743200" y="4057650"/>
          <p14:tracePt t="103072" x="2736850" y="4057650"/>
          <p14:tracePt t="103089" x="2736850" y="4065588"/>
          <p14:tracePt t="103105" x="2728913" y="4065588"/>
          <p14:tracePt t="103122" x="2728913" y="4071938"/>
          <p14:tracePt t="103168" x="2722563" y="4079875"/>
          <p14:tracePt t="103174" x="2722563" y="4094163"/>
          <p14:tracePt t="103188" x="2714625" y="4114800"/>
          <p14:tracePt t="103205" x="2686050" y="4151313"/>
          <p14:tracePt t="103221" x="2657475" y="4179888"/>
          <p14:tracePt t="103238" x="2643188" y="4200525"/>
          <p14:tracePt t="103255" x="2628900" y="4208463"/>
          <p14:tracePt t="103273" x="2614613" y="4229100"/>
          <p14:tracePt t="103290" x="2586038" y="4265613"/>
          <p14:tracePt t="103307" x="2543175" y="4314825"/>
          <p14:tracePt t="103324" x="2486025" y="4394200"/>
          <p14:tracePt t="103341" x="2428875" y="4479925"/>
          <p14:tracePt t="103357" x="2357438" y="4529138"/>
          <p14:tracePt t="103374" x="2300288" y="4565650"/>
          <p14:tracePt t="103392" x="2257425" y="4586288"/>
          <p14:tracePt t="103409" x="2208213" y="4608513"/>
          <p14:tracePt t="103425" x="2151063" y="4614863"/>
          <p14:tracePt t="103442" x="2128838" y="4637088"/>
          <p14:tracePt t="103460" x="2065338" y="4665663"/>
          <p14:tracePt t="103476" x="1985963" y="4672013"/>
          <p14:tracePt t="103493" x="1879600" y="4672013"/>
          <p14:tracePt t="103510" x="1765300" y="4665663"/>
          <p14:tracePt t="103527" x="1643063" y="4657725"/>
          <p14:tracePt t="103545" x="1528763" y="4643438"/>
          <p14:tracePt t="103563" x="1457325" y="4622800"/>
          <p14:tracePt t="103580" x="1422400" y="4608513"/>
          <p14:tracePt t="103595" x="1393825" y="4594225"/>
          <p14:tracePt t="103612" x="1379538" y="4579938"/>
          <p14:tracePt t="103629" x="1365250" y="4565650"/>
          <p14:tracePt t="103646" x="1343025" y="4543425"/>
          <p14:tracePt t="103665" x="1314450" y="4522788"/>
          <p14:tracePt t="103682" x="1308100" y="4514850"/>
          <p14:tracePt t="103697" x="1300163" y="4500563"/>
          <p14:tracePt t="103715" x="1285875" y="4494213"/>
          <p14:tracePt t="103731" x="1285875" y="4479925"/>
          <p14:tracePt t="103748" x="1279525" y="4471988"/>
          <p14:tracePt t="103766" x="1271588" y="4457700"/>
          <p14:tracePt t="103784" x="1265238" y="4443413"/>
          <p14:tracePt t="103801" x="1257300" y="4429125"/>
          <p14:tracePt t="103818" x="1257300" y="4422775"/>
          <p14:tracePt t="103837" x="1257300" y="4408488"/>
          <p14:tracePt t="103852" x="1250950" y="4408488"/>
          <p14:tracePt t="103868" x="1250950" y="4400550"/>
          <p14:tracePt t="105164" x="1257300" y="4400550"/>
          <p14:tracePt t="105172" x="1271588" y="4400550"/>
          <p14:tracePt t="105179" x="1300163" y="4400550"/>
          <p14:tracePt t="105193" x="1314450" y="4400550"/>
          <p14:tracePt t="105210" x="1365250" y="4408488"/>
          <p14:tracePt t="105227" x="1379538" y="4414838"/>
          <p14:tracePt t="105243" x="1385888" y="4414838"/>
          <p14:tracePt t="105277" x="1400175" y="4414838"/>
          <p14:tracePt t="105294" x="1408113" y="4414838"/>
          <p14:tracePt t="105312" x="1428750" y="4422775"/>
          <p14:tracePt t="105330" x="1443038" y="4422775"/>
          <p14:tracePt t="105345" x="1465263" y="4429125"/>
          <p14:tracePt t="105362" x="1479550" y="4429125"/>
          <p14:tracePt t="105379" x="1485900" y="4429125"/>
          <p14:tracePt t="105397" x="1493838" y="4429125"/>
          <p14:tracePt t="105453" x="1500188" y="4429125"/>
          <p14:tracePt t="105469" x="1508125" y="4429125"/>
          <p14:tracePt t="105493" x="1514475" y="4429125"/>
          <p14:tracePt t="105501" x="1522413" y="4429125"/>
          <p14:tracePt t="105531" x="1528763" y="4429125"/>
          <p14:tracePt t="105626" x="1536700" y="4429125"/>
          <p14:tracePt t="105696" x="1543050" y="4429125"/>
          <p14:tracePt t="105713" x="1550988" y="4429125"/>
          <p14:tracePt t="105738" x="1557338" y="4429125"/>
          <p14:tracePt t="105754" x="1557338" y="4437063"/>
          <p14:tracePt t="105868" x="1565275" y="4437063"/>
          <p14:tracePt t="109093" x="1565275" y="4429125"/>
          <p14:tracePt t="109346" x="1571625" y="4437063"/>
          <p14:tracePt t="109361" x="1571625" y="4443413"/>
          <p14:tracePt t="109387" x="1571625" y="4457700"/>
          <p14:tracePt t="109393" x="1571625" y="4465638"/>
          <p14:tracePt t="109408" x="1571625" y="4479925"/>
          <p14:tracePt t="109425" x="1571625" y="4494213"/>
          <p14:tracePt t="109459" x="1571625" y="4500563"/>
          <p14:tracePt t="109485" x="1571625" y="4508500"/>
          <p14:tracePt t="109524" x="1571625" y="4514850"/>
          <p14:tracePt t="109532" x="1571625" y="4522788"/>
          <p14:tracePt t="109543" x="1571625" y="4529138"/>
          <p14:tracePt t="109560" x="1579563" y="4551363"/>
          <p14:tracePt t="109577" x="1579563" y="4557713"/>
          <p14:tracePt t="109595" x="1579563" y="4565650"/>
          <p14:tracePt t="109612" x="1579563" y="4572000"/>
          <p14:tracePt t="109629" x="1579563" y="4579938"/>
          <p14:tracePt t="109665" x="1579563" y="4586288"/>
          <p14:tracePt t="109688" x="1579563" y="4594225"/>
          <p14:tracePt t="109704" x="1579563" y="4600575"/>
          <p14:tracePt t="109728" x="1579563" y="4608513"/>
          <p14:tracePt t="109744" x="1571625" y="4614863"/>
          <p14:tracePt t="109750" x="1565275" y="4614863"/>
          <p14:tracePt t="109764" x="1565275" y="4629150"/>
          <p14:tracePt t="109781" x="1557338" y="4629150"/>
          <p14:tracePt t="109797" x="1557338" y="4637088"/>
          <p14:tracePt t="109831" x="1557338" y="4643438"/>
          <p14:tracePt t="109892" x="1550988" y="4643438"/>
          <p14:tracePt t="109930" x="1550988" y="4651375"/>
          <p14:tracePt t="109937" x="1543050" y="4651375"/>
          <p14:tracePt t="109953" x="1536700" y="4651375"/>
          <p14:tracePt t="109978" x="1528763" y="4651375"/>
          <p14:tracePt t="109993" x="1522413" y="4651375"/>
          <p14:tracePt t="110015" x="1522413" y="4657725"/>
          <p14:tracePt t="110024" x="1514475" y="4657725"/>
          <p14:tracePt t="110041" x="1508125" y="4657725"/>
          <p14:tracePt t="110118" x="1500188" y="4657725"/>
          <p14:tracePt t="110143" x="1493838" y="4657725"/>
          <p14:tracePt t="111283" x="1493838" y="4651375"/>
          <p14:tracePt t="111327" x="1500188" y="4651375"/>
          <p14:tracePt t="111335" x="1508125" y="4651375"/>
          <p14:tracePt t="111351" x="1514475" y="4651375"/>
          <p14:tracePt t="111360" x="1528763" y="4651375"/>
          <p14:tracePt t="111377" x="1543050" y="4651375"/>
          <p14:tracePt t="111395" x="1557338" y="4651375"/>
          <p14:tracePt t="111413" x="1565275" y="4651375"/>
          <p14:tracePt t="111431" x="1571625" y="4651375"/>
          <p14:tracePt t="111877" x="1579563" y="4651375"/>
          <p14:tracePt t="111921" x="1593850" y="4651375"/>
          <p14:tracePt t="111928" x="1600200" y="4651375"/>
          <p14:tracePt t="111938" x="1608138" y="4651375"/>
          <p14:tracePt t="111957" x="1614488" y="4651375"/>
          <p14:tracePt t="111973" x="1622425" y="4651375"/>
          <p14:tracePt t="112101" x="1628775" y="4651375"/>
          <p14:tracePt t="112117" x="1636713" y="4651375"/>
          <p14:tracePt t="112292" x="1636713" y="4643438"/>
          <p14:tracePt t="112370" x="1636713" y="4637088"/>
          <p14:tracePt t="112391" x="1628775" y="4637088"/>
          <p14:tracePt t="112436" x="1622425" y="4637088"/>
          <p14:tracePt t="112452" x="1614488" y="4637088"/>
          <p14:tracePt t="112460" x="1614488" y="4629150"/>
          <p14:tracePt t="112469" x="1608138" y="4629150"/>
          <p14:tracePt t="112483" x="1600200" y="4629150"/>
          <p14:tracePt t="112634" x="1593850" y="4629150"/>
          <p14:tracePt t="115094" x="1585913" y="4629150"/>
          <p14:tracePt t="115335" x="1579563" y="4629150"/>
          <p14:tracePt t="115353" x="1571625" y="4637088"/>
          <p14:tracePt t="115367" x="1565275" y="4637088"/>
          <p14:tracePt t="115375" x="1557338" y="4637088"/>
          <p14:tracePt t="120951" x="1550988" y="4637088"/>
          <p14:tracePt t="120959" x="1543050" y="4643438"/>
          <p14:tracePt t="120976" x="1528763" y="4651375"/>
          <p14:tracePt t="120983" x="1493838" y="4657725"/>
          <p14:tracePt t="120995" x="1479550" y="4657725"/>
          <p14:tracePt t="121012" x="1436688" y="4665663"/>
          <p14:tracePt t="121029" x="1428750" y="4672013"/>
          <p14:tracePt t="121046" x="1414463" y="4679950"/>
          <p14:tracePt t="121063" x="1408113" y="4679950"/>
          <p14:tracePt t="121080" x="1393825" y="4679950"/>
          <p14:tracePt t="121097" x="1379538" y="4679950"/>
          <p14:tracePt t="121115" x="1371600" y="4679950"/>
          <p14:tracePt t="121193" x="1365250" y="4679950"/>
          <p14:tracePt t="121273" x="1379538" y="4679950"/>
          <p14:tracePt t="121279" x="1400175" y="4679950"/>
          <p14:tracePt t="121288" x="1408113" y="4679950"/>
          <p14:tracePt t="121300" x="1422400" y="4679950"/>
          <p14:tracePt t="121318" x="1479550" y="4686300"/>
          <p14:tracePt t="121335" x="1514475" y="4686300"/>
          <p14:tracePt t="121353" x="1557338" y="4694238"/>
          <p14:tracePt t="121369" x="1608138" y="4694238"/>
          <p14:tracePt t="121386" x="1671638" y="4722813"/>
          <p14:tracePt t="121402" x="1708150" y="4722813"/>
          <p14:tracePt t="121420" x="1728788" y="4722813"/>
          <p14:tracePt t="121436" x="1751013" y="4714875"/>
          <p14:tracePt t="121453" x="1779588" y="4714875"/>
          <p14:tracePt t="121471" x="1800225" y="4708525"/>
          <p14:tracePt t="121488" x="1822450" y="4700588"/>
          <p14:tracePt t="121504" x="1851025" y="4686300"/>
          <p14:tracePt t="121521" x="1893888" y="4694238"/>
          <p14:tracePt t="121538" x="1922463" y="4700588"/>
          <p14:tracePt t="121555" x="1936750" y="4694238"/>
          <p14:tracePt t="121572" x="1957388" y="4694238"/>
          <p14:tracePt t="121590" x="2000250" y="4694238"/>
          <p14:tracePt t="121606" x="2028825" y="4686300"/>
          <p14:tracePt t="121624" x="2036763" y="4686300"/>
          <p14:tracePt t="122006" x="2022475" y="4686300"/>
          <p14:tracePt t="122021" x="2014538" y="4686300"/>
          <p14:tracePt t="122029" x="2008188" y="4686300"/>
          <p14:tracePt t="122038" x="2000250" y="4694238"/>
          <p14:tracePt t="122049" x="1993900" y="4694238"/>
          <p14:tracePt t="122065" x="1971675" y="4700588"/>
          <p14:tracePt t="122082" x="1914525" y="4708525"/>
          <p14:tracePt t="122101" x="1893888" y="4708525"/>
          <p14:tracePt t="122116" x="1851025" y="4714875"/>
          <p14:tracePt t="122133" x="1814513" y="4714875"/>
          <p14:tracePt t="122150" x="1793875" y="4714875"/>
          <p14:tracePt t="122167" x="1779588" y="4714875"/>
          <p14:tracePt t="122184" x="1765300" y="4722813"/>
          <p14:tracePt t="122201" x="1743075" y="4729163"/>
          <p14:tracePt t="122218" x="1722438" y="4729163"/>
          <p14:tracePt t="122235" x="1685925" y="4729163"/>
          <p14:tracePt t="122252" x="1651000" y="4729163"/>
          <p14:tracePt t="122269" x="1614488" y="4729163"/>
          <p14:tracePt t="122271" x="1600200" y="4729163"/>
          <p14:tracePt t="122286" x="1571625" y="4729163"/>
          <p14:tracePt t="122303" x="1543050" y="4729163"/>
          <p14:tracePt t="122322" x="1528763" y="4729163"/>
          <p14:tracePt t="122339" x="1500188" y="4729163"/>
          <p14:tracePt t="122356" x="1471613" y="4737100"/>
          <p14:tracePt t="122373" x="1443038" y="4737100"/>
          <p14:tracePt t="122390" x="1428750" y="4743450"/>
          <p14:tracePt t="122407" x="1422400" y="4743450"/>
          <p14:tracePt t="122670" x="1422400" y="4751388"/>
          <p14:tracePt t="122680" x="1422400" y="4757738"/>
          <p14:tracePt t="122719" x="1422400" y="4765675"/>
          <p14:tracePt t="122733" x="1422400" y="4779963"/>
          <p14:tracePt t="122743" x="1422400" y="4800600"/>
          <p14:tracePt t="122749" x="1422400" y="4814888"/>
          <p14:tracePt t="122763" x="1436688" y="4837113"/>
          <p14:tracePt t="122778" x="1443038" y="4851400"/>
          <p14:tracePt t="122796" x="1450975" y="4857750"/>
          <p14:tracePt t="122813" x="1450975" y="4865688"/>
          <p14:tracePt t="122830" x="1465263" y="4872038"/>
          <p14:tracePt t="122847" x="1479550" y="4894263"/>
          <p14:tracePt t="122865" x="1514475" y="4908550"/>
          <p14:tracePt t="122883" x="1536700" y="4929188"/>
          <p14:tracePt t="122899" x="1565275" y="4943475"/>
          <p14:tracePt t="122916" x="1593850" y="4951413"/>
          <p14:tracePt t="122932" x="1614488" y="4951413"/>
          <p14:tracePt t="122949" x="1636713" y="4957763"/>
          <p14:tracePt t="122966" x="1665288" y="4965700"/>
          <p14:tracePt t="122982" x="1671638" y="4965700"/>
          <p14:tracePt t="123083" x="1685925" y="4965700"/>
          <p14:tracePt t="123092" x="1708150" y="4965700"/>
          <p14:tracePt t="123102" x="1728788" y="4965700"/>
          <p14:tracePt t="123119" x="1771650" y="4965700"/>
          <p14:tracePt t="123138" x="1814513" y="4943475"/>
          <p14:tracePt t="123156" x="1843088" y="4943475"/>
          <p14:tracePt t="123171" x="1857375" y="4937125"/>
          <p14:tracePt t="123186" x="1871663" y="4937125"/>
          <p14:tracePt t="123204" x="1885950" y="4937125"/>
          <p14:tracePt t="123222" x="1914525" y="4937125"/>
          <p14:tracePt t="123239" x="1936750" y="4937125"/>
          <p14:tracePt t="123242" x="1943100" y="4937125"/>
          <p14:tracePt t="123256" x="1957388" y="4937125"/>
          <p14:tracePt t="123273" x="1979613" y="4937125"/>
          <p14:tracePt t="123289" x="2000250" y="4937125"/>
          <p14:tracePt t="123305" x="2008188" y="4937125"/>
          <p14:tracePt t="123322" x="2014538" y="4937125"/>
          <p14:tracePt t="123341" x="2022475" y="4937125"/>
          <p14:tracePt t="123516" x="2028825" y="4937125"/>
          <p14:tracePt t="123639" x="2043113" y="4937125"/>
          <p14:tracePt t="123648" x="2065338" y="4937125"/>
          <p14:tracePt t="123658" x="2071688" y="4937125"/>
          <p14:tracePt t="123666" x="2093913" y="4937125"/>
          <p14:tracePt t="123681" x="2136775" y="4951413"/>
          <p14:tracePt t="123698" x="2157413" y="4957763"/>
          <p14:tracePt t="123703" x="2171700" y="4957763"/>
          <p14:tracePt t="123713" x="2200275" y="4957763"/>
          <p14:tracePt t="123730" x="2236788" y="4965700"/>
          <p14:tracePt t="123747" x="2257425" y="4965700"/>
          <p14:tracePt t="123984" x="2257425" y="4972050"/>
          <p14:tracePt t="123999" x="2257425" y="4979988"/>
          <p14:tracePt t="124014" x="2257425" y="4986338"/>
          <p14:tracePt t="124024" x="2257425" y="4994275"/>
          <p14:tracePt t="124036" x="2257425" y="5000625"/>
          <p14:tracePt t="124062" x="2257425" y="5014913"/>
          <p14:tracePt t="124079" x="2251075" y="5014913"/>
          <p14:tracePt t="124089" x="2251075" y="5022850"/>
          <p14:tracePt t="124105" x="2243138" y="5022850"/>
          <p14:tracePt t="124624" x="2243138" y="5014913"/>
          <p14:tracePt t="124661" x="2251075" y="5008563"/>
          <p14:tracePt t="124669" x="2257425" y="5008563"/>
          <p14:tracePt t="124739" x="2265363" y="5008563"/>
          <p14:tracePt t="124747" x="2271713" y="5000625"/>
          <p14:tracePt t="124764" x="2279650" y="5000625"/>
          <p14:tracePt t="124772" x="2293938" y="5000625"/>
          <p14:tracePt t="124785" x="2308225" y="5000625"/>
          <p14:tracePt t="124803" x="2357438" y="5000625"/>
          <p14:tracePt t="124819" x="2365375" y="5000625"/>
          <p14:tracePt t="124835" x="2371725" y="5000625"/>
          <p14:tracePt t="125163" x="2365375" y="5000625"/>
          <p14:tracePt t="125201" x="2357438" y="5000625"/>
          <p14:tracePt t="125983" x="2351088" y="5000625"/>
          <p14:tracePt t="125990" x="2343150" y="5000625"/>
          <p14:tracePt t="126007" x="2336800" y="5000625"/>
          <p14:tracePt t="126013" x="2322513" y="5000625"/>
          <p14:tracePt t="126083" x="2314575" y="5000625"/>
          <p14:tracePt t="131231" x="2308225" y="5000625"/>
          <p14:tracePt t="131858" x="2308225" y="5008563"/>
          <p14:tracePt t="131936" x="2308225" y="5014913"/>
          <p14:tracePt t="132686" x="2314575" y="5014913"/>
          <p14:tracePt t="132739" x="2322513" y="5014913"/>
          <p14:tracePt t="132779" x="2328863" y="5014913"/>
          <p14:tracePt t="132793" x="2328863" y="5008563"/>
          <p14:tracePt t="132802" x="2336800" y="5008563"/>
          <p14:tracePt t="132843" x="2343150" y="5008563"/>
          <p14:tracePt t="132912" x="2351088" y="5008563"/>
          <p14:tracePt t="132952" x="2357438" y="5008563"/>
          <p14:tracePt t="132966" x="2365375" y="5008563"/>
          <p14:tracePt t="132982" x="2371725" y="5008563"/>
          <p14:tracePt t="133007" x="2379663" y="5008563"/>
          <p14:tracePt t="133989" x="2379663" y="5014913"/>
          <p14:tracePt t="133997" x="2379663" y="5022850"/>
          <p14:tracePt t="134005" x="2379663" y="5029200"/>
          <p14:tracePt t="134014" x="2379663" y="5037138"/>
          <p14:tracePt t="134027" x="2379663" y="5043488"/>
          <p14:tracePt t="134044" x="2379663" y="5065713"/>
          <p14:tracePt t="134062" x="2371725" y="5094288"/>
          <p14:tracePt t="134079" x="2357438" y="5108575"/>
          <p14:tracePt t="134095" x="2351088" y="5122863"/>
          <p14:tracePt t="134112" x="2343150" y="5129213"/>
          <p14:tracePt t="134131" x="2336800" y="5151438"/>
          <p14:tracePt t="134148" x="2322513" y="5180013"/>
          <p14:tracePt t="134163" x="2293938" y="5222875"/>
          <p14:tracePt t="134180" x="2271713" y="5251450"/>
          <p14:tracePt t="134198" x="2214563" y="5337175"/>
          <p14:tracePt t="134214" x="2171700" y="5414963"/>
          <p14:tracePt t="134231" x="2136775" y="5457825"/>
          <p14:tracePt t="134248" x="2108200" y="5480050"/>
          <p14:tracePt t="134266" x="2093913" y="5486400"/>
          <p14:tracePt t="134283" x="2079625" y="5494338"/>
          <p14:tracePt t="134299" x="2036763" y="5508625"/>
          <p14:tracePt t="134301" x="2028825" y="5508625"/>
          <p14:tracePt t="134316" x="1985963" y="5529263"/>
          <p14:tracePt t="134334" x="1943100" y="5565775"/>
          <p14:tracePt t="134350" x="1900238" y="5586413"/>
          <p14:tracePt t="134367" x="1851025" y="5608638"/>
          <p14:tracePt t="134384" x="1822450" y="5629275"/>
          <p14:tracePt t="134401" x="1800225" y="5629275"/>
          <p14:tracePt t="134418" x="1757363" y="5629275"/>
          <p14:tracePt t="134436" x="1714500" y="5629275"/>
          <p14:tracePt t="134453" x="1679575" y="5629275"/>
          <p14:tracePt t="134472" x="1600200" y="5608638"/>
          <p14:tracePt t="134487" x="1565275" y="5600700"/>
          <p14:tracePt t="134504" x="1522413" y="5586413"/>
          <p14:tracePt t="134522" x="1479550" y="5565775"/>
          <p14:tracePt t="134539" x="1408113" y="5543550"/>
          <p14:tracePt t="134555" x="1371600" y="5529263"/>
          <p14:tracePt t="134571" x="1322388" y="5522913"/>
          <p14:tracePt t="134588" x="1293813" y="5500688"/>
          <p14:tracePt t="134605" x="1271588" y="5494338"/>
          <p14:tracePt t="134623" x="1257300" y="5486400"/>
          <p14:tracePt t="134646" x="1250950" y="5486400"/>
          <p14:tracePt t="134663" x="1250950" y="5480050"/>
          <p14:tracePt t="134680" x="1243013" y="5480050"/>
          <p14:tracePt t="134690" x="1228725" y="5465763"/>
          <p14:tracePt t="134706" x="1208088" y="5457825"/>
          <p14:tracePt t="134724" x="1193800" y="5451475"/>
          <p14:tracePt t="134742" x="1171575" y="5429250"/>
          <p14:tracePt t="134759" x="1165225" y="5429250"/>
          <p14:tracePt t="134775" x="1165225" y="5408613"/>
          <p14:tracePt t="134792" x="1157288" y="5400675"/>
          <p14:tracePt t="134808" x="1150938" y="5386388"/>
          <p14:tracePt t="135029" x="1157288" y="5380038"/>
          <p14:tracePt t="135046" x="1165225" y="5380038"/>
          <p14:tracePt t="135054" x="1171575" y="5380038"/>
          <p14:tracePt t="135067" x="1179513" y="5380038"/>
          <p14:tracePt t="135081" x="1185863" y="5380038"/>
          <p14:tracePt t="135098" x="1200150" y="5372100"/>
          <p14:tracePt t="135116" x="1222375" y="5372100"/>
          <p14:tracePt t="135133" x="1236663" y="5372100"/>
          <p14:tracePt t="135149" x="1257300" y="5372100"/>
          <p14:tracePt t="135166" x="1271588" y="5372100"/>
          <p14:tracePt t="135184" x="1300163" y="5372100"/>
          <p14:tracePt t="135199" x="1322388" y="5365750"/>
          <p14:tracePt t="135216" x="1343025" y="5365750"/>
          <p14:tracePt t="135234" x="1357313" y="5365750"/>
          <p14:tracePt t="135251" x="1365250" y="5365750"/>
          <p14:tracePt t="135268" x="1371600" y="5365750"/>
          <p14:tracePt t="135285" x="1379538" y="5357813"/>
          <p14:tracePt t="135302" x="1385888" y="5357813"/>
          <p14:tracePt t="135320" x="1393825" y="5357813"/>
          <p14:tracePt t="135336" x="1400175" y="5357813"/>
          <p14:tracePt t="135353" x="1408113" y="5357813"/>
          <p14:tracePt t="135370" x="1414463" y="5357813"/>
          <p14:tracePt t="135387" x="1422400" y="5357813"/>
          <p14:tracePt t="135421" x="1428750" y="5357813"/>
          <p14:tracePt t="135437" x="1436688" y="5365750"/>
          <p14:tracePt t="135455" x="1443038" y="5365750"/>
          <p14:tracePt t="135472" x="1457325" y="5365750"/>
          <p14:tracePt t="135489" x="1471613" y="5365750"/>
          <p14:tracePt t="135505" x="1479550" y="5365750"/>
          <p14:tracePt t="135522" x="1493838" y="5365750"/>
          <p14:tracePt t="135557" x="1500188" y="5365750"/>
          <p14:tracePt t="135585" x="1508125" y="5365750"/>
          <p14:tracePt t="135617" x="1514475" y="5365750"/>
          <p14:tracePt t="135631" x="1522413" y="5365750"/>
          <p14:tracePt t="135647" x="1528763" y="5365750"/>
          <p14:tracePt t="135655" x="1536700" y="5365750"/>
          <p14:tracePt t="135664" x="1543050" y="5365750"/>
          <p14:tracePt t="135676" x="1565275" y="5365750"/>
          <p14:tracePt t="135692" x="1600200" y="5372100"/>
          <p14:tracePt t="135710" x="1614488" y="5372100"/>
          <p14:tracePt t="135727" x="1657350" y="5372100"/>
          <p14:tracePt t="135744" x="1679575" y="5372100"/>
          <p14:tracePt t="135761" x="1693863" y="5372100"/>
          <p14:tracePt t="135778" x="1736725" y="5380038"/>
          <p14:tracePt t="135795" x="1765300" y="5380038"/>
          <p14:tracePt t="135811" x="1779588" y="5380038"/>
          <p14:tracePt t="135829" x="1785938" y="5380038"/>
          <p14:tracePt t="135881" x="1793875" y="5380038"/>
          <p14:tracePt t="135896" x="1808163" y="5380038"/>
          <p14:tracePt t="135905" x="1814513" y="5380038"/>
          <p14:tracePt t="135914" x="1822450" y="5380038"/>
          <p14:tracePt t="135933" x="1857375" y="5380038"/>
          <p14:tracePt t="135948" x="1871663" y="5380038"/>
          <p14:tracePt t="135964" x="1893888" y="5380038"/>
          <p14:tracePt t="135981" x="1908175" y="5380038"/>
          <p14:tracePt t="136001" x="1928813" y="5372100"/>
          <p14:tracePt t="136017" x="1936750" y="5372100"/>
          <p14:tracePt t="136034" x="1971675" y="5372100"/>
          <p14:tracePt t="136051" x="2008188" y="5365750"/>
          <p14:tracePt t="136067" x="2065338" y="5365750"/>
          <p14:tracePt t="136084" x="2108200" y="5365750"/>
          <p14:tracePt t="136101" x="2122488" y="5365750"/>
          <p14:tracePt t="136117" x="2143125" y="5365750"/>
          <p14:tracePt t="136134" x="2157413" y="5365750"/>
          <p14:tracePt t="136153" x="2179638" y="5357813"/>
          <p14:tracePt t="136177" x="2185988" y="5357813"/>
          <p14:tracePt t="136185" x="2193925" y="5357813"/>
          <p14:tracePt t="136202" x="2214563" y="5357813"/>
          <p14:tracePt t="136219" x="2243138" y="5351463"/>
          <p14:tracePt t="136236" x="2257425" y="5351463"/>
          <p14:tracePt t="136255" x="2300288" y="5351463"/>
          <p14:tracePt t="136272" x="2328863" y="5351463"/>
          <p14:tracePt t="136289" x="2357438" y="5357813"/>
          <p14:tracePt t="136306" x="2371725" y="5357813"/>
          <p14:tracePt t="136322" x="2393950" y="5357813"/>
          <p14:tracePt t="136338" x="2408238" y="5357813"/>
          <p14:tracePt t="136355" x="2414588" y="5357813"/>
          <p14:tracePt t="137091" x="2422525" y="5357813"/>
          <p14:tracePt t="137097" x="2428875" y="5357813"/>
          <p14:tracePt t="137106" x="2436813" y="5357813"/>
          <p14:tracePt t="137120" x="2451100" y="5357813"/>
          <p14:tracePt t="137137" x="2457450" y="5357813"/>
          <p14:tracePt t="137154" x="2471738" y="5357813"/>
          <p14:tracePt t="137172" x="2493963" y="5357813"/>
          <p14:tracePt t="137188" x="2500313" y="5357813"/>
          <p14:tracePt t="137204" x="2514600" y="5357813"/>
          <p14:tracePt t="137222" x="2528888" y="5357813"/>
          <p14:tracePt t="137293" x="2536825" y="5357813"/>
          <p14:tracePt t="137327" x="2536825" y="5365750"/>
          <p14:tracePt t="137336" x="2543175" y="5365750"/>
          <p14:tracePt t="137344" x="2551113" y="5365750"/>
          <p14:tracePt t="137359" x="2571750" y="5372100"/>
          <p14:tracePt t="137376" x="2593975" y="5372100"/>
          <p14:tracePt t="137442" x="2600325" y="5372100"/>
          <p14:tracePt t="137818" x="2608263" y="5372100"/>
          <p14:tracePt t="137843" x="2614613" y="5372100"/>
          <p14:tracePt t="137857" x="2622550" y="5372100"/>
          <p14:tracePt t="137882" x="2628900" y="5372100"/>
          <p14:tracePt t="137896" x="2636838" y="5372100"/>
          <p14:tracePt t="137912" x="2643188" y="5372100"/>
          <p14:tracePt t="137927" x="2651125" y="5372100"/>
          <p14:tracePt t="137941" x="2657475" y="5372100"/>
          <p14:tracePt t="138013" x="2665413" y="5372100"/>
          <p14:tracePt t="138028" x="2671763" y="5372100"/>
          <p14:tracePt t="138053" x="2679700" y="5372100"/>
          <p14:tracePt t="138168" x="2686050" y="5372100"/>
          <p14:tracePt t="138183" x="2693988" y="5372100"/>
          <p14:tracePt t="138192" x="2700338" y="5372100"/>
          <p14:tracePt t="138216" x="2708275" y="5372100"/>
          <p14:tracePt t="138223" x="2714625" y="5372100"/>
          <p14:tracePt t="138240" x="2722563" y="5372100"/>
          <p14:tracePt t="138256" x="2728913" y="5372100"/>
          <p14:tracePt t="138279" x="2736850" y="5372100"/>
          <p14:tracePt t="138331" x="2751138" y="5372100"/>
          <p14:tracePt t="138347" x="2757488" y="5372100"/>
          <p14:tracePt t="138355" x="2771775" y="5372100"/>
          <p14:tracePt t="138363" x="2779713" y="5372100"/>
          <p14:tracePt t="138377" x="2794000" y="5372100"/>
          <p14:tracePt t="138396" x="2800350" y="5372100"/>
          <p14:tracePt t="139732" x="2794000" y="5372100"/>
          <p14:tracePt t="139865" x="2786063" y="5372100"/>
          <p14:tracePt t="139888" x="2779713" y="5372100"/>
          <p14:tracePt t="139903" x="2771775" y="5372100"/>
          <p14:tracePt t="139950" x="2765425" y="5372100"/>
          <p14:tracePt t="140028" x="2757488" y="5372100"/>
          <p14:tracePt t="140183" x="2751138" y="5372100"/>
          <p14:tracePt t="140319" x="2736850" y="5372100"/>
          <p14:tracePt t="140332" x="2728913" y="5372100"/>
          <p14:tracePt t="140355" x="2722563" y="5372100"/>
          <p14:tracePt t="140363" x="2714625" y="5372100"/>
          <p14:tracePt t="140387" x="2708275" y="5372100"/>
          <p14:tracePt t="140404" x="2700338" y="5372100"/>
          <p14:tracePt t="140419" x="2693988" y="5372100"/>
          <p14:tracePt t="140444" x="2686050" y="5372100"/>
          <p14:tracePt t="140589" x="2679700" y="5372100"/>
          <p14:tracePt t="140699" x="2671763" y="5372100"/>
          <p14:tracePt t="140731" x="2665413" y="5372100"/>
          <p14:tracePt t="140874" x="2657475" y="5372100"/>
          <p14:tracePt t="140880" x="2651125" y="5372100"/>
          <p14:tracePt t="140893" x="2643188" y="5372100"/>
          <p14:tracePt t="140909" x="2628900" y="5386388"/>
          <p14:tracePt t="140926" x="2622550" y="5394325"/>
          <p14:tracePt t="140960" x="2608263" y="5394325"/>
          <p14:tracePt t="140978" x="2600325" y="5394325"/>
          <p14:tracePt t="140995" x="2586038" y="5394325"/>
          <p14:tracePt t="141011" x="2565400" y="5400675"/>
          <p14:tracePt t="141029" x="2557463" y="5400675"/>
          <p14:tracePt t="141045" x="2551113" y="5400675"/>
          <p14:tracePt t="141062" x="2543175" y="5400675"/>
          <p14:tracePt t="141080" x="2536825" y="5408613"/>
          <p14:tracePt t="141114" x="2522538" y="5414963"/>
          <p14:tracePt t="141131" x="2508250" y="5414963"/>
          <p14:tracePt t="141147" x="2486025" y="5422900"/>
          <p14:tracePt t="141164" x="2471738" y="5429250"/>
          <p14:tracePt t="141181" x="2451100" y="5437188"/>
          <p14:tracePt t="141198" x="2443163" y="5443538"/>
          <p14:tracePt t="141224" x="2436813" y="5443538"/>
          <p14:tracePt t="141240" x="2422525" y="5451475"/>
          <p14:tracePt t="141255" x="2414588" y="5451475"/>
          <p14:tracePt t="141269" x="2408238" y="5451475"/>
          <p14:tracePt t="141283" x="2408238" y="5465763"/>
          <p14:tracePt t="141301" x="2393950" y="5480050"/>
          <p14:tracePt t="141317" x="2379663" y="5514975"/>
          <p14:tracePt t="141334" x="2357438" y="5557838"/>
          <p14:tracePt t="141350" x="2336800" y="5580063"/>
          <p14:tracePt t="141367" x="2322513" y="5614988"/>
          <p14:tracePt t="141384" x="2300288" y="5637213"/>
          <p14:tracePt t="141402" x="2279650" y="5651500"/>
          <p14:tracePt t="141419" x="2251075" y="5672138"/>
          <p14:tracePt t="141436" x="2236788" y="5686425"/>
          <p14:tracePt t="141453" x="2214563" y="5700713"/>
          <p14:tracePt t="141472" x="2171700" y="5715000"/>
          <p14:tracePt t="141488" x="2122488" y="5729288"/>
          <p14:tracePt t="141504" x="2057400" y="5751513"/>
          <p14:tracePt t="141521" x="1993900" y="5765800"/>
          <p14:tracePt t="141538" x="1914525" y="5772150"/>
          <p14:tracePt t="141554" x="1885950" y="5780088"/>
          <p14:tracePt t="141573" x="1836738" y="5780088"/>
          <p14:tracePt t="141590" x="1779588" y="5780088"/>
          <p14:tracePt t="141606" x="1743075" y="5780088"/>
          <p14:tracePt t="141622" x="1722438" y="5780088"/>
          <p14:tracePt t="141639" x="1657350" y="5780088"/>
          <p14:tracePt t="141659" x="1528763" y="5780088"/>
          <p14:tracePt t="141674" x="1465263" y="5780088"/>
          <p14:tracePt t="141693" x="1428750" y="5780088"/>
          <p14:tracePt t="141699" x="1408113" y="5780088"/>
          <p14:tracePt t="141710" x="1400175" y="5780088"/>
          <p14:tracePt t="141725" x="1393825" y="5780088"/>
          <p14:tracePt t="141840" x="1385888" y="5780088"/>
          <p14:tracePt t="142028" x="1400175" y="5780088"/>
          <p14:tracePt t="142044" x="1408113" y="5780088"/>
          <p14:tracePt t="142066" x="1414463" y="5780088"/>
          <p14:tracePt t="142075" x="1422400" y="5772150"/>
          <p14:tracePt t="142089" x="1428750" y="5772150"/>
          <p14:tracePt t="142115" x="1436688" y="5772150"/>
          <p14:tracePt t="142121" x="1443038" y="5772150"/>
          <p14:tracePt t="142148" x="1450975" y="5772150"/>
          <p14:tracePt t="142152" x="1457325" y="5772150"/>
          <p14:tracePt t="142168" x="1471613" y="5780088"/>
          <p14:tracePt t="142183" x="1479550" y="5786438"/>
          <p14:tracePt t="142200" x="1485900" y="5786438"/>
          <p14:tracePt t="142217" x="1493838" y="5786438"/>
          <p14:tracePt t="142234" x="1500188" y="5786438"/>
          <p14:tracePt t="142251" x="1508125" y="5794375"/>
          <p14:tracePt t="142268" x="1528763" y="5808663"/>
          <p14:tracePt t="142286" x="1536700" y="5815013"/>
          <p14:tracePt t="142302" x="1543050" y="5822950"/>
          <p14:tracePt t="142319" x="1550988" y="5822950"/>
          <p14:tracePt t="142336" x="1557338" y="5829300"/>
          <p14:tracePt t="142355" x="1571625" y="5857875"/>
          <p14:tracePt t="142372" x="1585913" y="5886450"/>
          <p14:tracePt t="142388" x="1614488" y="5900738"/>
          <p14:tracePt t="142404" x="1636713" y="5915025"/>
          <p14:tracePt t="142422" x="1651000" y="5922963"/>
          <p14:tracePt t="142438" x="1651000" y="5929313"/>
          <p14:tracePt t="142455" x="1657350" y="5937250"/>
          <p14:tracePt t="142474" x="1671638" y="5943600"/>
          <p14:tracePt t="142491" x="1679575" y="5951538"/>
          <p14:tracePt t="142584" x="1679575" y="5957888"/>
          <p14:tracePt t="142602" x="1679575" y="5965825"/>
          <p14:tracePt t="142605" x="1679575" y="5972175"/>
          <p14:tracePt t="142613" x="1671638" y="5980113"/>
          <p14:tracePt t="142625" x="1665288" y="5986463"/>
          <p14:tracePt t="142642" x="1657350" y="5994400"/>
          <p14:tracePt t="142659" x="1643063" y="6000750"/>
          <p14:tracePt t="142676" x="1643063" y="6008688"/>
          <p14:tracePt t="142724" x="1636713" y="6008688"/>
          <p14:tracePt t="142739" x="1628775" y="6008688"/>
          <p14:tracePt t="142746" x="1622425" y="6008688"/>
          <p14:tracePt t="142761" x="1600200" y="6015038"/>
          <p14:tracePt t="142778" x="1579563" y="6022975"/>
          <p14:tracePt t="142795" x="1571625" y="6022975"/>
          <p14:tracePt t="142813" x="1557338" y="6029325"/>
          <p14:tracePt t="142829" x="1550988" y="6029325"/>
          <p14:tracePt t="142896" x="1536700" y="6029325"/>
          <p14:tracePt t="142902" x="1522413" y="6029325"/>
          <p14:tracePt t="142915" x="1508125" y="6037263"/>
          <p14:tracePt t="142933" x="1465263" y="6051550"/>
          <p14:tracePt t="142951" x="1443038" y="6057900"/>
          <p14:tracePt t="142967" x="1436688" y="6065838"/>
          <p14:tracePt t="143091" x="1436688" y="6072188"/>
          <p14:tracePt t="143097" x="1436688" y="6080125"/>
          <p14:tracePt t="143105" x="1428750" y="6080125"/>
          <p14:tracePt t="143131" x="1428750" y="6094413"/>
          <p14:tracePt t="143149" x="1428750" y="6100763"/>
          <p14:tracePt t="143161" x="1422400" y="6100763"/>
          <p14:tracePt t="143183" x="1422400" y="6115050"/>
          <p14:tracePt t="143192" x="1414463" y="6115050"/>
          <p14:tracePt t="143202" x="1414463" y="6122988"/>
          <p14:tracePt t="143220" x="1408113" y="6137275"/>
          <p14:tracePt t="143237" x="1400175" y="6151563"/>
          <p14:tracePt t="143255" x="1393825" y="6151563"/>
          <p14:tracePt t="143271" x="1385888" y="6180138"/>
          <p14:tracePt t="143304" x="1379538" y="6180138"/>
          <p14:tracePt t="143322" x="1371600" y="6186488"/>
          <p14:tracePt t="143339" x="1371600" y="6194425"/>
          <p14:tracePt t="143356" x="1365250" y="6200775"/>
          <p14:tracePt t="143373" x="1357313" y="6208713"/>
          <p14:tracePt t="143390" x="1350963" y="6208713"/>
          <p14:tracePt t="143407" x="1350963" y="6223000"/>
          <p14:tracePt t="143424" x="1343025" y="6229350"/>
          <p14:tracePt t="143440" x="1343025" y="6237288"/>
          <p14:tracePt t="143458" x="1336675" y="6243638"/>
          <p14:tracePt t="143475" x="1336675" y="6251575"/>
          <p14:tracePt t="143492" x="1328738" y="6265863"/>
          <p14:tracePt t="143509" x="1322388" y="6280150"/>
          <p14:tracePt t="143526" x="1322388" y="6286500"/>
          <p14:tracePt t="143544" x="1322388" y="6294438"/>
          <p14:tracePt t="143590" x="1322388" y="6300788"/>
          <p14:tracePt t="143761" x="1328738" y="6300788"/>
          <p14:tracePt t="143770" x="1336675" y="6300788"/>
          <p14:tracePt t="143782" x="1343025" y="6300788"/>
          <p14:tracePt t="143797" x="1379538" y="6300788"/>
          <p14:tracePt t="143815" x="1443038" y="6300788"/>
          <p14:tracePt t="143831" x="1485900" y="6300788"/>
          <p14:tracePt t="143848" x="1522413" y="6300788"/>
          <p14:tracePt t="143866" x="1550988" y="6300788"/>
          <p14:tracePt t="143882" x="1585913" y="6300788"/>
          <p14:tracePt t="143899" x="1614488" y="6300788"/>
          <p14:tracePt t="143918" x="1657350" y="6300788"/>
          <p14:tracePt t="143935" x="1671638" y="6300788"/>
          <p14:tracePt t="143952" x="1685925" y="6300788"/>
          <p14:tracePt t="143968" x="1708150" y="6300788"/>
          <p14:tracePt t="143984" x="1714500" y="6300788"/>
          <p14:tracePt t="144002" x="1728788" y="6300788"/>
          <p14:tracePt t="144018" x="1751013" y="6300788"/>
          <p14:tracePt t="144083" x="1757363" y="6300788"/>
          <p14:tracePt t="144091" x="1765300" y="6300788"/>
          <p14:tracePt t="144100" x="1771650" y="6300788"/>
          <p14:tracePt t="144107" x="1779588" y="6300788"/>
          <p14:tracePt t="144122" x="1800225" y="6300788"/>
          <p14:tracePt t="144317" x="1793875" y="6300788"/>
          <p14:tracePt t="144325" x="1785938" y="6300788"/>
          <p14:tracePt t="144371" x="1779588" y="6300788"/>
          <p14:tracePt t="145826" x="1771650" y="6300788"/>
          <p14:tracePt t="145927" x="1765300" y="6300788"/>
          <p14:tracePt t="146716" x="1757363" y="6300788"/>
          <p14:tracePt t="146721" x="1751013" y="6294438"/>
          <p14:tracePt t="146729" x="1743075" y="6294438"/>
          <p14:tracePt t="146753" x="1736725" y="6294438"/>
          <p14:tracePt t="146779" x="1728788" y="6294438"/>
          <p14:tracePt t="146786" x="1722438" y="6294438"/>
          <p14:tracePt t="146793" x="1714500" y="6294438"/>
          <p14:tracePt t="146807" x="1708150" y="6294438"/>
          <p14:tracePt t="146822" x="1700213" y="6294438"/>
          <p14:tracePt t="146839" x="1685925" y="6294438"/>
          <p14:tracePt t="146873" x="1679575" y="6294438"/>
          <p14:tracePt t="146890" x="1671638" y="6294438"/>
          <p14:tracePt t="146907" x="1657350" y="6294438"/>
          <p14:tracePt t="146924" x="1600200" y="6294438"/>
          <p14:tracePt t="146940" x="1571625" y="6294438"/>
          <p14:tracePt t="146958" x="1543050" y="6286500"/>
          <p14:tracePt t="146975" x="1536700" y="6286500"/>
          <p14:tracePt t="146992" x="1522413" y="6286500"/>
          <p14:tracePt t="147011" x="1514475" y="6280150"/>
          <p14:tracePt t="147027" x="1485900" y="6265863"/>
          <p14:tracePt t="147044" x="1450975" y="6265863"/>
          <p14:tracePt t="147061" x="1408113" y="6257925"/>
          <p14:tracePt t="147077" x="1379538" y="6257925"/>
          <p14:tracePt t="147094" x="1365250" y="6257925"/>
          <p14:tracePt t="148340" x="1357313" y="6243638"/>
          <p14:tracePt t="148348" x="1343025" y="6200775"/>
          <p14:tracePt t="148355" x="1328738" y="6151563"/>
          <p14:tracePt t="148370" x="1308100" y="6037263"/>
          <p14:tracePt t="148387" x="1279525" y="5915025"/>
          <p14:tracePt t="148404" x="1257300" y="5822950"/>
          <p14:tracePt t="148421" x="1193800" y="5657850"/>
          <p14:tracePt t="148437" x="1114425" y="5514975"/>
          <p14:tracePt t="148454" x="1079500" y="5337175"/>
          <p14:tracePt t="148470" x="942975" y="5022850"/>
          <p14:tracePt t="148487" x="893763" y="4837113"/>
          <p14:tracePt t="148504" x="850900" y="4708525"/>
          <p14:tracePt t="148521" x="808038" y="4622800"/>
          <p14:tracePt t="148538" x="779463" y="4529138"/>
          <p14:tracePt t="148555" x="779463" y="4414838"/>
          <p14:tracePt t="148572" x="722313" y="4094163"/>
          <p14:tracePt t="148590" x="700088" y="3943350"/>
          <p14:tracePt t="148606" x="700088" y="3779838"/>
          <p14:tracePt t="148623" x="665163" y="3665538"/>
          <p14:tracePt t="148640" x="657225" y="3600450"/>
          <p14:tracePt t="148657" x="636588" y="3522663"/>
          <p14:tracePt t="148675" x="628650" y="3457575"/>
          <p14:tracePt t="148691" x="622300" y="3408363"/>
          <p14:tracePt t="148710" x="622300" y="3308350"/>
          <p14:tracePt t="148726" x="614363" y="3186113"/>
          <p14:tracePt t="148742" x="608013" y="3057525"/>
          <p14:tracePt t="148759" x="585788" y="2828925"/>
          <p14:tracePt t="148776" x="571500" y="2143125"/>
          <p14:tracePt t="148794" x="542925" y="1951038"/>
          <p14:tracePt t="148811" x="542925" y="1865313"/>
          <p14:tracePt t="148827" x="542925" y="1828800"/>
          <p14:tracePt t="148844" x="542925" y="1779588"/>
          <p14:tracePt t="148861" x="542925" y="1722438"/>
          <p14:tracePt t="148878" x="522288" y="1565275"/>
          <p14:tracePt t="148895" x="508000" y="1443038"/>
          <p14:tracePt t="148912" x="508000" y="1365250"/>
          <p14:tracePt t="148930" x="500063" y="1336675"/>
          <p14:tracePt t="148946" x="500063" y="1314450"/>
          <p14:tracePt t="148965" x="500063" y="1293813"/>
          <p14:tracePt t="148981" x="500063" y="1279525"/>
          <p14:tracePt t="148999" x="500063" y="1257300"/>
          <p14:tracePt t="149014" x="493713" y="1236663"/>
          <p14:tracePt t="149031" x="493713" y="1222375"/>
          <p14:tracePt t="149101" x="493713" y="1228725"/>
          <p14:tracePt t="149135" x="500063" y="1236663"/>
          <p14:tracePt t="149142" x="508000" y="1236663"/>
          <p14:tracePt t="149152" x="508000" y="1243013"/>
          <p14:tracePt t="149170" x="514350" y="1257300"/>
          <p14:tracePt t="149183" x="565150" y="1300163"/>
          <p14:tracePt t="149201" x="579438" y="1343025"/>
          <p14:tracePt t="149205" x="593725" y="1365250"/>
          <p14:tracePt t="149218" x="608013" y="1393825"/>
          <p14:tracePt t="149234" x="622300" y="1422400"/>
          <p14:tracePt t="149252" x="650875" y="1465263"/>
          <p14:tracePt t="149269" x="650875" y="1471613"/>
          <p14:tracePt t="149286" x="657225" y="1479550"/>
          <p14:tracePt t="151606" x="665163" y="1479550"/>
          <p14:tracePt t="151610" x="671513" y="1479550"/>
          <p14:tracePt t="151630" x="679450" y="1479550"/>
          <p14:tracePt t="151637" x="693738" y="1479550"/>
          <p14:tracePt t="151649" x="708025" y="1479550"/>
          <p14:tracePt t="151665" x="722313" y="1479550"/>
          <p14:tracePt t="151682" x="750888" y="1479550"/>
          <p14:tracePt t="151698" x="771525" y="1479550"/>
          <p14:tracePt t="151721" x="779463" y="1479550"/>
          <p14:tracePt t="151746" x="793750" y="1479550"/>
          <p14:tracePt t="151753" x="800100" y="1479550"/>
          <p14:tracePt t="151766" x="822325" y="1479550"/>
          <p14:tracePt t="151784" x="836613" y="1479550"/>
          <p14:tracePt t="151801" x="857250" y="1479550"/>
          <p14:tracePt t="151818" x="871538" y="1479550"/>
          <p14:tracePt t="151980" x="857250" y="1479550"/>
          <p14:tracePt t="151988" x="836613" y="1479550"/>
          <p14:tracePt t="151996" x="771525" y="1479550"/>
          <p14:tracePt t="152005" x="714375" y="1485900"/>
          <p14:tracePt t="152023" x="628650" y="1508125"/>
          <p14:tracePt t="152040" x="522288" y="1508125"/>
          <p14:tracePt t="152056" x="479425" y="1508125"/>
          <p14:tracePt t="152074" x="465138" y="1514475"/>
          <p14:tracePt t="152264" x="471488" y="1514475"/>
          <p14:tracePt t="152271" x="471488" y="1522413"/>
          <p14:tracePt t="152287" x="479425" y="1522413"/>
          <p14:tracePt t="152295" x="485775" y="1522413"/>
          <p14:tracePt t="152312" x="493713" y="1522413"/>
          <p14:tracePt t="152329" x="500063" y="1522413"/>
          <p14:tracePt t="152582" x="500063" y="1543050"/>
          <p14:tracePt t="152587" x="508000" y="1585913"/>
          <p14:tracePt t="152601" x="508000" y="1628775"/>
          <p14:tracePt t="152616" x="508000" y="1693863"/>
          <p14:tracePt t="152633" x="485775" y="1814513"/>
          <p14:tracePt t="152652" x="442913" y="2185988"/>
          <p14:tracePt t="152669" x="414338" y="2457450"/>
          <p14:tracePt t="152684" x="414338" y="2751138"/>
          <p14:tracePt t="152702" x="414338" y="3022600"/>
          <p14:tracePt t="152706" x="414338" y="3136900"/>
          <p14:tracePt t="152718" x="414338" y="3222625"/>
          <p14:tracePt t="152735" x="414338" y="3414713"/>
          <p14:tracePt t="152752" x="422275" y="3743325"/>
          <p14:tracePt t="152770" x="465138" y="3943350"/>
          <p14:tracePt t="152786" x="471488" y="4122738"/>
          <p14:tracePt t="152804" x="500063" y="4286250"/>
          <p14:tracePt t="152823" x="536575" y="4522788"/>
          <p14:tracePt t="152839" x="550863" y="4643438"/>
          <p14:tracePt t="152855" x="571500" y="4743450"/>
          <p14:tracePt t="152871" x="579438" y="4800600"/>
          <p14:tracePt t="152888" x="593725" y="4908550"/>
          <p14:tracePt t="152905" x="622300" y="5037138"/>
          <p14:tracePt t="152922" x="628650" y="5172075"/>
          <p14:tracePt t="152939" x="665163" y="5365750"/>
          <p14:tracePt t="152956" x="685800" y="5465763"/>
          <p14:tracePt t="152973" x="708025" y="5543550"/>
          <p14:tracePt t="152990" x="722313" y="5586413"/>
          <p14:tracePt t="153008" x="742950" y="5680075"/>
          <p14:tracePt t="153025" x="765175" y="5729288"/>
          <p14:tracePt t="153042" x="779463" y="5786438"/>
          <p14:tracePt t="153060" x="785813" y="5837238"/>
          <p14:tracePt t="153076" x="800100" y="5865813"/>
          <p14:tracePt t="153094" x="828675" y="5922963"/>
          <p14:tracePt t="153111" x="836613" y="5937250"/>
          <p14:tracePt t="153128" x="850900" y="5972175"/>
          <p14:tracePt t="153146" x="871538" y="5980113"/>
          <p14:tracePt t="153160" x="885825" y="5994400"/>
          <p14:tracePt t="153177" x="900113" y="6000750"/>
          <p14:tracePt t="153194" x="922338" y="6000750"/>
          <p14:tracePt t="153197" x="928688" y="6000750"/>
          <p14:tracePt t="153212" x="950913" y="5994400"/>
          <p14:tracePt t="153245" x="957263" y="5986463"/>
          <p14:tracePt t="153263" x="957263" y="5980113"/>
          <p14:tracePt t="153284" x="965200" y="5980113"/>
          <p14:tracePt t="153300" x="971550" y="5980113"/>
          <p14:tracePt t="153313" x="979488" y="5980113"/>
          <p14:tracePt t="153334" x="993775" y="5980113"/>
          <p14:tracePt t="153347" x="1008063" y="5972175"/>
          <p14:tracePt t="153365" x="1036638" y="5972175"/>
          <p14:tracePt t="153382" x="1057275" y="5972175"/>
          <p14:tracePt t="153399" x="1085850" y="5972175"/>
          <p14:tracePt t="153400" x="1100138" y="5972175"/>
          <p14:tracePt t="153415" x="1114425" y="5972175"/>
          <p14:tracePt t="153433" x="1157288" y="5980113"/>
          <p14:tracePt t="153450" x="1179513" y="5980113"/>
          <p14:tracePt t="153466" x="1200150" y="5980113"/>
          <p14:tracePt t="153483" x="1222375" y="5980113"/>
          <p14:tracePt t="153500" x="1243013" y="5980113"/>
          <p14:tracePt t="153516" x="1279525" y="5980113"/>
          <p14:tracePt t="153534" x="1293813" y="5980113"/>
          <p14:tracePt t="153551" x="1300163" y="5980113"/>
          <p14:tracePt t="153568" x="1308100" y="5980113"/>
          <p14:tracePt t="153585" x="1314450" y="5980113"/>
          <p14:tracePt t="153602" x="1328738" y="5980113"/>
          <p14:tracePt t="153621" x="1336675" y="5980113"/>
          <p14:tracePt t="153636" x="1350963" y="5980113"/>
          <p14:tracePt t="153652" x="1357313" y="5980113"/>
          <p14:tracePt t="153670" x="1371600" y="5980113"/>
          <p14:tracePt t="153688" x="1393825" y="5980113"/>
          <p14:tracePt t="153923" x="1400175" y="5980113"/>
          <p14:tracePt t="154941" x="1393825" y="5980113"/>
          <p14:tracePt t="154957" x="1385888" y="5980113"/>
          <p14:tracePt t="155009" x="1379538" y="5980113"/>
          <p14:tracePt t="155057" x="1371600" y="5980113"/>
          <p14:tracePt t="155074" x="1357313" y="5980113"/>
          <p14:tracePt t="155261" x="1365250" y="5980113"/>
          <p14:tracePt t="155268" x="1379538" y="5980113"/>
          <p14:tracePt t="155283" x="1400175" y="5972175"/>
          <p14:tracePt t="155291" x="1422400" y="5972175"/>
          <p14:tracePt t="155300" x="1457325" y="5965825"/>
          <p14:tracePt t="155318" x="1471613" y="5951538"/>
          <p14:tracePt t="155338" x="1508125" y="5951538"/>
          <p14:tracePt t="155354" x="1528763" y="5943600"/>
          <p14:tracePt t="155369" x="1543050" y="5943600"/>
          <p14:tracePt t="155386" x="1557338" y="5943600"/>
          <p14:tracePt t="155402" x="1593850" y="5937250"/>
          <p14:tracePt t="155420" x="1636713" y="5937250"/>
          <p14:tracePt t="155436" x="1657350" y="5937250"/>
          <p14:tracePt t="155454" x="1679575" y="5943600"/>
          <p14:tracePt t="155471" x="1700213" y="5943600"/>
          <p14:tracePt t="155488" x="1708150" y="5943600"/>
          <p14:tracePt t="155611" x="1714500" y="5943600"/>
          <p14:tracePt t="155657" x="1722438" y="5943600"/>
          <p14:tracePt t="155673" x="1728788" y="5943600"/>
          <p14:tracePt t="155681" x="1736725" y="5943600"/>
          <p14:tracePt t="155697" x="1743075" y="5943600"/>
          <p14:tracePt t="155708" x="1751013" y="5943600"/>
          <p14:tracePt t="155726" x="1779588" y="5943600"/>
          <p14:tracePt t="155743" x="1822450" y="5943600"/>
          <p14:tracePt t="155760" x="1851025" y="5943600"/>
          <p14:tracePt t="155777" x="1871663" y="5943600"/>
          <p14:tracePt t="155793" x="1879600" y="5943600"/>
          <p14:tracePt t="155910" x="1885950" y="5943600"/>
          <p14:tracePt t="155956" x="1885950" y="5937250"/>
          <p14:tracePt t="157048" x="1893888" y="5943600"/>
          <p14:tracePt t="157056" x="1893888" y="5951538"/>
          <p14:tracePt t="157067" x="1893888" y="5957888"/>
          <p14:tracePt t="157085" x="1900238" y="5972175"/>
          <p14:tracePt t="157103" x="1908175" y="6022975"/>
          <p14:tracePt t="157119" x="1914525" y="6043613"/>
          <p14:tracePt t="157136" x="1914525" y="6057900"/>
          <p14:tracePt t="157153" x="1914525" y="6080125"/>
          <p14:tracePt t="157170" x="1914525" y="6094413"/>
          <p14:tracePt t="157187" x="1914525" y="6100763"/>
          <p14:tracePt t="157204" x="1922463" y="6122988"/>
          <p14:tracePt t="157221" x="1922463" y="6137275"/>
          <p14:tracePt t="157238" x="1928813" y="6157913"/>
          <p14:tracePt t="157255" x="1936750" y="6172200"/>
          <p14:tracePt t="157271" x="1943100" y="6186488"/>
          <p14:tracePt t="157306" x="1943100" y="6194425"/>
          <p14:tracePt t="157323" x="1951038" y="6200775"/>
          <p14:tracePt t="157340" x="1957388" y="6200775"/>
          <p14:tracePt t="157358" x="1965325" y="6215063"/>
          <p14:tracePt t="157375" x="1971675" y="6237288"/>
          <p14:tracePt t="157392" x="1979613" y="6243638"/>
          <p14:tracePt t="157408" x="1979613" y="6251575"/>
          <p14:tracePt t="157463" x="1979613" y="6257925"/>
          <p14:tracePt t="157494" x="1985963" y="6257925"/>
          <p14:tracePt t="157872" x="1985963" y="6265863"/>
          <p14:tracePt t="157887" x="1985963" y="6272213"/>
          <p14:tracePt t="157903" x="1985963" y="6280150"/>
          <p14:tracePt t="157966" x="1993900" y="6280150"/>
          <p14:tracePt t="157980" x="1993900" y="6286500"/>
          <p14:tracePt t="157989" x="2000250" y="6286500"/>
          <p14:tracePt t="158004" x="2000250" y="6294438"/>
          <p14:tracePt t="158020" x="2008188" y="6300788"/>
          <p14:tracePt t="158037" x="2022475" y="6308725"/>
          <p14:tracePt t="158054" x="2028825" y="6323013"/>
          <p14:tracePt t="158073" x="2051050" y="6351588"/>
          <p14:tracePt t="158089" x="2065338" y="6365875"/>
          <p14:tracePt t="158105" x="2079625" y="6365875"/>
          <p14:tracePt t="158121" x="2085975" y="6372225"/>
          <p14:tracePt t="158174" x="2085975" y="6380163"/>
          <p14:tracePt t="158197" x="2093913" y="6386513"/>
          <p14:tracePt t="158205" x="2093913" y="6394450"/>
          <p14:tracePt t="158221" x="2093913" y="6400800"/>
          <p14:tracePt t="158229" x="2100263" y="6400800"/>
          <p14:tracePt t="158243" x="2100263" y="6408738"/>
          <p14:tracePt t="158955" x="2108200" y="6408738"/>
          <p14:tracePt t="159189" x="2114550" y="6408738"/>
          <p14:tracePt t="159235" x="2122488" y="6408738"/>
          <p14:tracePt t="159251" x="2128838" y="6408738"/>
          <p14:tracePt t="159267" x="2136775" y="6408738"/>
          <p14:tracePt t="159283" x="2143125" y="6408738"/>
          <p14:tracePt t="159298" x="2143125" y="6415088"/>
          <p14:tracePt t="159313" x="2151063" y="6415088"/>
          <p14:tracePt t="159321" x="2151063" y="6423025"/>
          <p14:tracePt t="159338" x="2157413" y="6437313"/>
          <p14:tracePt t="159365" x="2157413" y="6443663"/>
          <p14:tracePt t="159381" x="2165350" y="6443663"/>
          <p14:tracePt t="159391" x="2165350" y="6451600"/>
          <p14:tracePt t="159399" x="2171700" y="6451600"/>
          <p14:tracePt t="159417" x="2171700" y="6465888"/>
          <p14:tracePt t="159430" x="2185988" y="6486525"/>
          <p14:tracePt t="159447" x="2193925" y="6500813"/>
          <p14:tracePt t="159465" x="2200275" y="6508750"/>
          <p14:tracePt t="159481" x="2208213" y="6515100"/>
          <p14:tracePt t="160667" x="2214563" y="6515100"/>
          <p14:tracePt t="160711" x="2214563" y="6508750"/>
          <p14:tracePt t="160760" x="2214563" y="6500813"/>
          <p14:tracePt t="160783" x="2208213" y="6500813"/>
          <p14:tracePt t="160847" x="2208213" y="6494463"/>
          <p14:tracePt t="160853" x="2200275" y="6486525"/>
          <p14:tracePt t="160870" x="2200275" y="6472238"/>
          <p14:tracePt t="160877" x="2193925" y="6472238"/>
          <p14:tracePt t="160891" x="2193925" y="6465888"/>
          <p14:tracePt t="160908" x="2185988" y="6465888"/>
          <p14:tracePt t="160925" x="2185988" y="6457950"/>
          <p14:tracePt t="160942" x="2179638" y="6457950"/>
          <p14:tracePt t="160959" x="2179638" y="6451600"/>
          <p14:tracePt t="160976" x="2171700" y="6443663"/>
          <p14:tracePt t="160993" x="2157413" y="6443663"/>
          <p14:tracePt t="161010" x="2151063" y="6437313"/>
          <p14:tracePt t="161027" x="2136775" y="6429375"/>
          <p14:tracePt t="161044" x="2128838" y="6423025"/>
          <p14:tracePt t="161062" x="2100263" y="6415088"/>
          <p14:tracePt t="161079" x="2093913" y="6415088"/>
          <p14:tracePt t="161096" x="2071688" y="6408738"/>
          <p14:tracePt t="161113" x="2057400" y="6400800"/>
          <p14:tracePt t="161130" x="2043113" y="6394450"/>
          <p14:tracePt t="161148" x="2022475" y="6386513"/>
          <p14:tracePt t="161164" x="2008188" y="6380163"/>
          <p14:tracePt t="161180" x="2000250" y="6380163"/>
          <p14:tracePt t="161196" x="1985963" y="6380163"/>
          <p14:tracePt t="161214" x="1971675" y="6372225"/>
          <p14:tracePt t="161218" x="1965325" y="6372225"/>
          <p14:tracePt t="161249" x="1957388" y="6372225"/>
          <p14:tracePt t="161267" x="1943100" y="6365875"/>
          <p14:tracePt t="161285" x="1928813" y="6365875"/>
          <p14:tracePt t="161298" x="1914525" y="6357938"/>
          <p14:tracePt t="161315" x="1893888" y="6351588"/>
          <p14:tracePt t="161333" x="1871663" y="6343650"/>
          <p14:tracePt t="161350" x="1836738" y="6337300"/>
          <p14:tracePt t="161367" x="1800225" y="6337300"/>
          <p14:tracePt t="161384" x="1757363" y="6329363"/>
          <p14:tracePt t="161401" x="1708150" y="6329363"/>
          <p14:tracePt t="161418" x="1657350" y="6329363"/>
          <p14:tracePt t="161434" x="1614488" y="6329363"/>
          <p14:tracePt t="161451" x="1571625" y="6329363"/>
          <p14:tracePt t="161468" x="1514475" y="6294438"/>
          <p14:tracePt t="161487" x="1465263" y="6251575"/>
          <p14:tracePt t="161504" x="1436688" y="6200775"/>
          <p14:tracePt t="161521" x="1408113" y="6143625"/>
          <p14:tracePt t="161538" x="1379538" y="6043613"/>
          <p14:tracePt t="161555" x="1350963" y="5957888"/>
          <p14:tracePt t="161572" x="1322388" y="5894388"/>
          <p14:tracePt t="161589" x="1293813" y="5865813"/>
          <p14:tracePt t="161606" x="1257300" y="5837238"/>
          <p14:tracePt t="161622" x="1243013" y="5808663"/>
          <p14:tracePt t="161640" x="1236663" y="5772150"/>
          <p14:tracePt t="161657" x="1236663" y="5757863"/>
          <p14:tracePt t="161675" x="1236663" y="5751513"/>
          <p14:tracePt t="161690" x="1236663" y="5743575"/>
          <p14:tracePt t="161706" x="1236663" y="5737225"/>
          <p14:tracePt t="161723" x="1236663" y="5729288"/>
          <p14:tracePt t="161740" x="1236663" y="5722938"/>
          <p14:tracePt t="161830" x="1236663" y="5729288"/>
          <p14:tracePt t="161839" x="1236663" y="5737225"/>
          <p14:tracePt t="161846" x="1243013" y="5743575"/>
          <p14:tracePt t="161860" x="1250950" y="5780088"/>
          <p14:tracePt t="161877" x="1265238" y="5815013"/>
          <p14:tracePt t="161895" x="1265238" y="5857875"/>
          <p14:tracePt t="161912" x="1271588" y="5937250"/>
          <p14:tracePt t="161929" x="1271588" y="6015038"/>
          <p14:tracePt t="161933" x="1271588" y="6037263"/>
          <p14:tracePt t="161944" x="1271588" y="6065838"/>
          <p14:tracePt t="161963" x="1279525" y="6108700"/>
          <p14:tracePt t="161981" x="1279525" y="6122988"/>
          <p14:tracePt t="161996" x="1279525" y="6137275"/>
          <p14:tracePt t="162013" x="1279525" y="6143625"/>
          <p14:tracePt t="162029" x="1279525" y="6165850"/>
          <p14:tracePt t="162046" x="1279525" y="6208713"/>
          <p14:tracePt t="162063" x="1279525" y="6229350"/>
          <p14:tracePt t="162533" x="1279525" y="6237288"/>
          <p14:tracePt t="162556" x="1285875" y="6237288"/>
          <p14:tracePt t="162565" x="1308100" y="6237288"/>
          <p14:tracePt t="162574" x="1322388" y="6237288"/>
          <p14:tracePt t="162590" x="1365250" y="6243638"/>
          <p14:tracePt t="162607" x="1393825" y="6243638"/>
          <p14:tracePt t="162624" x="1443038" y="6243638"/>
          <p14:tracePt t="162641" x="1485900" y="6243638"/>
          <p14:tracePt t="162658" x="1514475" y="6243638"/>
          <p14:tracePt t="162675" x="1550988" y="6243638"/>
          <p14:tracePt t="162692" x="1585913" y="6243638"/>
          <p14:tracePt t="162711" x="1636713" y="6251575"/>
          <p14:tracePt t="162726" x="1671638" y="6257925"/>
          <p14:tracePt t="162743" x="1708150" y="6265863"/>
          <p14:tracePt t="162760" x="1736725" y="6265863"/>
          <p14:tracePt t="162777" x="1751013" y="6265863"/>
          <p14:tracePt t="162795" x="1779588" y="6265863"/>
          <p14:tracePt t="162812" x="1793875" y="6265863"/>
          <p14:tracePt t="162828" x="1808163" y="6265863"/>
          <p14:tracePt t="162845" x="1822450" y="6265863"/>
          <p14:tracePt t="162862" x="1828800" y="6265863"/>
          <p14:tracePt t="162880" x="1843088" y="6265863"/>
          <p14:tracePt t="163009" x="1843088" y="6272213"/>
          <p14:tracePt t="163026" x="1843088" y="6280150"/>
          <p14:tracePt t="163035" x="1836738" y="6286500"/>
          <p14:tracePt t="163049" x="1828800" y="6294438"/>
          <p14:tracePt t="163065" x="1828800" y="6300788"/>
          <p14:tracePt t="163071" x="1822450" y="6300788"/>
          <p14:tracePt t="163083" x="1814513" y="6308725"/>
          <p14:tracePt t="163100" x="1793875" y="6315075"/>
          <p14:tracePt t="163117" x="1779588" y="6329363"/>
          <p14:tracePt t="163134" x="1751013" y="6337300"/>
          <p14:tracePt t="163150" x="1728788" y="6351588"/>
          <p14:tracePt t="163168" x="1714500" y="6357938"/>
          <p14:tracePt t="163185" x="1685925" y="6365875"/>
          <p14:tracePt t="163202" x="1651000" y="6372225"/>
          <p14:tracePt t="163221" x="1622425" y="6380163"/>
          <p14:tracePt t="163226" x="1614488" y="6380163"/>
          <p14:tracePt t="163237" x="1608138" y="6380163"/>
          <p14:tracePt t="163253" x="1565275" y="6394450"/>
          <p14:tracePt t="163272" x="1528763" y="6394450"/>
          <p14:tracePt t="163288" x="1500188" y="6394450"/>
          <p14:tracePt t="163305" x="1450975" y="6394450"/>
          <p14:tracePt t="163322" x="1408113" y="6394450"/>
          <p14:tracePt t="163339" x="1393825" y="6394450"/>
          <p14:tracePt t="163355" x="1365250" y="6386513"/>
          <p14:tracePt t="163372" x="1336675" y="6386513"/>
          <p14:tracePt t="163391" x="1300163" y="6372225"/>
          <p14:tracePt t="163407" x="1279525" y="6365875"/>
          <p14:tracePt t="163424" x="1236663" y="6357938"/>
          <p14:tracePt t="163441" x="1228725" y="6357938"/>
          <p14:tracePt t="163457" x="1214438" y="6343650"/>
          <p14:tracePt t="163474" x="1200150" y="6337300"/>
          <p14:tracePt t="163491" x="1179513" y="6315075"/>
          <p14:tracePt t="163508" x="1165225" y="6280150"/>
          <p14:tracePt t="163525" x="1150938" y="6257925"/>
          <p14:tracePt t="163541" x="1150938" y="6229350"/>
          <p14:tracePt t="163558" x="1136650" y="6223000"/>
          <p14:tracePt t="163576" x="1122363" y="6194425"/>
          <p14:tracePt t="163593" x="1114425" y="6165850"/>
          <p14:tracePt t="163610" x="1108075" y="6122988"/>
          <p14:tracePt t="163627" x="1108075" y="6100763"/>
          <p14:tracePt t="163644" x="1100138" y="6080125"/>
          <p14:tracePt t="163661" x="1100138" y="6072188"/>
          <p14:tracePt t="163678" x="1108075" y="6072188"/>
          <p14:tracePt t="163696" x="1122363" y="6057900"/>
          <p14:tracePt t="163713" x="1136650" y="6043613"/>
          <p14:tracePt t="163718" x="1157288" y="6029325"/>
          <p14:tracePt t="163730" x="1165225" y="6022975"/>
          <p14:tracePt t="163747" x="1185863" y="6015038"/>
          <p14:tracePt t="163767" x="1214438" y="6000750"/>
          <p14:tracePt t="163781" x="1228725" y="6000750"/>
          <p14:tracePt t="163797" x="1250950" y="6000750"/>
          <p14:tracePt t="163813" x="1265238" y="5994400"/>
          <p14:tracePt t="163831" x="1285875" y="5986463"/>
          <p14:tracePt t="163847" x="1314450" y="5986463"/>
          <p14:tracePt t="163864" x="1336675" y="5986463"/>
          <p14:tracePt t="163882" x="1379538" y="5986463"/>
          <p14:tracePt t="163898" x="1393825" y="5980113"/>
          <p14:tracePt t="163916" x="1400175" y="5980113"/>
          <p14:tracePt t="163933" x="1428750" y="5980113"/>
          <p14:tracePt t="163950" x="1450975" y="5980113"/>
          <p14:tracePt t="163967" x="1471613" y="5980113"/>
          <p14:tracePt t="163985" x="1500188" y="5980113"/>
          <p14:tracePt t="164003" x="1508125" y="5980113"/>
          <p14:tracePt t="164019" x="1522413" y="5980113"/>
          <p14:tracePt t="164035" x="1536700" y="5994400"/>
          <p14:tracePt t="164052" x="1550988" y="6008688"/>
          <p14:tracePt t="164070" x="1585913" y="6015038"/>
          <p14:tracePt t="164086" x="1600200" y="6037263"/>
          <p14:tracePt t="164104" x="1622425" y="6051550"/>
          <p14:tracePt t="164121" x="1651000" y="6065838"/>
          <p14:tracePt t="164137" x="1671638" y="6094413"/>
          <p14:tracePt t="164154" x="1685925" y="6108700"/>
          <p14:tracePt t="164170" x="1693863" y="6115050"/>
          <p14:tracePt t="164187" x="1693863" y="6122988"/>
          <p14:tracePt t="164204" x="1693863" y="6129338"/>
          <p14:tracePt t="164259" x="1693863" y="6137275"/>
          <p14:tracePt t="164297" x="1693863" y="6143625"/>
          <p14:tracePt t="164321" x="1685925" y="6157913"/>
          <p14:tracePt t="164330" x="1671638" y="6172200"/>
          <p14:tracePt t="164341" x="1665288" y="6180138"/>
          <p14:tracePt t="164359" x="1657350" y="6194425"/>
          <p14:tracePt t="164374" x="1651000" y="6215063"/>
          <p14:tracePt t="164391" x="1636713" y="6223000"/>
          <p14:tracePt t="164408" x="1622425" y="6223000"/>
          <p14:tracePt t="164426" x="1593850" y="6223000"/>
          <p14:tracePt t="164442" x="1571625" y="6223000"/>
          <p14:tracePt t="164461" x="1536700" y="6223000"/>
          <p14:tracePt t="164476" x="1528763" y="6223000"/>
          <p14:tracePt t="164526" x="1522413" y="6223000"/>
          <p14:tracePt t="164533" x="1522413" y="6215063"/>
          <p14:tracePt t="164547" x="1522413" y="6194425"/>
          <p14:tracePt t="164561" x="1514475" y="6194425"/>
          <p14:tracePt t="164580" x="1500188" y="6180138"/>
          <p14:tracePt t="164609" x="1493838" y="6180138"/>
          <p14:tracePt t="164868" x="1485900" y="6165850"/>
          <p14:tracePt t="164875" x="1465263" y="6122988"/>
          <p14:tracePt t="164884" x="1450975" y="6108700"/>
          <p14:tracePt t="164901" x="1385888" y="6043613"/>
          <p14:tracePt t="164918" x="1300163" y="5980113"/>
          <p14:tracePt t="164936" x="1214438" y="5922963"/>
          <p14:tracePt t="164952" x="1114425" y="5815013"/>
          <p14:tracePt t="164971" x="1071563" y="5643563"/>
          <p14:tracePt t="164987" x="1036638" y="5343525"/>
          <p14:tracePt t="165004" x="1008063" y="4972050"/>
          <p14:tracePt t="165021" x="985838" y="4465638"/>
          <p14:tracePt t="165039" x="900113" y="3665538"/>
          <p14:tracePt t="165054" x="850900" y="3165475"/>
          <p14:tracePt t="165071" x="828675" y="2965450"/>
          <p14:tracePt t="165088" x="793750" y="2794000"/>
          <p14:tracePt t="165105" x="771525" y="2565400"/>
          <p14:tracePt t="165122" x="765175" y="2343150"/>
          <p14:tracePt t="165140" x="765175" y="1857375"/>
          <p14:tracePt t="165156" x="765175" y="1628775"/>
          <p14:tracePt t="165173" x="757238" y="1543050"/>
          <p14:tracePt t="165190" x="757238" y="1493838"/>
          <p14:tracePt t="165207" x="750888" y="1465263"/>
          <p14:tracePt t="165210" x="750888" y="1443038"/>
          <p14:tracePt t="165224" x="750888" y="1436688"/>
          <p14:tracePt t="165241" x="750888" y="1414463"/>
          <p14:tracePt t="165258" x="750888" y="1365250"/>
          <p14:tracePt t="165275" x="750888" y="1322388"/>
          <p14:tracePt t="165292" x="750888" y="1300163"/>
          <p14:tracePt t="165309" x="750888" y="1293813"/>
          <p14:tracePt t="165470" x="750888" y="1300163"/>
          <p14:tracePt t="165478" x="750888" y="1322388"/>
          <p14:tracePt t="165486" x="750888" y="1336675"/>
          <p14:tracePt t="165496" x="750888" y="1343025"/>
          <p14:tracePt t="165514" x="750888" y="1379538"/>
          <p14:tracePt t="165533" x="750888" y="1385888"/>
          <p14:tracePt t="165605" x="750888" y="1393825"/>
          <p14:tracePt t="165627" x="750888" y="1400175"/>
          <p14:tracePt t="165634" x="750888" y="1408113"/>
          <p14:tracePt t="165658" x="750888" y="1414463"/>
          <p14:tracePt t="165845" x="750888" y="1428750"/>
          <p14:tracePt t="165851" x="750888" y="1471613"/>
          <p14:tracePt t="165859" x="750888" y="1536700"/>
          <p14:tracePt t="165869" x="750888" y="1657350"/>
          <p14:tracePt t="165886" x="771525" y="2000250"/>
          <p14:tracePt t="165903" x="793750" y="2265363"/>
          <p14:tracePt t="165921" x="857250" y="2600325"/>
          <p14:tracePt t="165939" x="936625" y="3000375"/>
          <p14:tracePt t="165956" x="985838" y="3143250"/>
          <p14:tracePt t="165973" x="1036638" y="3314700"/>
          <p14:tracePt t="165989" x="1036638" y="3471863"/>
          <p14:tracePt t="166006" x="1036638" y="3686175"/>
          <p14:tracePt t="166022" x="1100138" y="4008438"/>
          <p14:tracePt t="166040" x="1122363" y="4200525"/>
          <p14:tracePt t="166056" x="1128713" y="4329113"/>
          <p14:tracePt t="166073" x="1143000" y="4486275"/>
          <p14:tracePt t="166091" x="1150938" y="4657725"/>
          <p14:tracePt t="166109" x="1179513" y="4886325"/>
          <p14:tracePt t="166126" x="1208088" y="5008563"/>
          <p14:tracePt t="166143" x="1222375" y="5114925"/>
          <p14:tracePt t="166160" x="1236663" y="5186363"/>
          <p14:tracePt t="166175" x="1243013" y="5222875"/>
          <p14:tracePt t="166192" x="1265238" y="5251450"/>
          <p14:tracePt t="166210" x="1285875" y="5286375"/>
          <p14:tracePt t="166214" x="1300163" y="5300663"/>
          <p14:tracePt t="166226" x="1328738" y="5357813"/>
          <p14:tracePt t="166244" x="1357313" y="5443538"/>
          <p14:tracePt t="166260" x="1379538" y="5514975"/>
          <p14:tracePt t="166278" x="1393825" y="5557838"/>
          <p14:tracePt t="166294" x="1400175" y="5586413"/>
          <p14:tracePt t="166328" x="1400175" y="5622925"/>
          <p14:tracePt t="166345" x="1414463" y="5665788"/>
          <p14:tracePt t="166362" x="1422400" y="5737225"/>
          <p14:tracePt t="166380" x="1428750" y="5794375"/>
          <p14:tracePt t="166396" x="1436688" y="5857875"/>
          <p14:tracePt t="166414" x="1450975" y="5908675"/>
          <p14:tracePt t="166430" x="1450975" y="5915025"/>
          <p14:tracePt t="166447" x="1457325" y="5922963"/>
          <p14:tracePt t="166464" x="1457325" y="5937250"/>
          <p14:tracePt t="166481" x="1465263" y="5965825"/>
          <p14:tracePt t="166498" x="1465263" y="6000750"/>
          <p14:tracePt t="166518" x="1471613" y="6043613"/>
          <p14:tracePt t="166532" x="1479550" y="6072188"/>
          <p14:tracePt t="166549" x="1479550" y="6086475"/>
          <p14:tracePt t="166666" x="1479550" y="6094413"/>
          <p14:tracePt t="166673" x="1479550" y="6100763"/>
          <p14:tracePt t="166685" x="1479550" y="6108700"/>
          <p14:tracePt t="166703" x="1479550" y="6137275"/>
          <p14:tracePt t="166719" x="1479550" y="6143625"/>
          <p14:tracePt t="166736" x="1479550" y="6151563"/>
          <p14:tracePt t="166770" x="1485900" y="6157913"/>
          <p14:tracePt t="166788" x="1485900" y="6165850"/>
          <p14:tracePt t="166830" x="1485900" y="6172200"/>
          <p14:tracePt t="166901" x="1485900" y="6180138"/>
          <p14:tracePt t="166917" x="1485900" y="6186488"/>
          <p14:tracePt t="167038" x="1485900" y="6194425"/>
          <p14:tracePt t="167070" x="1485900" y="6200775"/>
          <p14:tracePt t="168407" x="1485900" y="6208713"/>
          <p14:tracePt t="168421" x="1493838" y="6208713"/>
          <p14:tracePt t="169992" x="1485900" y="6194425"/>
          <p14:tracePt t="170001" x="1479550" y="6186488"/>
          <p14:tracePt t="170007" x="1479550" y="6172200"/>
          <p14:tracePt t="170015" x="1471613" y="6157913"/>
          <p14:tracePt t="170034" x="1465263" y="6143625"/>
          <p14:tracePt t="170050" x="1457325" y="6143625"/>
          <p14:tracePt t="170067" x="1450975" y="6137275"/>
          <p14:tracePt t="170084" x="1450975" y="6129338"/>
          <p14:tracePt t="170101" x="1443038" y="6115050"/>
          <p14:tracePt t="170118" x="1443038" y="6108700"/>
          <p14:tracePt t="170135" x="1443038" y="6100763"/>
          <p14:tracePt t="170169" x="1436688" y="6094413"/>
          <p14:tracePt t="170185" x="1428750" y="6072188"/>
          <p14:tracePt t="170202" x="1428750" y="6043613"/>
          <p14:tracePt t="170220" x="1428750" y="6029325"/>
          <p14:tracePt t="170238" x="1428750" y="6022975"/>
          <p14:tracePt t="170336" x="1428750" y="6015038"/>
          <p14:tracePt t="170353" x="1428750" y="6008688"/>
          <p14:tracePt t="170361" x="1428750" y="6000750"/>
          <p14:tracePt t="170402" x="1428750" y="5994400"/>
          <p14:tracePt t="170416" x="1436688" y="5994400"/>
          <p14:tracePt t="170424" x="1443038" y="5994400"/>
          <p14:tracePt t="170442" x="1465263" y="5994400"/>
          <p14:tracePt t="170458" x="1479550" y="5994400"/>
          <p14:tracePt t="170474" x="1522413" y="5980113"/>
          <p14:tracePt t="170491" x="1565275" y="5965825"/>
          <p14:tracePt t="170508" x="1628775" y="5951538"/>
          <p14:tracePt t="170526" x="1700213" y="5951538"/>
          <p14:tracePt t="170542" x="1757363" y="5951538"/>
          <p14:tracePt t="170560" x="1851025" y="5957888"/>
          <p14:tracePt t="170577" x="1957388" y="5965825"/>
          <p14:tracePt t="170593" x="2008188" y="5965825"/>
          <p14:tracePt t="170610" x="2008188" y="5957888"/>
          <p14:tracePt t="170815" x="2000250" y="5957888"/>
          <p14:tracePt t="170837" x="1993900" y="5957888"/>
          <p14:tracePt t="170846" x="1993900" y="5965825"/>
          <p14:tracePt t="170853" x="1985963" y="5965825"/>
          <p14:tracePt t="170868" x="1979613" y="5965825"/>
          <p14:tracePt t="170908" x="1971675" y="5965825"/>
          <p14:tracePt t="170946" x="1965325" y="5965825"/>
          <p14:tracePt t="171305" x="1965325" y="5972175"/>
          <p14:tracePt t="171376" x="1965325" y="5980113"/>
          <p14:tracePt t="173437" x="1957388" y="5980113"/>
          <p14:tracePt t="173453" x="1951038" y="5986463"/>
          <p14:tracePt t="173470" x="1936750" y="5986463"/>
          <p14:tracePt t="173484" x="1928813" y="5986463"/>
          <p14:tracePt t="173492" x="1922463" y="5994400"/>
          <p14:tracePt t="173501" x="1914525" y="5994400"/>
          <p14:tracePt t="173549" x="1908175" y="5994400"/>
          <p14:tracePt t="173555" x="1908175" y="6000750"/>
          <p14:tracePt t="173585" x="1900238" y="6000750"/>
          <p14:tracePt t="173605" x="1893888" y="6000750"/>
          <p14:tracePt t="173611" x="1885950" y="6000750"/>
          <p14:tracePt t="173621" x="1871663" y="6008688"/>
          <p14:tracePt t="173636" x="1857375" y="6008688"/>
          <p14:tracePt t="173653" x="1851025" y="6022975"/>
          <p14:tracePt t="173670" x="1836738" y="6022975"/>
          <p14:tracePt t="173687" x="1828800" y="6029325"/>
          <p14:tracePt t="173704" x="1814513" y="6037263"/>
          <p14:tracePt t="173721" x="1793875" y="6037263"/>
          <p14:tracePt t="173737" x="1765300" y="6037263"/>
          <p14:tracePt t="173755" x="1728788" y="6037263"/>
          <p14:tracePt t="173771" x="1708150" y="6029325"/>
          <p14:tracePt t="173788" x="1685925" y="6029325"/>
          <p14:tracePt t="173806" x="1679575" y="6029325"/>
          <p14:tracePt t="173840" x="1665288" y="6029325"/>
          <p14:tracePt t="173857" x="1651000" y="6029325"/>
          <p14:tracePt t="173860" x="1636713" y="6022975"/>
          <p14:tracePt t="173875" x="1614488" y="6015038"/>
          <p14:tracePt t="173891" x="1600200" y="6008688"/>
          <p14:tracePt t="173907" x="1579563" y="6008688"/>
          <p14:tracePt t="173924" x="1565275" y="6008688"/>
          <p14:tracePt t="173942" x="1550988" y="6008688"/>
          <p14:tracePt t="173983" x="1543050" y="6008688"/>
          <p14:tracePt t="173992" x="1536700" y="6000750"/>
          <p14:tracePt t="174008" x="1522413" y="6000750"/>
          <p14:tracePt t="174025" x="1508125" y="6000750"/>
          <p14:tracePt t="174042" x="1500188" y="6000750"/>
          <p14:tracePt t="174059" x="1493838" y="6000750"/>
          <p14:tracePt t="174076" x="1485900" y="5994400"/>
          <p14:tracePt t="174111" x="1471613" y="5994400"/>
          <p14:tracePt t="174127" x="1457325" y="5994400"/>
          <p14:tracePt t="174145" x="1443038" y="5994400"/>
          <p14:tracePt t="174164" x="1428750" y="5994400"/>
          <p14:tracePt t="174456" x="1436688" y="5994400"/>
          <p14:tracePt t="174462" x="1443038" y="5994400"/>
          <p14:tracePt t="174474" x="1457325" y="5994400"/>
          <p14:tracePt t="174501" x="1465263" y="5994400"/>
          <p14:tracePt t="174518" x="1485900" y="5994400"/>
          <p14:tracePt t="174535" x="1508125" y="5994400"/>
          <p14:tracePt t="174552" x="1522413" y="5986463"/>
          <p14:tracePt t="174570" x="1543050" y="5986463"/>
          <p14:tracePt t="174587" x="1557338" y="5986463"/>
          <p14:tracePt t="174603" x="1579563" y="5986463"/>
          <p14:tracePt t="174620" x="1593850" y="5986463"/>
          <p14:tracePt t="174638" x="1608138" y="5986463"/>
          <p14:tracePt t="174654" x="1628775" y="5986463"/>
          <p14:tracePt t="174671" x="1636713" y="5986463"/>
          <p14:tracePt t="174688" x="1643063" y="5986463"/>
          <p14:tracePt t="174705" x="1671638" y="5994400"/>
          <p14:tracePt t="174710" x="1679575" y="5994400"/>
          <p14:tracePt t="174725" x="1693863" y="5994400"/>
          <p14:tracePt t="174741" x="1700213" y="5994400"/>
          <p14:tracePt t="174758" x="1722438" y="5994400"/>
          <p14:tracePt t="174773" x="1728788" y="5994400"/>
          <p14:tracePt t="174790" x="1757363" y="5994400"/>
          <p14:tracePt t="174807" x="1771650" y="6000750"/>
          <p14:tracePt t="174824" x="1785938" y="6000750"/>
          <p14:tracePt t="174841" x="1808163" y="6000750"/>
          <p14:tracePt t="174858" x="1851025" y="6000750"/>
          <p14:tracePt t="174875" x="1865313" y="6000750"/>
          <p14:tracePt t="174892" x="1871663" y="6000750"/>
          <p14:tracePt t="174909" x="1893888" y="6000750"/>
          <p14:tracePt t="174926" x="1914525" y="6000750"/>
          <p14:tracePt t="174943" x="1928813" y="6008688"/>
          <p14:tracePt t="174960" x="1943100" y="6008688"/>
          <p14:tracePt t="174978" x="1957388" y="6008688"/>
          <p14:tracePt t="174994" x="1971675" y="6008688"/>
          <p14:tracePt t="175028" x="1979613" y="6008688"/>
          <p14:tracePt t="180062" x="1965325" y="6037263"/>
          <p14:tracePt t="180069" x="1914525" y="6080125"/>
          <p14:tracePt t="180078" x="1879600" y="6115050"/>
          <p14:tracePt t="180092" x="1808163" y="6165850"/>
          <p14:tracePt t="180109" x="1714500" y="6200775"/>
          <p14:tracePt t="180127" x="1679575" y="6229350"/>
          <p14:tracePt t="180143" x="1628775" y="6265863"/>
          <p14:tracePt t="180159" x="1585913" y="6272213"/>
          <p14:tracePt t="180176" x="1565275" y="6280150"/>
          <p14:tracePt t="180193" x="1557338" y="6286500"/>
          <p14:tracePt t="180210" x="1528763" y="6308725"/>
          <p14:tracePt t="180227" x="1522413" y="6329363"/>
          <p14:tracePt t="180231" x="1493838" y="6343650"/>
          <p14:tracePt t="180244" x="1465263" y="6357938"/>
          <p14:tracePt t="180262" x="1400175" y="6400800"/>
          <p14:tracePt t="180278" x="1336675" y="6457950"/>
          <p14:tracePt t="180295" x="1285875" y="6472238"/>
          <p14:tracePt t="180312" x="1265238" y="6486525"/>
          <p14:tracePt t="180329" x="1243013" y="6486525"/>
          <p14:tracePt t="180346" x="1236663" y="6486525"/>
          <p14:tracePt t="180422" x="1236663" y="6480175"/>
          <p14:tracePt t="180430" x="1265238" y="6443663"/>
          <p14:tracePt t="180438" x="1293813" y="6400800"/>
          <p14:tracePt t="180449" x="1322388" y="6380163"/>
          <p14:tracePt t="180467" x="1371600" y="6308725"/>
          <p14:tracePt t="180484" x="1379538" y="6300788"/>
          <p14:tracePt t="180615" x="1379538" y="6294438"/>
          <p14:tracePt t="180639" x="1385888" y="6294438"/>
          <p14:tracePt t="180787" x="1393825" y="6294438"/>
          <p14:tracePt t="180804" x="1400175" y="6294438"/>
          <p14:tracePt t="180810" x="1408113" y="6286500"/>
          <p14:tracePt t="180822" x="1422400" y="6286500"/>
          <p14:tracePt t="180839" x="1457325" y="6286500"/>
          <p14:tracePt t="180856" x="1485900" y="6280150"/>
          <p14:tracePt t="180873" x="1508125" y="6280150"/>
          <p14:tracePt t="180890" x="1522413" y="6280150"/>
          <p14:tracePt t="180907" x="1543050" y="6280150"/>
          <p14:tracePt t="180924" x="1579563" y="6294438"/>
          <p14:tracePt t="180941" x="1585913" y="6300788"/>
          <p14:tracePt t="180958" x="1593850" y="6300788"/>
          <p14:tracePt t="180975" x="1600200" y="6300788"/>
          <p14:tracePt t="181021" x="1608138" y="6308725"/>
          <p14:tracePt t="181039" x="1614488" y="6308725"/>
          <p14:tracePt t="181055" x="1622425" y="6308725"/>
          <p14:tracePt t="181117" x="1628775" y="6308725"/>
          <p14:tracePt t="181155" x="1636713" y="6308725"/>
          <p14:tracePt t="181960" x="1643063" y="6308725"/>
          <p14:tracePt t="181977" x="1657350" y="6308725"/>
          <p14:tracePt t="181985" x="1665288" y="6308725"/>
          <p14:tracePt t="181996" x="1665288" y="6315075"/>
          <p14:tracePt t="182013" x="1679575" y="6315075"/>
          <p14:tracePt t="182030" x="1685925" y="6315075"/>
          <p14:tracePt t="182045" x="1693863" y="6315075"/>
          <p14:tracePt t="182062" x="1700213" y="6315075"/>
          <p14:tracePt t="182085" x="1700213" y="6323013"/>
          <p14:tracePt t="182096" x="1708150" y="6323013"/>
          <p14:tracePt t="182123" x="1714500" y="6323013"/>
          <p14:tracePt t="182150" x="1722438" y="6323013"/>
          <p14:tracePt t="182172" x="1728788" y="6323013"/>
          <p14:tracePt t="182180" x="1743075" y="6323013"/>
          <p14:tracePt t="182186" x="1743075" y="6329363"/>
          <p14:tracePt t="182199" x="1757363" y="6329363"/>
          <p14:tracePt t="182216" x="1771650" y="6329363"/>
          <p14:tracePt t="182232" x="1800225" y="6329363"/>
          <p14:tracePt t="182249" x="1822450" y="6337300"/>
          <p14:tracePt t="182266" x="1836738" y="6343650"/>
          <p14:tracePt t="182283" x="1857375" y="6351588"/>
          <p14:tracePt t="182317" x="1865313" y="6351588"/>
          <p14:tracePt t="182335" x="1871663" y="6351588"/>
          <p14:tracePt t="182373" x="1879600" y="6351588"/>
          <p14:tracePt t="182389" x="1885950" y="6351588"/>
          <p14:tracePt t="182412" x="1893888" y="6351588"/>
          <p14:tracePt t="182427" x="1900238" y="6351588"/>
          <p14:tracePt t="182852" x="1900238" y="6329363"/>
          <p14:tracePt t="182860" x="1900238" y="6294438"/>
          <p14:tracePt t="182868" x="1900238" y="6251575"/>
          <p14:tracePt t="182878" x="1900238" y="6208713"/>
          <p14:tracePt t="182897" x="1900238" y="6043613"/>
          <p14:tracePt t="182914" x="1900238" y="5937250"/>
          <p14:tracePt t="182931" x="1900238" y="5829300"/>
          <p14:tracePt t="182947" x="1900238" y="5737225"/>
          <p14:tracePt t="182964" x="1885950" y="5665788"/>
          <p14:tracePt t="182980" x="1879600" y="5600700"/>
          <p14:tracePt t="182997" x="1857375" y="5551488"/>
          <p14:tracePt t="183016" x="1857375" y="5500688"/>
          <p14:tracePt t="183033" x="1857375" y="5486400"/>
          <p14:tracePt t="183050" x="1857375" y="5472113"/>
          <p14:tracePt t="186004" x="0" y="0"/>
        </p14:tracePtLst>
      </p14:laserTraceLst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476545" y="368660"/>
            <a:ext cx="8289630" cy="7650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200" dirty="0" smtClean="0"/>
              <a:t>스택의 활용</a:t>
            </a:r>
            <a:r>
              <a:rPr lang="en-US" altLang="ko-KR" sz="3200" dirty="0" smtClean="0"/>
              <a:t>(</a:t>
            </a:r>
            <a:r>
              <a:rPr lang="ko-KR" altLang="en-US" sz="3200" dirty="0" smtClean="0"/>
              <a:t>함수 버전</a:t>
            </a:r>
            <a:r>
              <a:rPr lang="en-US" altLang="ko-KR" sz="3200" dirty="0" smtClean="0"/>
              <a:t>)</a:t>
            </a:r>
            <a:endParaRPr lang="ko-KR" altLang="en-US" sz="3200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546" y="1358771"/>
            <a:ext cx="8289630" cy="188591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545" y="3338990"/>
            <a:ext cx="8370930" cy="123603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546" y="4759364"/>
            <a:ext cx="8370930" cy="1237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362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4570"/>
    </mc:Choice>
    <mc:Fallback xmlns="">
      <p:transition spd="slow" advTm="64570"/>
    </mc:Fallback>
  </mc:AlternateContent>
  <p:timing>
    <p:tnLst>
      <p:par>
        <p:cTn id="1" dur="indefinite" restart="never" nodeType="tmRoot"/>
      </p:par>
    </p:tnLst>
  </p:timing>
  <p:extLst mod="1">
    <p:ext uri="{3A86A75C-4F4B-4683-9AE1-C65F6400EC91}">
      <p14:laserTraceLst xmlns:p14="http://schemas.microsoft.com/office/powerpoint/2010/main">
        <p14:tracePtLst>
          <p14:tracePt t="4074" x="7008813" y="4443413"/>
          <p14:tracePt t="4202" x="7008813" y="4451350"/>
          <p14:tracePt t="4241" x="7008813" y="4443413"/>
          <p14:tracePt t="4335" x="7000875" y="4437063"/>
          <p14:tracePt t="4340" x="6972300" y="4408488"/>
          <p14:tracePt t="4350" x="6943725" y="4394200"/>
          <p14:tracePt t="4363" x="6894513" y="4379913"/>
          <p14:tracePt t="4380" x="6557963" y="4329113"/>
          <p14:tracePt t="4397" x="6237288" y="4279900"/>
          <p14:tracePt t="4414" x="5915025" y="4222750"/>
          <p14:tracePt t="4431" x="5543550" y="4165600"/>
          <p14:tracePt t="4448" x="5200650" y="4137025"/>
          <p14:tracePt t="4467" x="4479925" y="4000500"/>
          <p14:tracePt t="4482" x="4065588" y="3857625"/>
          <p14:tracePt t="4499" x="3822700" y="3765550"/>
          <p14:tracePt t="4516" x="3651250" y="3679825"/>
          <p14:tracePt t="4533" x="3386138" y="3600450"/>
          <p14:tracePt t="4550" x="3043238" y="3451225"/>
          <p14:tracePt t="4567" x="2800350" y="3257550"/>
          <p14:tracePt t="4584" x="2508250" y="3065463"/>
          <p14:tracePt t="4601" x="2236788" y="2886075"/>
          <p14:tracePt t="4618" x="1843088" y="2686050"/>
          <p14:tracePt t="4637" x="1557338" y="2508250"/>
          <p14:tracePt t="4652" x="1322388" y="2351088"/>
          <p14:tracePt t="4669" x="1179513" y="2279650"/>
          <p14:tracePt t="4687" x="1050925" y="2200275"/>
          <p14:tracePt t="4703" x="950913" y="2114550"/>
          <p14:tracePt t="4722" x="808038" y="1914525"/>
          <p14:tracePt t="4739" x="750888" y="1828800"/>
          <p14:tracePt t="4754" x="679450" y="1736725"/>
          <p14:tracePt t="4771" x="636588" y="1665288"/>
          <p14:tracePt t="4787" x="593725" y="1608138"/>
          <p14:tracePt t="4805" x="579438" y="1557338"/>
          <p14:tracePt t="4824" x="571500" y="1522413"/>
          <p14:tracePt t="4857" x="579438" y="1514475"/>
          <p14:tracePt t="4874" x="628650" y="1514475"/>
          <p14:tracePt t="4891" x="685800" y="1514475"/>
          <p14:tracePt t="4908" x="765175" y="1514475"/>
          <p14:tracePt t="4923" x="814388" y="1514475"/>
          <p14:tracePt t="4941" x="871538" y="1508125"/>
          <p14:tracePt t="4958" x="942975" y="1522413"/>
          <p14:tracePt t="4975" x="1022350" y="1557338"/>
          <p14:tracePt t="4993" x="1057275" y="1585913"/>
          <p14:tracePt t="5010" x="1136650" y="1628775"/>
          <p14:tracePt t="5026" x="1200150" y="1657350"/>
          <p14:tracePt t="5043" x="1271588" y="1671638"/>
          <p14:tracePt t="5059" x="1379538" y="1728788"/>
          <p14:tracePt t="5077" x="1436688" y="1771650"/>
          <p14:tracePt t="5094" x="1514475" y="1822450"/>
          <p14:tracePt t="5111" x="1557338" y="1857375"/>
          <p14:tracePt t="5128" x="1628775" y="1900238"/>
          <p14:tracePt t="5145" x="1657350" y="1908175"/>
          <p14:tracePt t="5162" x="1685925" y="1914525"/>
          <p14:tracePt t="5196" x="1693863" y="1914525"/>
          <p14:tracePt t="5212" x="1708150" y="1914525"/>
          <p14:tracePt t="5231" x="1736725" y="1928813"/>
          <p14:tracePt t="5248" x="1757363" y="1943100"/>
          <p14:tracePt t="5265" x="1765300" y="1951038"/>
          <p14:tracePt t="5282" x="1779588" y="1957388"/>
          <p14:tracePt t="5298" x="1793875" y="1957388"/>
          <p14:tracePt t="5315" x="1800225" y="1957388"/>
          <p14:tracePt t="5530" x="1785938" y="1957388"/>
          <p14:tracePt t="5578" x="1779588" y="1957388"/>
          <p14:tracePt t="5592" x="1779588" y="1965325"/>
          <p14:tracePt t="5615" x="1771650" y="1965325"/>
          <p14:tracePt t="5622" x="1765300" y="1965325"/>
          <p14:tracePt t="5629" x="1757363" y="1965325"/>
          <p14:tracePt t="5637" x="1743075" y="1957388"/>
          <p14:tracePt t="5654" x="1736725" y="1951038"/>
          <p14:tracePt t="5671" x="1728788" y="1951038"/>
          <p14:tracePt t="5688" x="1722438" y="1951038"/>
          <p14:tracePt t="5849" x="1722438" y="1957388"/>
          <p14:tracePt t="5875" x="1722438" y="1965325"/>
          <p14:tracePt t="5880" x="1714500" y="1965325"/>
          <p14:tracePt t="5904" x="1714500" y="1971675"/>
          <p14:tracePt t="5928" x="1714500" y="1985963"/>
          <p14:tracePt t="5937" x="1708150" y="1993900"/>
          <p14:tracePt t="5944" x="1708150" y="2000250"/>
          <p14:tracePt t="5960" x="1700213" y="2022475"/>
          <p14:tracePt t="5979" x="1700213" y="2036763"/>
          <p14:tracePt t="5997" x="1700213" y="2065338"/>
          <p14:tracePt t="6017" x="1700213" y="2071688"/>
          <p14:tracePt t="6032" x="1700213" y="2079625"/>
          <p14:tracePt t="6046" x="1700213" y="2085975"/>
          <p14:tracePt t="6062" x="1700213" y="2093913"/>
          <p14:tracePt t="6081" x="1700213" y="2100263"/>
          <p14:tracePt t="6097" x="1700213" y="2108200"/>
          <p14:tracePt t="6113" x="1708150" y="2122488"/>
          <p14:tracePt t="6131" x="1728788" y="2128838"/>
          <p14:tracePt t="6147" x="1736725" y="2136775"/>
          <p14:tracePt t="6164" x="1743075" y="2136775"/>
          <p14:tracePt t="6181" x="1751013" y="2143125"/>
          <p14:tracePt t="6198" x="1765300" y="2157413"/>
          <p14:tracePt t="6215" x="1771650" y="2171700"/>
          <p14:tracePt t="6232" x="1779588" y="2185988"/>
          <p14:tracePt t="6249" x="1785938" y="2200275"/>
          <p14:tracePt t="6267" x="1785938" y="2208213"/>
          <p14:tracePt t="6284" x="1793875" y="2208213"/>
          <p14:tracePt t="6300" x="1800225" y="2208213"/>
          <p14:tracePt t="6379" x="1800225" y="2214563"/>
          <p14:tracePt t="6388" x="1800225" y="2228850"/>
          <p14:tracePt t="6395" x="1808163" y="2228850"/>
          <p14:tracePt t="6405" x="1814513" y="2243138"/>
          <p14:tracePt t="6428" x="1814513" y="2251075"/>
          <p14:tracePt t="6507" x="1822450" y="2251075"/>
          <p14:tracePt t="6670" x="1822450" y="2257425"/>
          <p14:tracePt t="6781" x="1814513" y="2257425"/>
          <p14:tracePt t="6785" x="1808163" y="2257425"/>
          <p14:tracePt t="6944" x="1800225" y="2257425"/>
          <p14:tracePt t="6957" x="1800225" y="2251075"/>
          <p14:tracePt t="6974" x="1800225" y="2243138"/>
          <p14:tracePt t="6982" x="1800225" y="2236788"/>
          <p14:tracePt t="7006" x="1800225" y="2228850"/>
          <p14:tracePt t="7014" x="1808163" y="2222500"/>
          <p14:tracePt t="7031" x="1808163" y="2208213"/>
          <p14:tracePt t="7048" x="1808163" y="2200275"/>
          <p14:tracePt t="7065" x="1808163" y="2193925"/>
          <p14:tracePt t="7109" x="1814513" y="2193925"/>
          <p14:tracePt t="7121" x="1822450" y="2193925"/>
          <p14:tracePt t="7130" x="1822450" y="2185988"/>
          <p14:tracePt t="7138" x="1836738" y="2185988"/>
          <p14:tracePt t="7154" x="1843088" y="2179638"/>
          <p14:tracePt t="7167" x="1851025" y="2171700"/>
          <p14:tracePt t="7185" x="1879600" y="2157413"/>
          <p14:tracePt t="7201" x="1885950" y="2151063"/>
          <p14:tracePt t="7288" x="1893888" y="2151063"/>
          <p14:tracePt t="7310" x="1900238" y="2151063"/>
          <p14:tracePt t="7317" x="1914525" y="2151063"/>
          <p14:tracePt t="7333" x="1928813" y="2136775"/>
          <p14:tracePt t="7350" x="1936750" y="2128838"/>
          <p14:tracePt t="7363" x="1943100" y="2128838"/>
          <p14:tracePt t="7485" x="1951038" y="2128838"/>
          <p14:tracePt t="7514" x="1957388" y="2128838"/>
          <p14:tracePt t="7670" x="1965325" y="2143125"/>
          <p14:tracePt t="7677" x="1965325" y="2151063"/>
          <p14:tracePt t="7686" x="1965325" y="2157413"/>
          <p14:tracePt t="7695" x="1965325" y="2165350"/>
          <p14:tracePt t="7710" x="1965325" y="2179638"/>
          <p14:tracePt t="7727" x="1965325" y="2185988"/>
          <p14:tracePt t="7745" x="1965325" y="2193925"/>
          <p14:tracePt t="7865" x="1971675" y="2193925"/>
          <p14:tracePt t="7880" x="1979613" y="2193925"/>
          <p14:tracePt t="7887" x="1985963" y="2193925"/>
          <p14:tracePt t="7897" x="1993900" y="2193925"/>
          <p14:tracePt t="7915" x="2022475" y="2193925"/>
          <p14:tracePt t="7932" x="2036763" y="2193925"/>
          <p14:tracePt t="7948" x="2108200" y="2185988"/>
          <p14:tracePt t="7965" x="2136775" y="2185988"/>
          <p14:tracePt t="7982" x="2179638" y="2185988"/>
          <p14:tracePt t="7999" x="2208213" y="2185988"/>
          <p14:tracePt t="8017" x="2243138" y="2193925"/>
          <p14:tracePt t="8035" x="2351088" y="2193925"/>
          <p14:tracePt t="8052" x="2451100" y="2171700"/>
          <p14:tracePt t="8068" x="2551113" y="2157413"/>
          <p14:tracePt t="8085" x="2628900" y="2122488"/>
          <p14:tracePt t="8103" x="2794000" y="2100263"/>
          <p14:tracePt t="8120" x="2914650" y="2065338"/>
          <p14:tracePt t="8137" x="3028950" y="2051050"/>
          <p14:tracePt t="8155" x="3071813" y="2043113"/>
          <p14:tracePt t="8170" x="3136900" y="2043113"/>
          <p14:tracePt t="8187" x="3214688" y="2043113"/>
          <p14:tracePt t="8203" x="3294063" y="2036763"/>
          <p14:tracePt t="8220" x="3365500" y="2022475"/>
          <p14:tracePt t="8237" x="3436938" y="2008188"/>
          <p14:tracePt t="8254" x="3557588" y="1943100"/>
          <p14:tracePt t="8271" x="3586163" y="1914525"/>
          <p14:tracePt t="8288" x="3614738" y="1885950"/>
          <p14:tracePt t="8305" x="3636963" y="1879600"/>
          <p14:tracePt t="8322" x="3643313" y="1865313"/>
          <p14:tracePt t="8339" x="3651250" y="1857375"/>
          <p14:tracePt t="8341" x="3657600" y="1857375"/>
          <p14:tracePt t="8357" x="3665538" y="1851025"/>
          <p14:tracePt t="8373" x="3671888" y="1843088"/>
          <p14:tracePt t="8390" x="3679825" y="1836738"/>
          <p14:tracePt t="8407" x="3694113" y="1828800"/>
          <p14:tracePt t="8424" x="3714750" y="1814513"/>
          <p14:tracePt t="8441" x="3729038" y="1808163"/>
          <p14:tracePt t="8460" x="3743325" y="1808163"/>
          <p14:tracePt t="8477" x="3751263" y="1808163"/>
          <p14:tracePt t="8493" x="3771900" y="1800225"/>
          <p14:tracePt t="8509" x="3786188" y="1785938"/>
          <p14:tracePt t="8526" x="3808413" y="1765300"/>
          <p14:tracePt t="8528" x="3814763" y="1757363"/>
          <p14:tracePt t="8543" x="3836988" y="1736725"/>
          <p14:tracePt t="8560" x="3843338" y="1728788"/>
          <p14:tracePt t="8595" x="3851275" y="1722438"/>
          <p14:tracePt t="8646" x="3865563" y="1714500"/>
          <p14:tracePt t="8662" x="3865563" y="1708150"/>
          <p14:tracePt t="8671" x="3871913" y="1708150"/>
          <p14:tracePt t="8686" x="3879850" y="1700213"/>
          <p14:tracePt t="8710" x="3886200" y="1700213"/>
          <p14:tracePt t="8717" x="3894138" y="1700213"/>
          <p14:tracePt t="8731" x="3908425" y="1693863"/>
          <p14:tracePt t="8749" x="3914775" y="1693863"/>
          <p14:tracePt t="8754" x="3922713" y="1685925"/>
          <p14:tracePt t="8764" x="3937000" y="1685925"/>
          <p14:tracePt t="8781" x="3965575" y="1671638"/>
          <p14:tracePt t="8798" x="3986213" y="1671638"/>
          <p14:tracePt t="8815" x="4022725" y="1671638"/>
          <p14:tracePt t="8832" x="4051300" y="1657350"/>
          <p14:tracePt t="8849" x="4065588" y="1657350"/>
          <p14:tracePt t="8865" x="4086225" y="1657350"/>
          <p14:tracePt t="8883" x="4108450" y="1657350"/>
          <p14:tracePt t="8900" x="4143375" y="1657350"/>
          <p14:tracePt t="8917" x="4179888" y="1657350"/>
          <p14:tracePt t="8935" x="4243388" y="1657350"/>
          <p14:tracePt t="8951" x="4286250" y="1657350"/>
          <p14:tracePt t="8968" x="4329113" y="1657350"/>
          <p14:tracePt t="8985" x="4365625" y="1657350"/>
          <p14:tracePt t="9002" x="4400550" y="1657350"/>
          <p14:tracePt t="9019" x="4451350" y="1657350"/>
          <p14:tracePt t="9036" x="4471988" y="1657350"/>
          <p14:tracePt t="9053" x="4508500" y="1657350"/>
          <p14:tracePt t="9070" x="4543425" y="1657350"/>
          <p14:tracePt t="9087" x="4586288" y="1657350"/>
          <p14:tracePt t="9104" x="4622800" y="1657350"/>
          <p14:tracePt t="9121" x="4686300" y="1657350"/>
          <p14:tracePt t="9138" x="4743450" y="1657350"/>
          <p14:tracePt t="9155" x="4800600" y="1657350"/>
          <p14:tracePt t="9171" x="4822825" y="1657350"/>
          <p14:tracePt t="9189" x="4843463" y="1651000"/>
          <p14:tracePt t="10280" x="4851400" y="1651000"/>
          <p14:tracePt t="10355" x="4857750" y="1651000"/>
          <p14:tracePt t="10370" x="4857750" y="1643063"/>
          <p14:tracePt t="10380" x="4865688" y="1643063"/>
          <p14:tracePt t="10534" x="4865688" y="1651000"/>
          <p14:tracePt t="10591" x="4865688" y="1657350"/>
          <p14:tracePt t="12740" x="4851400" y="1657350"/>
          <p14:tracePt t="12748" x="4814888" y="1657350"/>
          <p14:tracePt t="12757" x="4743450" y="1679575"/>
          <p14:tracePt t="12775" x="4614863" y="1728788"/>
          <p14:tracePt t="12793" x="4594225" y="1751013"/>
          <p14:tracePt t="12808" x="4594225" y="1757363"/>
          <p14:tracePt t="12867" x="4600575" y="1757363"/>
          <p14:tracePt t="12895" x="4586288" y="1757363"/>
          <p14:tracePt t="12905" x="4551363" y="1757363"/>
          <p14:tracePt t="12913" x="4486275" y="1757363"/>
          <p14:tracePt t="12927" x="4271963" y="1765300"/>
          <p14:tracePt t="12944" x="3965575" y="1765300"/>
          <p14:tracePt t="12962" x="3665538" y="1765300"/>
          <p14:tracePt t="12979" x="3486150" y="1765300"/>
          <p14:tracePt t="12995" x="3279775" y="1814513"/>
          <p14:tracePt t="13011" x="3136900" y="1836738"/>
          <p14:tracePt t="13029" x="3008313" y="1865313"/>
          <p14:tracePt t="13046" x="2894013" y="1871663"/>
          <p14:tracePt t="13063" x="2743200" y="1908175"/>
          <p14:tracePt t="13080" x="2643188" y="1922463"/>
          <p14:tracePt t="13097" x="2528888" y="1971675"/>
          <p14:tracePt t="13114" x="2451100" y="2028825"/>
          <p14:tracePt t="13131" x="2408238" y="2071688"/>
          <p14:tracePt t="13147" x="2371725" y="2108200"/>
          <p14:tracePt t="13166" x="2328863" y="2128838"/>
          <p14:tracePt t="13182" x="2308225" y="2136775"/>
          <p14:tracePt t="13199" x="2265363" y="2143125"/>
          <p14:tracePt t="13215" x="2222500" y="2157413"/>
          <p14:tracePt t="13233" x="2200275" y="2171700"/>
          <p14:tracePt t="13250" x="2193925" y="2185988"/>
          <p14:tracePt t="13254" x="2185988" y="2185988"/>
          <p14:tracePt t="13267" x="2179638" y="2185988"/>
          <p14:tracePt t="13284" x="2165350" y="2193925"/>
          <p14:tracePt t="13300" x="2151063" y="2208213"/>
          <p14:tracePt t="13318" x="2136775" y="2222500"/>
          <p14:tracePt t="13334" x="2136775" y="2228850"/>
          <p14:tracePt t="13435" x="2136775" y="2236788"/>
          <p14:tracePt t="13442" x="2128838" y="2236788"/>
          <p14:tracePt t="13453" x="2128838" y="2243138"/>
          <p14:tracePt t="13471" x="2128838" y="2271713"/>
          <p14:tracePt t="13488" x="2151063" y="2314575"/>
          <p14:tracePt t="13505" x="2185988" y="2328863"/>
          <p14:tracePt t="13521" x="2228850" y="2336800"/>
          <p14:tracePt t="13539" x="2265363" y="2336800"/>
          <p14:tracePt t="13556" x="2286000" y="2336800"/>
          <p14:tracePt t="13573" x="2293938" y="2328863"/>
          <p14:tracePt t="13589" x="2300288" y="2322513"/>
          <p14:tracePt t="13668" x="2308225" y="2322513"/>
          <p14:tracePt t="13677" x="2314575" y="2322513"/>
          <p14:tracePt t="13683" x="2328863" y="2314575"/>
          <p14:tracePt t="13693" x="2343150" y="2314575"/>
          <p14:tracePt t="13710" x="2371725" y="2308225"/>
          <p14:tracePt t="13727" x="2386013" y="2300288"/>
          <p14:tracePt t="13925" x="2393950" y="2300288"/>
          <p14:tracePt t="13932" x="2393950" y="2293938"/>
          <p14:tracePt t="14054" x="2400300" y="2293938"/>
          <p14:tracePt t="14069" x="2408238" y="2293938"/>
          <p14:tracePt t="14085" x="2414588" y="2293938"/>
          <p14:tracePt t="18363" x="2422525" y="2293938"/>
          <p14:tracePt t="20621" x="2422525" y="2286000"/>
          <p14:tracePt t="20659" x="2428875" y="2286000"/>
          <p14:tracePt t="21635" x="2428875" y="2293938"/>
          <p14:tracePt t="21660" x="2428875" y="2300288"/>
          <p14:tracePt t="21675" x="2428875" y="2308225"/>
          <p14:tracePt t="21684" x="2422525" y="2314575"/>
          <p14:tracePt t="21707" x="2422525" y="2328863"/>
          <p14:tracePt t="21716" x="2422525" y="2343150"/>
          <p14:tracePt t="21731" x="2414588" y="2371725"/>
          <p14:tracePt t="21746" x="2408238" y="2414588"/>
          <p14:tracePt t="21762" x="2408238" y="2500313"/>
          <p14:tracePt t="21779" x="2393950" y="2628900"/>
          <p14:tracePt t="21796" x="2393950" y="2736850"/>
          <p14:tracePt t="21813" x="2379663" y="2843213"/>
          <p14:tracePt t="21815" x="2371725" y="2871788"/>
          <p14:tracePt t="21831" x="2357438" y="2936875"/>
          <p14:tracePt t="21847" x="2351088" y="2986088"/>
          <p14:tracePt t="21866" x="2343150" y="3028950"/>
          <p14:tracePt t="21881" x="2336800" y="3094038"/>
          <p14:tracePt t="21898" x="2322513" y="3165475"/>
          <p14:tracePt t="21916" x="2257425" y="3394075"/>
          <p14:tracePt t="21932" x="2228850" y="3529013"/>
          <p14:tracePt t="21949" x="2200275" y="3622675"/>
          <p14:tracePt t="21966" x="2200275" y="3708400"/>
          <p14:tracePt t="21983" x="2193925" y="3771900"/>
          <p14:tracePt t="22000" x="2193925" y="3814763"/>
          <p14:tracePt t="22018" x="2171700" y="3865563"/>
          <p14:tracePt t="22034" x="2171700" y="3886200"/>
          <p14:tracePt t="22052" x="2171700" y="3914775"/>
          <p14:tracePt t="22068" x="2171700" y="3943350"/>
          <p14:tracePt t="22086" x="2171700" y="3979863"/>
          <p14:tracePt t="22103" x="2165350" y="4008438"/>
          <p14:tracePt t="22119" x="2143125" y="4043363"/>
          <p14:tracePt t="22137" x="2136775" y="4057650"/>
          <p14:tracePt t="22154" x="2128838" y="4065588"/>
          <p14:tracePt t="22170" x="2128838" y="4079875"/>
          <p14:tracePt t="22187" x="2122488" y="4079875"/>
          <p14:tracePt t="22246" x="2114550" y="4079875"/>
          <p14:tracePt t="22254" x="2108200" y="4079875"/>
          <p14:tracePt t="22266" x="2085975" y="4086225"/>
          <p14:tracePt t="22272" x="2071688" y="4086225"/>
          <p14:tracePt t="22289" x="2051050" y="4094163"/>
          <p14:tracePt t="22307" x="2028825" y="4094163"/>
          <p14:tracePt t="22378" x="2014538" y="4094163"/>
          <p14:tracePt t="22387" x="1993900" y="4094163"/>
          <p14:tracePt t="22396" x="1979613" y="4086225"/>
          <p14:tracePt t="22411" x="1928813" y="4079875"/>
          <p14:tracePt t="22426" x="1885950" y="4071938"/>
          <p14:tracePt t="22443" x="1857375" y="4071938"/>
          <p14:tracePt t="22459" x="1843088" y="4071938"/>
          <p14:tracePt t="23089" x="1851025" y="4071938"/>
          <p14:tracePt t="23098" x="1857375" y="4065588"/>
          <p14:tracePt t="23109" x="1871663" y="4057650"/>
          <p14:tracePt t="23122" x="1893888" y="4051300"/>
          <p14:tracePt t="23138" x="1936750" y="4037013"/>
          <p14:tracePt t="23156" x="2071688" y="4000500"/>
          <p14:tracePt t="23173" x="2222500" y="3937000"/>
          <p14:tracePt t="23190" x="2657475" y="3729038"/>
          <p14:tracePt t="23209" x="2871788" y="3529013"/>
          <p14:tracePt t="23225" x="3094038" y="3322638"/>
          <p14:tracePt t="23242" x="3194050" y="3136900"/>
          <p14:tracePt t="23259" x="3294063" y="3051175"/>
          <p14:tracePt t="23275" x="3436938" y="2965450"/>
          <p14:tracePt t="23292" x="3529013" y="2914650"/>
          <p14:tracePt t="23308" x="3586163" y="2886075"/>
          <p14:tracePt t="23325" x="3665538" y="2851150"/>
          <p14:tracePt t="23343" x="3714750" y="2814638"/>
          <p14:tracePt t="23359" x="3786188" y="2779713"/>
          <p14:tracePt t="23377" x="3865563" y="2700338"/>
          <p14:tracePt t="23395" x="3937000" y="2651125"/>
          <p14:tracePt t="23412" x="3971925" y="2593975"/>
          <p14:tracePt t="23429" x="4000500" y="2543175"/>
          <p14:tracePt t="23447" x="4051300" y="2493963"/>
          <p14:tracePt t="23463" x="4086225" y="2457450"/>
          <p14:tracePt t="23480" x="4108450" y="2393950"/>
          <p14:tracePt t="23497" x="4137025" y="2293938"/>
          <p14:tracePt t="23513" x="4151313" y="2200275"/>
          <p14:tracePt t="23529" x="4151313" y="2128838"/>
          <p14:tracePt t="23547" x="4151313" y="2028825"/>
          <p14:tracePt t="23564" x="4143375" y="1943100"/>
          <p14:tracePt t="23581" x="4143375" y="1922463"/>
          <p14:tracePt t="23598" x="4129088" y="1900238"/>
          <p14:tracePt t="23615" x="4129088" y="1885950"/>
          <p14:tracePt t="23632" x="4114800" y="1879600"/>
          <p14:tracePt t="23648" x="4100513" y="1865313"/>
          <p14:tracePt t="23667" x="4086225" y="1843088"/>
          <p14:tracePt t="23684" x="4079875" y="1828800"/>
          <p14:tracePt t="23700" x="4071938" y="1822450"/>
          <p14:tracePt t="23716" x="4057650" y="1808163"/>
          <p14:tracePt t="23734" x="4051300" y="1793875"/>
          <p14:tracePt t="23751" x="4043363" y="1785938"/>
          <p14:tracePt t="23767" x="4037013" y="1779588"/>
          <p14:tracePt t="23786" x="4014788" y="1765300"/>
          <p14:tracePt t="23803" x="4008438" y="1751013"/>
          <p14:tracePt t="23905" x="4022725" y="1751013"/>
          <p14:tracePt t="23911" x="4029075" y="1743075"/>
          <p14:tracePt t="23921" x="4043363" y="1736725"/>
          <p14:tracePt t="23939" x="4108450" y="1722438"/>
          <p14:tracePt t="23955" x="4143375" y="1714500"/>
          <p14:tracePt t="23972" x="4222750" y="1708150"/>
          <p14:tracePt t="23989" x="4294188" y="1708150"/>
          <p14:tracePt t="24006" x="4351338" y="1708150"/>
          <p14:tracePt t="24023" x="4422775" y="1708150"/>
          <p14:tracePt t="24040" x="4479925" y="1708150"/>
          <p14:tracePt t="24057" x="4500563" y="1708150"/>
          <p14:tracePt t="24073" x="4522788" y="1700213"/>
          <p14:tracePt t="24090" x="4537075" y="1700213"/>
          <p14:tracePt t="24107" x="4557713" y="1700213"/>
          <p14:tracePt t="24125" x="4586288" y="1693863"/>
          <p14:tracePt t="24143" x="4614863" y="1685925"/>
          <p14:tracePt t="24161" x="4622800" y="1685925"/>
          <p14:tracePt t="24176" x="4629150" y="1679575"/>
          <p14:tracePt t="24192" x="4637088" y="1679575"/>
          <p14:tracePt t="24210" x="4643438" y="1679575"/>
          <p14:tracePt t="24226" x="4651375" y="1679575"/>
          <p14:tracePt t="24558" x="4651375" y="1671638"/>
          <p14:tracePt t="24567" x="4643438" y="1671638"/>
          <p14:tracePt t="24573" x="4637088" y="1671638"/>
          <p14:tracePt t="24584" x="4629150" y="1665288"/>
          <p14:tracePt t="24600" x="4622800" y="1665288"/>
          <p14:tracePt t="24619" x="4614863" y="1665288"/>
          <p14:tracePt t="24636" x="4594225" y="1671638"/>
          <p14:tracePt t="24653" x="4586288" y="1671638"/>
          <p14:tracePt t="24670" x="4565650" y="1671638"/>
          <p14:tracePt t="24686" x="4537075" y="1679575"/>
          <p14:tracePt t="24702" x="4486275" y="1679575"/>
          <p14:tracePt t="24720" x="4437063" y="1679575"/>
          <p14:tracePt t="24736" x="4351338" y="1685925"/>
          <p14:tracePt t="24753" x="4294188" y="1700213"/>
          <p14:tracePt t="24770" x="4237038" y="1700213"/>
          <p14:tracePt t="24787" x="4214813" y="1714500"/>
          <p14:tracePt t="24804" x="4186238" y="1714500"/>
          <p14:tracePt t="24821" x="4171950" y="1722438"/>
          <p14:tracePt t="24839" x="4122738" y="1722438"/>
          <p14:tracePt t="24855" x="4051300" y="1722438"/>
          <p14:tracePt t="24874" x="4000500" y="1728788"/>
          <p14:tracePt t="24889" x="3951288" y="1728788"/>
          <p14:tracePt t="24906" x="3922713" y="1728788"/>
          <p14:tracePt t="24923" x="3914775" y="1728788"/>
          <p14:tracePt t="25021" x="3914775" y="1722438"/>
          <p14:tracePt t="25027" x="3914775" y="1700213"/>
          <p14:tracePt t="25043" x="3908425" y="1636713"/>
          <p14:tracePt t="25060" x="3900488" y="1579563"/>
          <p14:tracePt t="25076" x="3894138" y="1514475"/>
          <p14:tracePt t="25093" x="3879850" y="1479550"/>
          <p14:tracePt t="25111" x="3879850" y="1428750"/>
          <p14:tracePt t="25128" x="3886200" y="1408113"/>
          <p14:tracePt t="25145" x="3900488" y="1385888"/>
          <p14:tracePt t="25162" x="3914775" y="1371600"/>
          <p14:tracePt t="25179" x="3951288" y="1350963"/>
          <p14:tracePt t="25196" x="3986213" y="1328738"/>
          <p14:tracePt t="25212" x="4014788" y="1308100"/>
          <p14:tracePt t="25229" x="4037013" y="1293813"/>
          <p14:tracePt t="25246" x="4051300" y="1293813"/>
          <p14:tracePt t="25263" x="4079875" y="1285875"/>
          <p14:tracePt t="25266" x="4108450" y="1285875"/>
          <p14:tracePt t="25280" x="4137025" y="1285875"/>
          <p14:tracePt t="25297" x="4179888" y="1271588"/>
          <p14:tracePt t="25314" x="4214813" y="1271588"/>
          <p14:tracePt t="25331" x="4257675" y="1271588"/>
          <p14:tracePt t="25347" x="4271963" y="1271588"/>
          <p14:tracePt t="25365" x="4271963" y="1279525"/>
          <p14:tracePt t="25385" x="4286250" y="1279525"/>
          <p14:tracePt t="25400" x="4300538" y="1279525"/>
          <p14:tracePt t="25417" x="4314825" y="1293813"/>
          <p14:tracePt t="25434" x="4351338" y="1308100"/>
          <p14:tracePt t="25450" x="4371975" y="1328738"/>
          <p14:tracePt t="25466" x="4408488" y="1343025"/>
          <p14:tracePt t="25484" x="4429125" y="1357313"/>
          <p14:tracePt t="25500" x="4437063" y="1371600"/>
          <p14:tracePt t="25517" x="4451350" y="1371600"/>
          <p14:tracePt t="25558" x="4457700" y="1371600"/>
          <p14:tracePt t="25599" x="4465638" y="1379538"/>
          <p14:tracePt t="25614" x="4465638" y="1385888"/>
          <p14:tracePt t="25629" x="4471988" y="1393825"/>
          <p14:tracePt t="25645" x="4471988" y="1400175"/>
          <p14:tracePt t="25659" x="4471988" y="1414463"/>
          <p14:tracePt t="25676" x="4471988" y="1422400"/>
          <p14:tracePt t="25682" x="4471988" y="1436688"/>
          <p14:tracePt t="25698" x="4471988" y="1443038"/>
          <p14:tracePt t="25707" x="4471988" y="1450975"/>
          <p14:tracePt t="25723" x="4471988" y="1457325"/>
          <p14:tracePt t="25740" x="4471988" y="1465263"/>
          <p14:tracePt t="25757" x="4471988" y="1471613"/>
          <p14:tracePt t="25773" x="4471988" y="1479550"/>
          <p14:tracePt t="25790" x="4471988" y="1485900"/>
          <p14:tracePt t="25807" x="4465638" y="1508125"/>
          <p14:tracePt t="25823" x="4457700" y="1522413"/>
          <p14:tracePt t="25840" x="4457700" y="1536700"/>
          <p14:tracePt t="25857" x="4443413" y="1557338"/>
          <p14:tracePt t="25874" x="4429125" y="1579563"/>
          <p14:tracePt t="25892" x="4429125" y="1593850"/>
          <p14:tracePt t="25908" x="4422775" y="1608138"/>
          <p14:tracePt t="25932" x="4414838" y="1614488"/>
          <p14:tracePt t="25947" x="4408488" y="1614488"/>
          <p14:tracePt t="25963" x="4400550" y="1614488"/>
          <p14:tracePt t="25980" x="4394200" y="1622425"/>
          <p14:tracePt t="25995" x="4386263" y="1622425"/>
          <p14:tracePt t="26012" x="4371975" y="1628775"/>
          <p14:tracePt t="26029" x="4365625" y="1636713"/>
          <p14:tracePt t="26045" x="4357688" y="1643063"/>
          <p14:tracePt t="26062" x="4351338" y="1651000"/>
          <p14:tracePt t="26078" x="4343400" y="1657350"/>
          <p14:tracePt t="26096" x="4322763" y="1665288"/>
          <p14:tracePt t="26112" x="4314825" y="1665288"/>
          <p14:tracePt t="26151" x="4308475" y="1665288"/>
          <p14:tracePt t="26174" x="4300538" y="1665288"/>
          <p14:tracePt t="26206" x="4300538" y="1671638"/>
          <p14:tracePt t="26230" x="4294188" y="1671638"/>
          <p14:tracePt t="26307" x="4286250" y="1671638"/>
          <p14:tracePt t="26402" x="4279900" y="1671638"/>
          <p14:tracePt t="26425" x="4271963" y="1671638"/>
          <p14:tracePt t="26432" x="4271963" y="1679575"/>
          <p14:tracePt t="27417" x="4279900" y="1679575"/>
          <p14:tracePt t="27430" x="4286250" y="1679575"/>
          <p14:tracePt t="27457" x="4294188" y="1679575"/>
          <p14:tracePt t="27479" x="4300538" y="1679575"/>
          <p14:tracePt t="27932" x="4300538" y="1671638"/>
          <p14:tracePt t="27955" x="4294188" y="1671638"/>
          <p14:tracePt t="27979" x="4286250" y="1671638"/>
          <p14:tracePt t="28009" x="4279900" y="1671638"/>
          <p14:tracePt t="28025" x="4271963" y="1671638"/>
          <p14:tracePt t="28057" x="4265613" y="1671638"/>
          <p14:tracePt t="28080" x="4257675" y="1671638"/>
          <p14:tracePt t="28097" x="4251325" y="1679575"/>
          <p14:tracePt t="28104" x="4243388" y="1679575"/>
          <p14:tracePt t="28128" x="4237038" y="1679575"/>
          <p14:tracePt t="28166" x="4229100" y="1685925"/>
          <p14:tracePt t="28189" x="4222750" y="1693863"/>
          <p14:tracePt t="28197" x="4214813" y="1693863"/>
          <p14:tracePt t="28212" x="4208463" y="1693863"/>
          <p14:tracePt t="28222" x="4200525" y="1693863"/>
          <p14:tracePt t="28236" x="4171950" y="1708150"/>
          <p14:tracePt t="28270" x="4157663" y="1714500"/>
          <p14:tracePt t="28438" x="4151313" y="1714500"/>
          <p14:tracePt t="28446" x="4143375" y="1714500"/>
          <p14:tracePt t="28457" x="4137025" y="1714500"/>
          <p14:tracePt t="28474" x="4122738" y="1714500"/>
          <p14:tracePt t="28491" x="4086225" y="1722438"/>
          <p14:tracePt t="28509" x="4037013" y="1736725"/>
          <p14:tracePt t="28526" x="4008438" y="1743075"/>
          <p14:tracePt t="28542" x="3965575" y="1771650"/>
          <p14:tracePt t="28559" x="3929063" y="1793875"/>
          <p14:tracePt t="28576" x="3857625" y="1822450"/>
          <p14:tracePt t="28593" x="3800475" y="1857375"/>
          <p14:tracePt t="28610" x="3651250" y="1936750"/>
          <p14:tracePt t="28627" x="3551238" y="1985963"/>
          <p14:tracePt t="28644" x="3465513" y="2014538"/>
          <p14:tracePt t="28661" x="3386138" y="2051050"/>
          <p14:tracePt t="28678" x="3300413" y="2085975"/>
          <p14:tracePt t="28696" x="3214688" y="2122488"/>
          <p14:tracePt t="28713" x="3108325" y="2151063"/>
          <p14:tracePt t="28731" x="3022600" y="2171700"/>
          <p14:tracePt t="28748" x="2971800" y="2208213"/>
          <p14:tracePt t="28764" x="2936875" y="2236788"/>
          <p14:tracePt t="28767" x="2914650" y="2243138"/>
          <p14:tracePt t="28780" x="2894013" y="2257425"/>
          <p14:tracePt t="28797" x="2865438" y="2279650"/>
          <p14:tracePt t="28814" x="2814638" y="2308225"/>
          <p14:tracePt t="28832" x="2779713" y="2322513"/>
          <p14:tracePt t="28849" x="2728913" y="2328863"/>
          <p14:tracePt t="28867" x="2657475" y="2357438"/>
          <p14:tracePt t="28884" x="2586038" y="2386013"/>
          <p14:tracePt t="28901" x="2557463" y="2400300"/>
          <p14:tracePt t="28916" x="2543175" y="2414588"/>
          <p14:tracePt t="28933" x="2536825" y="2422525"/>
          <p14:tracePt t="28951" x="2528888" y="2428875"/>
          <p14:tracePt t="28990" x="2522538" y="2436813"/>
          <p14:tracePt t="29006" x="2522538" y="2443163"/>
          <p14:tracePt t="29019" x="2514600" y="2457450"/>
          <p14:tracePt t="29036" x="2508250" y="2479675"/>
          <p14:tracePt t="29052" x="2500313" y="2508250"/>
          <p14:tracePt t="29069" x="2500313" y="2514600"/>
          <p14:tracePt t="29086" x="2493963" y="2536825"/>
          <p14:tracePt t="29103" x="2493963" y="2551113"/>
          <p14:tracePt t="29120" x="2493963" y="2557463"/>
          <p14:tracePt t="29137" x="2493963" y="2565400"/>
          <p14:tracePt t="29154" x="2493963" y="2571750"/>
          <p14:tracePt t="29171" x="2493963" y="2586038"/>
          <p14:tracePt t="29189" x="2486025" y="2614613"/>
          <p14:tracePt t="29206" x="2486025" y="2643188"/>
          <p14:tracePt t="29223" x="2486025" y="2686050"/>
          <p14:tracePt t="29240" x="2486025" y="2751138"/>
          <p14:tracePt t="29258" x="2486025" y="2779713"/>
          <p14:tracePt t="29275" x="2486025" y="2808288"/>
          <p14:tracePt t="29293" x="2486025" y="2814638"/>
          <p14:tracePt t="29307" x="2486025" y="2822575"/>
          <p14:tracePt t="29324" x="2486025" y="2828925"/>
          <p14:tracePt t="29341" x="2486025" y="2836863"/>
          <p14:tracePt t="29358" x="2486025" y="2851150"/>
          <p14:tracePt t="29375" x="2486025" y="2865438"/>
          <p14:tracePt t="29393" x="2479675" y="2894013"/>
          <p14:tracePt t="29410" x="2479675" y="2908300"/>
          <p14:tracePt t="29445" x="2479675" y="2914650"/>
          <p14:tracePt t="29981" x="2479675" y="2908300"/>
          <p14:tracePt t="30003" x="2479675" y="2900363"/>
          <p14:tracePt t="30198" x="2479675" y="2894013"/>
          <p14:tracePt t="30207" x="2479675" y="2886075"/>
          <p14:tracePt t="30224" x="2479675" y="2879725"/>
          <p14:tracePt t="30231" x="2486025" y="2871788"/>
          <p14:tracePt t="30245" x="2486025" y="2865438"/>
          <p14:tracePt t="30259" x="2486025" y="2857500"/>
          <p14:tracePt t="30277" x="2486025" y="2851150"/>
          <p14:tracePt t="30292" x="2493963" y="2843213"/>
          <p14:tracePt t="30309" x="2500313" y="2836863"/>
          <p14:tracePt t="30326" x="2508250" y="2814638"/>
          <p14:tracePt t="30343" x="2508250" y="2808288"/>
          <p14:tracePt t="30345" x="2508250" y="2800350"/>
          <p14:tracePt t="30360" x="2514600" y="2786063"/>
          <p14:tracePt t="30504" x="2514600" y="2800350"/>
          <p14:tracePt t="30521" x="2514600" y="2814638"/>
          <p14:tracePt t="30541" x="2514600" y="2822575"/>
          <p14:tracePt t="30558" x="2522538" y="2828925"/>
          <p14:tracePt t="30579" x="2522538" y="2836863"/>
          <p14:tracePt t="30595" x="2522538" y="2843213"/>
          <p14:tracePt t="30611" x="2522538" y="2851150"/>
          <p14:tracePt t="30619" x="2528888" y="2851150"/>
          <p14:tracePt t="30632" x="2528888" y="2857500"/>
          <p14:tracePt t="30680" x="2528888" y="2865438"/>
          <p14:tracePt t="30728" x="2528888" y="2871788"/>
          <p14:tracePt t="31293" x="2528888" y="2879725"/>
          <p14:tracePt t="31305" x="2528888" y="2886075"/>
          <p14:tracePt t="31317" x="2522538" y="2900363"/>
          <p14:tracePt t="31329" x="2486025" y="2979738"/>
          <p14:tracePt t="31346" x="2443163" y="3051175"/>
          <p14:tracePt t="31362" x="2414588" y="3086100"/>
          <p14:tracePt t="31380" x="2371725" y="3128963"/>
          <p14:tracePt t="31396" x="2336800" y="3165475"/>
          <p14:tracePt t="31415" x="2300288" y="3228975"/>
          <p14:tracePt t="31433" x="2279650" y="3265488"/>
          <p14:tracePt t="31449" x="2265363" y="3294063"/>
          <p14:tracePt t="31467" x="2257425" y="3322638"/>
          <p14:tracePt t="31483" x="2243138" y="3343275"/>
          <p14:tracePt t="31485" x="2236788" y="3357563"/>
          <p14:tracePt t="31501" x="2214563" y="3408363"/>
          <p14:tracePt t="31516" x="2185988" y="3471863"/>
          <p14:tracePt t="31533" x="2143125" y="3543300"/>
          <p14:tracePt t="31550" x="2114550" y="3579813"/>
          <p14:tracePt t="31568" x="2108200" y="3608388"/>
          <p14:tracePt t="31585" x="2079625" y="3636963"/>
          <p14:tracePt t="31600" x="2051050" y="3671888"/>
          <p14:tracePt t="31602" x="2036763" y="3686175"/>
          <p14:tracePt t="31618" x="2028825" y="3708400"/>
          <p14:tracePt t="31634" x="2008188" y="3743325"/>
          <p14:tracePt t="31652" x="1985963" y="3794125"/>
          <p14:tracePt t="31668" x="1965325" y="3829050"/>
          <p14:tracePt t="31685" x="1957388" y="3865563"/>
          <p14:tracePt t="31702" x="1943100" y="3886200"/>
          <p14:tracePt t="31721" x="1928813" y="3922713"/>
          <p14:tracePt t="31737" x="1908175" y="3957638"/>
          <p14:tracePt t="31756" x="1908175" y="3971925"/>
          <p14:tracePt t="31770" x="1908175" y="3979863"/>
          <p14:tracePt t="31788" x="1900238" y="4000500"/>
          <p14:tracePt t="31806" x="1893888" y="4022725"/>
          <p14:tracePt t="31822" x="1893888" y="4043363"/>
          <p14:tracePt t="31839" x="1893888" y="4071938"/>
          <p14:tracePt t="31855" x="1893888" y="4100513"/>
          <p14:tracePt t="31872" x="1893888" y="4122738"/>
          <p14:tracePt t="31889" x="1893888" y="4137025"/>
          <p14:tracePt t="31906" x="1893888" y="4143375"/>
          <p14:tracePt t="31949" x="1893888" y="4151313"/>
          <p14:tracePt t="31973" x="1893888" y="4157663"/>
          <p14:tracePt t="32227" x="1893888" y="4165600"/>
          <p14:tracePt t="32243" x="1893888" y="4171950"/>
          <p14:tracePt t="32258" x="1893888" y="4179888"/>
          <p14:tracePt t="32266" x="1893888" y="4186238"/>
          <p14:tracePt t="32280" x="1893888" y="4194175"/>
          <p14:tracePt t="32298" x="1893888" y="4229100"/>
          <p14:tracePt t="32315" x="1885950" y="4257675"/>
          <p14:tracePt t="32332" x="1885950" y="4286250"/>
          <p14:tracePt t="32350" x="1879600" y="4322763"/>
          <p14:tracePt t="32365" x="1879600" y="4371975"/>
          <p14:tracePt t="32382" x="1871663" y="4386263"/>
          <p14:tracePt t="32630" x="1871663" y="4379913"/>
          <p14:tracePt t="32635" x="1871663" y="4365625"/>
          <p14:tracePt t="32644" x="1879600" y="4343400"/>
          <p14:tracePt t="32654" x="1893888" y="4322763"/>
          <p14:tracePt t="32672" x="1951038" y="4186238"/>
          <p14:tracePt t="32690" x="1985963" y="4086225"/>
          <p14:tracePt t="32707" x="2008188" y="3994150"/>
          <p14:tracePt t="32722" x="2014538" y="3914775"/>
          <p14:tracePt t="32739" x="2014538" y="3886200"/>
          <p14:tracePt t="32756" x="2014538" y="3879850"/>
          <p14:tracePt t="32774" x="2014538" y="3865563"/>
          <p14:tracePt t="32790" x="2014538" y="3843338"/>
          <p14:tracePt t="32807" x="2008188" y="3814763"/>
          <p14:tracePt t="32824" x="2008188" y="3765550"/>
          <p14:tracePt t="32841" x="2000250" y="3700463"/>
          <p14:tracePt t="32858" x="2000250" y="3636963"/>
          <p14:tracePt t="32875" x="2000250" y="3565525"/>
          <p14:tracePt t="32879" x="1993900" y="3529013"/>
          <p14:tracePt t="32893" x="1993900" y="3457575"/>
          <p14:tracePt t="32909" x="1979613" y="3400425"/>
          <p14:tracePt t="32926" x="1971675" y="3379788"/>
          <p14:tracePt t="32943" x="1971675" y="3371850"/>
          <p14:tracePt t="32960" x="1965325" y="3357563"/>
          <p14:tracePt t="32977" x="1957388" y="3322638"/>
          <p14:tracePt t="32995" x="1943100" y="3294063"/>
          <p14:tracePt t="33012" x="1943100" y="3271838"/>
          <p14:tracePt t="33028" x="1936750" y="3243263"/>
          <p14:tracePt t="33045" x="1928813" y="3236913"/>
          <p14:tracePt t="33062" x="1928813" y="3222625"/>
          <p14:tracePt t="33095" x="1928813" y="3214688"/>
          <p14:tracePt t="33113" x="1922463" y="3208338"/>
          <p14:tracePt t="33130" x="1914525" y="3208338"/>
          <p14:tracePt t="33170" x="1908175" y="3208338"/>
          <p14:tracePt t="33173" x="1900238" y="3208338"/>
          <p14:tracePt t="33182" x="1893888" y="3208338"/>
          <p14:tracePt t="33198" x="1879600" y="3208338"/>
          <p14:tracePt t="33215" x="1871663" y="3208338"/>
          <p14:tracePt t="33232" x="1851025" y="3208338"/>
          <p14:tracePt t="33249" x="1828800" y="3200400"/>
          <p14:tracePt t="33266" x="1785938" y="3194050"/>
          <p14:tracePt t="33283" x="1765300" y="3194050"/>
          <p14:tracePt t="33300" x="1743075" y="3194050"/>
          <p14:tracePt t="33317" x="1728788" y="3194050"/>
          <p14:tracePt t="33334" x="1714500" y="3194050"/>
          <p14:tracePt t="33351" x="1708150" y="3194050"/>
          <p14:tracePt t="33448" x="1714500" y="3194050"/>
          <p14:tracePt t="33456" x="1722438" y="3194050"/>
          <p14:tracePt t="33463" x="1736725" y="3194050"/>
          <p14:tracePt t="33470" x="1751013" y="3194050"/>
          <p14:tracePt t="33487" x="1814513" y="3208338"/>
          <p14:tracePt t="33504" x="1943100" y="3236913"/>
          <p14:tracePt t="33520" x="2108200" y="3243263"/>
          <p14:tracePt t="33538" x="2228850" y="3236913"/>
          <p14:tracePt t="33555" x="2300288" y="3236913"/>
          <p14:tracePt t="33573" x="2322513" y="3236913"/>
          <p14:tracePt t="33642" x="2328863" y="3236913"/>
          <p14:tracePt t="33677" x="2351088" y="3236913"/>
          <p14:tracePt t="33684" x="2393950" y="3236913"/>
          <p14:tracePt t="33692" x="2422525" y="3236913"/>
          <p14:tracePt t="33708" x="2514600" y="3236913"/>
          <p14:tracePt t="33724" x="2608263" y="3228975"/>
          <p14:tracePt t="33727" x="2628900" y="3228975"/>
          <p14:tracePt t="33742" x="2671763" y="3214688"/>
          <p14:tracePt t="33758" x="2686050" y="3214688"/>
          <p14:tracePt t="33775" x="2693988" y="3208338"/>
          <p14:tracePt t="33964" x="2686050" y="3208338"/>
          <p14:tracePt t="33968" x="2679700" y="3208338"/>
          <p14:tracePt t="33979" x="2671763" y="3208338"/>
          <p14:tracePt t="33996" x="2665413" y="3208338"/>
          <p14:tracePt t="34018" x="2651125" y="3208338"/>
          <p14:tracePt t="34049" x="2643188" y="3208338"/>
          <p14:tracePt t="34057" x="2636838" y="3214688"/>
          <p14:tracePt t="34066" x="2628900" y="3214688"/>
          <p14:tracePt t="34083" x="2628900" y="3228975"/>
          <p14:tracePt t="34100" x="2622550" y="3228975"/>
          <p14:tracePt t="34142" x="2614613" y="3228975"/>
          <p14:tracePt t="34150" x="2608263" y="3228975"/>
          <p14:tracePt t="36150" x="2608263" y="3236913"/>
          <p14:tracePt t="36175" x="2608263" y="3243263"/>
          <p14:tracePt t="36181" x="2608263" y="3251200"/>
          <p14:tracePt t="36190" x="2608263" y="3257550"/>
          <p14:tracePt t="36205" x="2608263" y="3271838"/>
          <p14:tracePt t="36222" x="2600325" y="3286125"/>
          <p14:tracePt t="36239" x="2600325" y="3300413"/>
          <p14:tracePt t="36259" x="2600325" y="3308350"/>
          <p14:tracePt t="36275" x="2600325" y="3314700"/>
          <p14:tracePt t="36307" x="2593975" y="3322638"/>
          <p14:tracePt t="36324" x="2586038" y="3328988"/>
          <p14:tracePt t="36341" x="2579688" y="3343275"/>
          <p14:tracePt t="36360" x="2557463" y="3357563"/>
          <p14:tracePt t="36376" x="2543175" y="3379788"/>
          <p14:tracePt t="36392" x="2528888" y="3394075"/>
          <p14:tracePt t="36410" x="2514600" y="3408363"/>
          <p14:tracePt t="36426" x="2500313" y="3414713"/>
          <p14:tracePt t="36443" x="2493963" y="3422650"/>
          <p14:tracePt t="36460" x="2457450" y="3465513"/>
          <p14:tracePt t="36477" x="2436813" y="3494088"/>
          <p14:tracePt t="36494" x="2414588" y="3529013"/>
          <p14:tracePt t="36511" x="2379663" y="3579813"/>
          <p14:tracePt t="36528" x="2365375" y="3600450"/>
          <p14:tracePt t="36545" x="2351088" y="3629025"/>
          <p14:tracePt t="36564" x="2336800" y="3657600"/>
          <p14:tracePt t="36582" x="2336800" y="3665538"/>
          <p14:tracePt t="36598" x="2322513" y="3679825"/>
          <p14:tracePt t="36613" x="2314575" y="3694113"/>
          <p14:tracePt t="36630" x="2286000" y="3736975"/>
          <p14:tracePt t="36647" x="2257425" y="3765550"/>
          <p14:tracePt t="36664" x="2228850" y="3822700"/>
          <p14:tracePt t="36681" x="2200275" y="3857625"/>
          <p14:tracePt t="36698" x="2179638" y="3914775"/>
          <p14:tracePt t="36715" x="2136775" y="3994150"/>
          <p14:tracePt t="36734" x="2057400" y="4137025"/>
          <p14:tracePt t="36751" x="2022475" y="4208463"/>
          <p14:tracePt t="36767" x="1979613" y="4286250"/>
          <p14:tracePt t="36784" x="1957388" y="4329113"/>
          <p14:tracePt t="36802" x="1928813" y="4371975"/>
          <p14:tracePt t="36818" x="1914525" y="4400550"/>
          <p14:tracePt t="36835" x="1900238" y="4408488"/>
          <p14:tracePt t="36852" x="1871663" y="4422775"/>
          <p14:tracePt t="36869" x="1857375" y="4437063"/>
          <p14:tracePt t="36885" x="1857375" y="4451350"/>
          <p14:tracePt t="36902" x="1851025" y="4457700"/>
          <p14:tracePt t="36919" x="1851025" y="4471988"/>
          <p14:tracePt t="36936" x="1836738" y="4486275"/>
          <p14:tracePt t="36953" x="1822450" y="4508500"/>
          <p14:tracePt t="36971" x="1822450" y="4514850"/>
          <p14:tracePt t="37534" x="1822450" y="4522788"/>
          <p14:tracePt t="44601" x="1828800" y="4522788"/>
          <p14:tracePt t="44616" x="1836738" y="4522788"/>
          <p14:tracePt t="44633" x="1843088" y="4514850"/>
          <p14:tracePt t="44651" x="1851025" y="4514850"/>
          <p14:tracePt t="44667" x="1865313" y="4514850"/>
          <p14:tracePt t="44686" x="1871663" y="4514850"/>
          <p14:tracePt t="44703" x="1885950" y="4514850"/>
          <p14:tracePt t="44720" x="1893888" y="4514850"/>
          <p14:tracePt t="44740" x="1908175" y="4514850"/>
          <p14:tracePt t="44752" x="1914525" y="4514850"/>
          <p14:tracePt t="44769" x="1936750" y="4514850"/>
          <p14:tracePt t="44772" x="1951038" y="4514850"/>
          <p14:tracePt t="44786" x="1957388" y="4514850"/>
          <p14:tracePt t="44803" x="1985963" y="4508500"/>
          <p14:tracePt t="44820" x="2008188" y="4500563"/>
          <p14:tracePt t="44839" x="2014538" y="4494213"/>
          <p14:tracePt t="44855" x="2022475" y="4486275"/>
          <p14:tracePt t="44884" x="2022475" y="4479925"/>
          <p14:tracePt t="44909" x="2028825" y="4479925"/>
          <p14:tracePt t="44914" x="2036763" y="4479925"/>
          <p14:tracePt t="44923" x="2043113" y="4479925"/>
          <p14:tracePt t="44939" x="2057400" y="4479925"/>
          <p14:tracePt t="44956" x="2100263" y="4479925"/>
          <p14:tracePt t="44973" x="2143125" y="4479925"/>
          <p14:tracePt t="44990" x="2208213" y="4479925"/>
          <p14:tracePt t="45007" x="2228850" y="4471988"/>
          <p14:tracePt t="45025" x="2236788" y="4471988"/>
          <p14:tracePt t="45042" x="2243138" y="4471988"/>
          <p14:tracePt t="45058" x="2251075" y="4471988"/>
          <p14:tracePt t="45076" x="2257425" y="4471988"/>
          <p14:tracePt t="45094" x="2293938" y="4471988"/>
          <p14:tracePt t="45110" x="2314575" y="4471988"/>
          <p14:tracePt t="45127" x="2357438" y="4479925"/>
          <p14:tracePt t="45145" x="2393950" y="4486275"/>
          <p14:tracePt t="45160" x="2436813" y="4486275"/>
          <p14:tracePt t="45178" x="2451100" y="4486275"/>
          <p14:tracePt t="45194" x="2457450" y="4486275"/>
          <p14:tracePt t="45211" x="2465388" y="4486275"/>
          <p14:tracePt t="45267" x="2471738" y="4479925"/>
          <p14:tracePt t="45273" x="2486025" y="4479925"/>
          <p14:tracePt t="45282" x="2493963" y="4479925"/>
          <p14:tracePt t="45296" x="2514600" y="4479925"/>
          <p14:tracePt t="45313" x="2528888" y="4471988"/>
          <p14:tracePt t="45330" x="2536825" y="4465638"/>
          <p14:tracePt t="45347" x="2543175" y="4465638"/>
          <p14:tracePt t="46656" x="2543175" y="4471988"/>
          <p14:tracePt t="46679" x="2543175" y="4479925"/>
          <p14:tracePt t="46696" x="2551113" y="4479925"/>
          <p14:tracePt t="46712" x="2551113" y="4486275"/>
          <p14:tracePt t="46757" x="2551113" y="4494213"/>
          <p14:tracePt t="46773" x="2551113" y="4500563"/>
          <p14:tracePt t="46819" x="2557463" y="4500563"/>
          <p14:tracePt t="46843" x="2557463" y="4508500"/>
          <p14:tracePt t="46853" x="2565400" y="4508500"/>
          <p14:tracePt t="46861" x="2565400" y="4514850"/>
          <p14:tracePt t="46878" x="2571750" y="4537075"/>
          <p14:tracePt t="46894" x="2579688" y="4537075"/>
          <p14:tracePt t="46912" x="2593975" y="4557713"/>
          <p14:tracePt t="46928" x="2600325" y="4572000"/>
          <p14:tracePt t="46944" x="2608263" y="4586288"/>
          <p14:tracePt t="46961" x="2622550" y="4600575"/>
          <p14:tracePt t="46978" x="2636838" y="4608513"/>
          <p14:tracePt t="46995" x="2657475" y="4622800"/>
          <p14:tracePt t="47013" x="2671763" y="4629150"/>
          <p14:tracePt t="47029" x="2700338" y="4643438"/>
          <p14:tracePt t="47031" x="2722563" y="4651375"/>
          <p14:tracePt t="47046" x="2757488" y="4672013"/>
          <p14:tracePt t="47063" x="2794000" y="4686300"/>
          <p14:tracePt t="47080" x="2814638" y="4694238"/>
          <p14:tracePt t="47097" x="2857500" y="4708525"/>
          <p14:tracePt t="47114" x="2879725" y="4714875"/>
          <p14:tracePt t="47132" x="2894013" y="4722813"/>
          <p14:tracePt t="47148" x="2900363" y="4737100"/>
          <p14:tracePt t="47165" x="2908300" y="4743450"/>
          <p14:tracePt t="47182" x="2928938" y="4757738"/>
          <p14:tracePt t="47199" x="2957513" y="4772025"/>
          <p14:tracePt t="47218" x="2979738" y="4794250"/>
          <p14:tracePt t="47235" x="3008313" y="4814888"/>
          <p14:tracePt t="47251" x="3008313" y="4822825"/>
          <p14:tracePt t="47269" x="3014663" y="4829175"/>
          <p14:tracePt t="47286" x="3022600" y="4829175"/>
          <p14:tracePt t="47300" x="3022600" y="4837113"/>
          <p14:tracePt t="47345" x="3028950" y="4837113"/>
          <p14:tracePt t="47351" x="3028950" y="4843463"/>
          <p14:tracePt t="47360" x="3028950" y="4851400"/>
          <p14:tracePt t="47376" x="3028950" y="4865688"/>
          <p14:tracePt t="47388" x="3043238" y="4872038"/>
          <p14:tracePt t="47404" x="3043238" y="4879975"/>
          <p14:tracePt t="47420" x="3057525" y="4900613"/>
          <p14:tracePt t="47437" x="3071813" y="4929188"/>
          <p14:tracePt t="47455" x="3100388" y="4951413"/>
          <p14:tracePt t="47472" x="3114675" y="4979988"/>
          <p14:tracePt t="47488" x="3114675" y="5014913"/>
          <p14:tracePt t="47505" x="3128963" y="5065713"/>
          <p14:tracePt t="47522" x="3136900" y="5137150"/>
          <p14:tracePt t="47539" x="3136900" y="5172075"/>
          <p14:tracePt t="47557" x="3143250" y="5229225"/>
          <p14:tracePt t="47575" x="3179763" y="5294313"/>
          <p14:tracePt t="47590" x="3200400" y="5365750"/>
          <p14:tracePt t="47592" x="3208338" y="5400675"/>
          <p14:tracePt t="47607" x="3222625" y="5443538"/>
          <p14:tracePt t="47623" x="3243263" y="5514975"/>
          <p14:tracePt t="47625" x="3243263" y="5543550"/>
          <p14:tracePt t="47641" x="3257550" y="5586413"/>
          <p14:tracePt t="47658" x="3271838" y="5637213"/>
          <p14:tracePt t="47674" x="3294063" y="5680075"/>
          <p14:tracePt t="47692" x="3300413" y="5715000"/>
          <p14:tracePt t="47711" x="3314700" y="5743575"/>
          <p14:tracePt t="47727" x="3314700" y="5757863"/>
          <p14:tracePt t="47744" x="3322638" y="5765800"/>
          <p14:tracePt t="47761" x="3322638" y="5780088"/>
          <p14:tracePt t="47778" x="3322638" y="5786438"/>
          <p14:tracePt t="47795" x="3328988" y="5786438"/>
          <p14:tracePt t="47812" x="3328988" y="5794375"/>
          <p14:tracePt t="47852" x="3328988" y="5800725"/>
          <p14:tracePt t="47876" x="3322638" y="5800725"/>
          <p14:tracePt t="47885" x="3314700" y="5800725"/>
          <p14:tracePt t="47899" x="3308350" y="5800725"/>
          <p14:tracePt t="47915" x="3300413" y="5800725"/>
          <p14:tracePt t="47938" x="3294063" y="5800725"/>
          <p14:tracePt t="47954" x="3279775" y="5800725"/>
          <p14:tracePt t="47964" x="3271838" y="5800725"/>
          <p14:tracePt t="47982" x="3243263" y="5786438"/>
          <p14:tracePt t="48001" x="3208338" y="5780088"/>
          <p14:tracePt t="48014" x="3171825" y="5772150"/>
          <p14:tracePt t="48031" x="3151188" y="5765800"/>
          <p14:tracePt t="48049" x="3108325" y="5743575"/>
          <p14:tracePt t="48066" x="3094038" y="5737225"/>
          <p14:tracePt t="48084" x="3057525" y="5729288"/>
          <p14:tracePt t="48101" x="3028950" y="5722938"/>
          <p14:tracePt t="48118" x="3008313" y="5708650"/>
          <p14:tracePt t="48135" x="2979738" y="5708650"/>
          <p14:tracePt t="48152" x="2943225" y="5700713"/>
          <p14:tracePt t="48169" x="2900363" y="5680075"/>
          <p14:tracePt t="48185" x="2865438" y="5665788"/>
          <p14:tracePt t="48186" x="2851150" y="5651500"/>
          <p14:tracePt t="48202" x="2814638" y="5629275"/>
          <p14:tracePt t="48218" x="2800350" y="5622925"/>
          <p14:tracePt t="48236" x="2786063" y="5614988"/>
          <p14:tracePt t="48252" x="2779713" y="5608638"/>
          <p14:tracePt t="48308" x="2771775" y="5608638"/>
          <p14:tracePt t="48319" x="2765425" y="5600700"/>
          <p14:tracePt t="48329" x="2765425" y="5586413"/>
          <p14:tracePt t="48337" x="2757488" y="5586413"/>
          <p14:tracePt t="48354" x="2757488" y="5572125"/>
          <p14:tracePt t="48371" x="2743200" y="5572125"/>
          <p14:tracePt t="48388" x="2743200" y="5557838"/>
          <p14:tracePt t="48438" x="2743200" y="5551488"/>
          <p14:tracePt t="48571" x="2743200" y="5543550"/>
          <p14:tracePt t="48594" x="2743200" y="5537200"/>
          <p14:tracePt t="48609" x="2743200" y="5529263"/>
          <p14:tracePt t="48617" x="2743200" y="5522913"/>
          <p14:tracePt t="48626" x="2743200" y="5500688"/>
          <p14:tracePt t="48643" x="2751138" y="5480050"/>
          <p14:tracePt t="48660" x="2751138" y="5443538"/>
          <p14:tracePt t="48677" x="2751138" y="5429250"/>
          <p14:tracePt t="48678" x="2751138" y="5422900"/>
          <p14:tracePt t="48694" x="2751138" y="5394325"/>
          <p14:tracePt t="48711" x="2751138" y="5343525"/>
          <p14:tracePt t="48728" x="2751138" y="5314950"/>
          <p14:tracePt t="48745" x="2757488" y="5294313"/>
          <p14:tracePt t="48762" x="2757488" y="5272088"/>
          <p14:tracePt t="48779" x="2757488" y="5229225"/>
          <p14:tracePt t="48781" x="2757488" y="5214938"/>
          <p14:tracePt t="48796" x="2765425" y="5151438"/>
          <p14:tracePt t="48813" x="2771775" y="4929188"/>
          <p14:tracePt t="48830" x="2771775" y="4537075"/>
          <p14:tracePt t="48847" x="2765425" y="4294188"/>
          <p14:tracePt t="48865" x="2765425" y="4229100"/>
          <p14:tracePt t="48883" x="2765425" y="4186238"/>
          <p14:tracePt t="48897" x="2765425" y="4157663"/>
          <p14:tracePt t="48915" x="2765425" y="4137025"/>
          <p14:tracePt t="48932" x="2765425" y="4100513"/>
          <p14:tracePt t="48949" x="2771775" y="4029075"/>
          <p14:tracePt t="48966" x="2794000" y="3900488"/>
          <p14:tracePt t="48984" x="2800350" y="3814763"/>
          <p14:tracePt t="49000" x="2800350" y="3743325"/>
          <p14:tracePt t="49017" x="2800350" y="3700463"/>
          <p14:tracePt t="49035" x="2800350" y="3671888"/>
          <p14:tracePt t="49052" x="2800350" y="3586163"/>
          <p14:tracePt t="49068" x="2814638" y="3479800"/>
          <p14:tracePt t="49085" x="2822575" y="3351213"/>
          <p14:tracePt t="49102" x="2828925" y="3228975"/>
          <p14:tracePt t="49119" x="2828925" y="3114675"/>
          <p14:tracePt t="49138" x="2822575" y="2979738"/>
          <p14:tracePt t="49156" x="2814638" y="2928938"/>
          <p14:tracePt t="49171" x="2814638" y="2900363"/>
          <p14:tracePt t="49188" x="2800350" y="2851150"/>
          <p14:tracePt t="49205" x="2771775" y="2786063"/>
          <p14:tracePt t="49223" x="2771775" y="2751138"/>
          <p14:tracePt t="49240" x="2751138" y="2700338"/>
          <p14:tracePt t="49256" x="2736850" y="2686050"/>
          <p14:tracePt t="49272" x="2722563" y="2671763"/>
          <p14:tracePt t="49288" x="2708275" y="2651125"/>
          <p14:tracePt t="49305" x="2708275" y="2643188"/>
          <p14:tracePt t="49323" x="2700338" y="2636838"/>
          <p14:tracePt t="49340" x="2686050" y="2622550"/>
          <p14:tracePt t="49359" x="2665413" y="2593975"/>
          <p14:tracePt t="49377" x="2636838" y="2543175"/>
          <p14:tracePt t="49391" x="2622550" y="2528888"/>
          <p14:tracePt t="49408" x="2593975" y="2514600"/>
          <p14:tracePt t="49425" x="2579688" y="2508250"/>
          <p14:tracePt t="49459" x="2571750" y="2493963"/>
          <p14:tracePt t="49476" x="2557463" y="2465388"/>
          <p14:tracePt t="49493" x="2543175" y="2428875"/>
          <p14:tracePt t="49510" x="2522538" y="2393950"/>
          <p14:tracePt t="49528" x="2500313" y="2371725"/>
          <p14:tracePt t="49545" x="2493963" y="2371725"/>
          <p14:tracePt t="49562" x="2486025" y="2371725"/>
          <p14:tracePt t="49579" x="2479675" y="2371725"/>
          <p14:tracePt t="49596" x="2471738" y="2408238"/>
          <p14:tracePt t="49615" x="2471738" y="2465388"/>
          <p14:tracePt t="49629" x="2471738" y="2536825"/>
          <p14:tracePt t="49630" x="2471738" y="2571750"/>
          <p14:tracePt t="49646" x="2479675" y="2657475"/>
          <p14:tracePt t="49662" x="2486025" y="2751138"/>
          <p14:tracePt t="49680" x="2493963" y="2822575"/>
          <p14:tracePt t="49697" x="2493963" y="2971800"/>
          <p14:tracePt t="49714" x="2493963" y="3108325"/>
          <p14:tracePt t="49731" x="2500313" y="3279775"/>
          <p14:tracePt t="49748" x="2514600" y="3486150"/>
          <p14:tracePt t="49764" x="2514600" y="3600450"/>
          <p14:tracePt t="49781" x="2514600" y="3700463"/>
          <p14:tracePt t="49798" x="2514600" y="3779838"/>
          <p14:tracePt t="49802" x="2514600" y="3794125"/>
          <p14:tracePt t="49816" x="2514600" y="3836988"/>
          <p14:tracePt t="49832" x="2514600" y="3886200"/>
          <p14:tracePt t="49850" x="2543175" y="4029075"/>
          <p14:tracePt t="49866" x="2551113" y="4108450"/>
          <p14:tracePt t="49884" x="2565400" y="4157663"/>
          <p14:tracePt t="49901" x="2571750" y="4208463"/>
          <p14:tracePt t="49918" x="2579688" y="4251325"/>
          <p14:tracePt t="49934" x="2586038" y="4286250"/>
          <p14:tracePt t="49953" x="2593975" y="4379913"/>
          <p14:tracePt t="49970" x="2593975" y="4443413"/>
          <p14:tracePt t="49985" x="2600325" y="4537075"/>
          <p14:tracePt t="50003" x="2622550" y="4586288"/>
          <p14:tracePt t="50019" x="2628900" y="4622800"/>
          <p14:tracePt t="50039" x="2628900" y="4643438"/>
          <p14:tracePt t="50055" x="2628900" y="4672013"/>
          <p14:tracePt t="50072" x="2628900" y="4708525"/>
          <p14:tracePt t="50089" x="2628900" y="4757738"/>
          <p14:tracePt t="50106" x="2614613" y="4843463"/>
          <p14:tracePt t="50123" x="2608263" y="4914900"/>
          <p14:tracePt t="50140" x="2600325" y="4957763"/>
          <p14:tracePt t="50156" x="2600325" y="4979988"/>
          <p14:tracePt t="50172" x="2600325" y="4986338"/>
          <p14:tracePt t="50189" x="2600325" y="4994275"/>
          <p14:tracePt t="50206" x="2600325" y="5008563"/>
          <p14:tracePt t="50223" x="2600325" y="5037138"/>
          <p14:tracePt t="50241" x="2600325" y="5094288"/>
          <p14:tracePt t="50258" x="2593975" y="5137150"/>
          <p14:tracePt t="50275" x="2593975" y="5165725"/>
          <p14:tracePt t="50292" x="2593975" y="5180013"/>
          <p14:tracePt t="50295" x="2593975" y="5186363"/>
          <p14:tracePt t="50312" x="2593975" y="5194300"/>
          <p14:tracePt t="50350" x="2593975" y="5200650"/>
          <p14:tracePt t="50368" x="2593975" y="5208588"/>
          <p14:tracePt t="50376" x="2593975" y="5214938"/>
          <p14:tracePt t="50391" x="2593975" y="5229225"/>
          <p14:tracePt t="50397" x="2586038" y="5237163"/>
          <p14:tracePt t="50412" x="2586038" y="5251450"/>
          <p14:tracePt t="50429" x="2586038" y="5265738"/>
          <p14:tracePt t="50446" x="2586038" y="5272088"/>
          <p14:tracePt t="50480" x="2579688" y="5280025"/>
          <p14:tracePt t="50512" x="2579688" y="5294313"/>
          <p14:tracePt t="50529" x="2571750" y="5300663"/>
          <p14:tracePt t="50546" x="2571750" y="5308600"/>
          <p14:tracePt t="50570" x="2565400" y="5314950"/>
          <p14:tracePt t="50585" x="2557463" y="5322888"/>
          <p14:tracePt t="50597" x="2551113" y="5329238"/>
          <p14:tracePt t="50625" x="2551113" y="5343525"/>
          <p14:tracePt t="50641" x="2543175" y="5343525"/>
          <p14:tracePt t="50656" x="2543175" y="5351463"/>
          <p14:tracePt t="50671" x="2536825" y="5357813"/>
          <p14:tracePt t="50695" x="2536825" y="5365750"/>
          <p14:tracePt t="50774" x="2528888" y="5372100"/>
          <p14:tracePt t="50790" x="2522538" y="5372100"/>
          <p14:tracePt t="50811" x="2514600" y="5380038"/>
          <p14:tracePt t="50842" x="2514600" y="5386388"/>
          <p14:tracePt t="50888" x="2508250" y="5394325"/>
          <p14:tracePt t="50985" x="2500313" y="5394325"/>
          <p14:tracePt t="50992" x="2500313" y="5400675"/>
          <p14:tracePt t="51024" x="2493963" y="5400675"/>
          <p14:tracePt t="51040" x="2493963" y="5408613"/>
          <p14:tracePt t="51065" x="2493963" y="5414963"/>
          <p14:tracePt t="51071" x="2486025" y="5414963"/>
          <p14:tracePt t="51093" x="2486025" y="5422900"/>
          <p14:tracePt t="51195" x="2479675" y="5422900"/>
          <p14:tracePt t="51234" x="2479675" y="5429250"/>
          <p14:tracePt t="51242" x="2471738" y="5429250"/>
          <p14:tracePt t="51251" x="2465388" y="5437188"/>
          <p14:tracePt t="51303" x="2457450" y="5437188"/>
          <p14:tracePt t="51344" x="2451100" y="5443538"/>
          <p14:tracePt t="51369" x="2443163" y="5443538"/>
          <p14:tracePt t="51375" x="2443163" y="5451475"/>
          <p14:tracePt t="51399" x="2436813" y="5451475"/>
          <p14:tracePt t="51414" x="2428875" y="5451475"/>
          <p14:tracePt t="51420" x="2428875" y="5457825"/>
          <p14:tracePt t="51445" x="2422525" y="5457825"/>
          <p14:tracePt t="51463" x="2422525" y="5465763"/>
          <p14:tracePt t="51476" x="2414588" y="5465763"/>
          <p14:tracePt t="51533" x="2408238" y="5465763"/>
          <p14:tracePt t="51546" x="2400300" y="5465763"/>
          <p14:tracePt t="51597" x="2393950" y="5465763"/>
          <p14:tracePt t="51648" x="2386013" y="5465763"/>
          <p14:tracePt t="51664" x="2379663" y="5465763"/>
          <p14:tracePt t="51681" x="2371725" y="5472113"/>
          <p14:tracePt t="51705" x="2365375" y="5472113"/>
          <p14:tracePt t="51743" x="2357438" y="5472113"/>
          <p14:tracePt t="51813" x="2343150" y="5472113"/>
          <p14:tracePt t="51837" x="2336800" y="5472113"/>
          <p14:tracePt t="51853" x="2328863" y="5472113"/>
          <p14:tracePt t="51860" x="2322513" y="5472113"/>
          <p14:tracePt t="51904" x="2314575" y="5472113"/>
          <p14:tracePt t="51969" x="2308225" y="5472113"/>
          <p14:tracePt t="52008" x="2308225" y="5480050"/>
          <p14:tracePt t="52017" x="2300288" y="5480050"/>
          <p14:tracePt t="52024" x="2293938" y="5480050"/>
          <p14:tracePt t="52045" x="2286000" y="5480050"/>
          <p14:tracePt t="52063" x="2279650" y="5480050"/>
          <p14:tracePt t="52080" x="2271713" y="5480050"/>
          <p14:tracePt t="52112" x="2265363" y="5480050"/>
          <p14:tracePt t="52158" x="2257425" y="5480050"/>
          <p14:tracePt t="52203" x="2251075" y="5480050"/>
          <p14:tracePt t="52274" x="2243138" y="5480050"/>
          <p14:tracePt t="52288" x="2236788" y="5486400"/>
          <p14:tracePt t="52303" x="2228850" y="5486400"/>
          <p14:tracePt t="52311" x="2228850" y="5494338"/>
          <p14:tracePt t="52352" x="2222500" y="5494338"/>
          <p14:tracePt t="52398" x="2214563" y="5494338"/>
          <p14:tracePt t="52515" x="2208213" y="5494338"/>
          <p14:tracePt t="52696" x="2200275" y="5494338"/>
          <p14:tracePt t="52725" x="2193925" y="5494338"/>
          <p14:tracePt t="52741" x="2185988" y="5494338"/>
          <p14:tracePt t="52758" x="2179638" y="5494338"/>
          <p14:tracePt t="52788" x="2179638" y="5500688"/>
          <p14:tracePt t="52828" x="2171700" y="5500688"/>
          <p14:tracePt t="52868" x="2165350" y="5500688"/>
          <p14:tracePt t="52951" x="2157413" y="5500688"/>
          <p14:tracePt t="52968" x="2151063" y="5500688"/>
          <p14:tracePt t="53023" x="2143125" y="5500688"/>
          <p14:tracePt t="53045" x="2143125" y="5508625"/>
          <p14:tracePt t="53053" x="2136775" y="5508625"/>
          <p14:tracePt t="53069" x="2128838" y="5508625"/>
          <p14:tracePt t="53078" x="2122488" y="5508625"/>
          <p14:tracePt t="53096" x="2114550" y="5508625"/>
          <p14:tracePt t="53117" x="2108200" y="5508625"/>
          <p14:tracePt t="53141" x="2100263" y="5508625"/>
          <p14:tracePt t="53236" x="2093913" y="5508625"/>
          <p14:tracePt t="53252" x="2085975" y="5508625"/>
          <p14:tracePt t="53267" x="2079625" y="5508625"/>
          <p14:tracePt t="53283" x="2071688" y="5508625"/>
          <p14:tracePt t="53320" x="2065338" y="5508625"/>
          <p14:tracePt t="53367" x="2057400" y="5508625"/>
          <p14:tracePt t="53446" x="2051050" y="5508625"/>
          <p14:tracePt t="53529" x="2043113" y="5508625"/>
          <p14:tracePt t="53579" x="2036763" y="5508625"/>
          <p14:tracePt t="53691" x="2028825" y="5508625"/>
          <p14:tracePt t="54296" x="2022475" y="5508625"/>
          <p14:tracePt t="55085" x="2014538" y="5508625"/>
          <p14:tracePt t="55265" x="2008188" y="5508625"/>
          <p14:tracePt t="55295" x="2000250" y="5508625"/>
          <p14:tracePt t="55799" x="2000250" y="5514975"/>
          <p14:tracePt t="55812" x="2008188" y="5522913"/>
          <p14:tracePt t="55835" x="2014538" y="5522913"/>
          <p14:tracePt t="55851" x="2022475" y="5522913"/>
          <p14:tracePt t="55874" x="2036763" y="5529263"/>
          <p14:tracePt t="55881" x="2051050" y="5529263"/>
          <p14:tracePt t="55890" x="2057400" y="5529263"/>
          <p14:tracePt t="55898" x="2065338" y="5529263"/>
          <p14:tracePt t="55916" x="2093913" y="5537200"/>
          <p14:tracePt t="55932" x="2114550" y="5543550"/>
          <p14:tracePt t="55950" x="2143125" y="5543550"/>
          <p14:tracePt t="55969" x="2151063" y="5543550"/>
          <p14:tracePt t="55983" x="2157413" y="5543550"/>
          <p14:tracePt t="56001" x="2165350" y="5543550"/>
          <p14:tracePt t="56019" x="2171700" y="5543550"/>
          <p14:tracePt t="56038" x="2200275" y="5543550"/>
          <p14:tracePt t="56053" x="2236788" y="5551488"/>
          <p14:tracePt t="56070" x="2286000" y="5557838"/>
          <p14:tracePt t="56087" x="2314575" y="5565775"/>
          <p14:tracePt t="56103" x="2336800" y="5565775"/>
          <p14:tracePt t="56120" x="2357438" y="5565775"/>
          <p14:tracePt t="56136" x="2379663" y="5565775"/>
          <p14:tracePt t="56139" x="2386013" y="5565775"/>
          <p14:tracePt t="56155" x="2400300" y="5565775"/>
          <p14:tracePt t="56170" x="2408238" y="5565775"/>
          <p14:tracePt t="56188" x="2414588" y="5565775"/>
          <p14:tracePt t="56205" x="2422525" y="5565775"/>
          <p14:tracePt t="56221" x="2428875" y="5565775"/>
          <p14:tracePt t="56238" x="2457450" y="5565775"/>
          <p14:tracePt t="56256" x="2500313" y="5565775"/>
          <p14:tracePt t="56273" x="2536825" y="5565775"/>
          <p14:tracePt t="56290" x="2565400" y="5565775"/>
          <p14:tracePt t="56307" x="2579688" y="5565775"/>
          <p14:tracePt t="56335" x="2586038" y="5565775"/>
          <p14:tracePt t="56373" x="2593975" y="5565775"/>
          <p14:tracePt t="56398" x="2600325" y="5565775"/>
          <p14:tracePt t="56407" x="2614613" y="5565775"/>
          <p14:tracePt t="56421" x="2622550" y="5557838"/>
          <p14:tracePt t="56429" x="2628900" y="5557838"/>
          <p14:tracePt t="56442" x="2628900" y="5551488"/>
          <p14:tracePt t="56459" x="2643188" y="5543550"/>
          <p14:tracePt t="58263" x="2657475" y="5543550"/>
          <p14:tracePt t="58271" x="2665413" y="5543550"/>
          <p14:tracePt t="58280" x="2679700" y="5543550"/>
          <p14:tracePt t="58294" x="2700338" y="5543550"/>
          <p14:tracePt t="58311" x="2722563" y="5543550"/>
          <p14:tracePt t="58358" x="2728913" y="5543550"/>
          <p14:tracePt t="58405" x="2736850" y="5543550"/>
          <p14:tracePt t="58421" x="2743200" y="5543550"/>
          <p14:tracePt t="58444" x="2751138" y="5543550"/>
          <p14:tracePt t="58460" x="2757488" y="5543550"/>
          <p14:tracePt t="58484" x="2771775" y="5543550"/>
          <p14:tracePt t="58499" x="2779713" y="5543550"/>
          <p14:tracePt t="58514" x="2794000" y="5543550"/>
          <p14:tracePt t="58522" x="2800350" y="5543550"/>
          <p14:tracePt t="58538" x="2808288" y="5543550"/>
          <p14:tracePt t="58550" x="2814638" y="5543550"/>
          <p14:tracePt t="58567" x="2828925" y="5543550"/>
          <p14:tracePt t="58584" x="2851150" y="5543550"/>
          <p14:tracePt t="58600" x="2857500" y="5543550"/>
          <p14:tracePt t="58632" x="2865438" y="5543550"/>
          <p14:tracePt t="58674" x="2879725" y="5543550"/>
          <p14:tracePt t="58695" x="2886075" y="5543550"/>
          <p14:tracePt t="58711" x="2894013" y="5543550"/>
          <p14:tracePt t="58725" x="2908300" y="5543550"/>
          <p14:tracePt t="58734" x="2914650" y="5543550"/>
          <p14:tracePt t="58749" x="2928938" y="5543550"/>
          <p14:tracePt t="58756" x="2936875" y="5543550"/>
          <p14:tracePt t="58770" x="2943225" y="5543550"/>
          <p14:tracePt t="58787" x="2957513" y="5543550"/>
          <p14:tracePt t="58804" x="2971800" y="5537200"/>
          <p14:tracePt t="58822" x="2986088" y="5529263"/>
          <p14:tracePt t="58840" x="3014663" y="5522913"/>
          <p14:tracePt t="58856" x="3036888" y="5514975"/>
          <p14:tracePt t="58872" x="3051175" y="5508625"/>
          <p14:tracePt t="58889" x="3065463" y="5500688"/>
          <p14:tracePt t="58906" x="3071813" y="5500688"/>
          <p14:tracePt t="58940" x="3079750" y="5500688"/>
          <p14:tracePt t="58960" x="3086100" y="5500688"/>
          <p14:tracePt t="58974" x="3100388" y="5500688"/>
          <p14:tracePt t="58991" x="3100388" y="5494338"/>
          <p14:tracePt t="59008" x="3114675" y="5494338"/>
          <p14:tracePt t="59111" x="3122613" y="5494338"/>
          <p14:tracePt t="59461" x="3122613" y="5486400"/>
          <p14:tracePt t="59469" x="3165475" y="5486400"/>
          <p14:tracePt t="59477" x="3200400" y="5486400"/>
          <p14:tracePt t="59485" x="3243263" y="5486400"/>
          <p14:tracePt t="59502" x="3322638" y="5480050"/>
          <p14:tracePt t="59520" x="3379788" y="5480050"/>
          <p14:tracePt t="59536" x="3414713" y="5480050"/>
          <p14:tracePt t="59553" x="3451225" y="5486400"/>
          <p14:tracePt t="59570" x="3494088" y="5486400"/>
          <p14:tracePt t="59587" x="3536950" y="5494338"/>
          <p14:tracePt t="59604" x="3565525" y="5494338"/>
          <p14:tracePt t="59621" x="3586163" y="5494338"/>
          <p14:tracePt t="59639" x="3614738" y="5494338"/>
          <p14:tracePt t="59656" x="3636963" y="5486400"/>
          <p14:tracePt t="59672" x="3651250" y="5486400"/>
          <p14:tracePt t="59689" x="3665538" y="5486400"/>
          <p14:tracePt t="59705" x="3694113" y="5480050"/>
          <p14:tracePt t="59723" x="3729038" y="5480050"/>
          <p14:tracePt t="59741" x="3786188" y="5480050"/>
          <p14:tracePt t="59757" x="3814763" y="5480050"/>
          <p14:tracePt t="59774" x="3836988" y="5480050"/>
          <p14:tracePt t="59791" x="3851275" y="5480050"/>
          <p14:tracePt t="59885" x="3857625" y="5480050"/>
          <p14:tracePt t="60037" x="3851275" y="5486400"/>
          <p14:tracePt t="60045" x="3843338" y="5494338"/>
          <p14:tracePt t="60053" x="3829050" y="5500688"/>
          <p14:tracePt t="60062" x="3808413" y="5514975"/>
          <p14:tracePt t="60079" x="3743325" y="5543550"/>
          <p14:tracePt t="60097" x="3708400" y="5551488"/>
          <p14:tracePt t="60113" x="3636963" y="5580063"/>
          <p14:tracePt t="60114" x="3594100" y="5586413"/>
          <p14:tracePt t="60130" x="3557588" y="5586413"/>
          <p14:tracePt t="60146" x="3494088" y="5586413"/>
          <p14:tracePt t="60164" x="3408363" y="5594350"/>
          <p14:tracePt t="60181" x="3322638" y="5614988"/>
          <p14:tracePt t="60198" x="3214688" y="5614988"/>
          <p14:tracePt t="60218" x="3108325" y="5637213"/>
          <p14:tracePt t="60233" x="3051175" y="5651500"/>
          <p14:tracePt t="60250" x="2986088" y="5651500"/>
          <p14:tracePt t="60267" x="2951163" y="5657850"/>
          <p14:tracePt t="60284" x="2865438" y="5657850"/>
          <p14:tracePt t="60301" x="2814638" y="5672138"/>
          <p14:tracePt t="60316" x="2722563" y="5680075"/>
          <p14:tracePt t="60333" x="2671763" y="5680075"/>
          <p14:tracePt t="60350" x="2622550" y="5680075"/>
          <p14:tracePt t="60368" x="2579688" y="5680075"/>
          <p14:tracePt t="60385" x="2557463" y="5680075"/>
          <p14:tracePt t="60402" x="2514600" y="5686425"/>
          <p14:tracePt t="60418" x="2465388" y="5686425"/>
          <p14:tracePt t="60435" x="2428875" y="5686425"/>
          <p14:tracePt t="60454" x="2408238" y="5694363"/>
          <p14:tracePt t="60471" x="2400300" y="5694363"/>
          <p14:tracePt t="60563" x="2400300" y="5700713"/>
          <p14:tracePt t="60585" x="2408238" y="5700713"/>
          <p14:tracePt t="60595" x="2422525" y="5700713"/>
          <p14:tracePt t="60607" x="2486025" y="5700713"/>
          <p14:tracePt t="60624" x="2579688" y="5694363"/>
          <p14:tracePt t="60640" x="2643188" y="5686425"/>
          <p14:tracePt t="60656" x="2765425" y="5680075"/>
          <p14:tracePt t="60673" x="2851150" y="5672138"/>
          <p14:tracePt t="60690" x="2928938" y="5657850"/>
          <p14:tracePt t="60707" x="3000375" y="5657850"/>
          <p14:tracePt t="60724" x="3100388" y="5651500"/>
          <p14:tracePt t="60741" x="3151188" y="5651500"/>
          <p14:tracePt t="60758" x="3186113" y="5657850"/>
          <p14:tracePt t="60775" x="3222625" y="5657850"/>
          <p14:tracePt t="60793" x="3257550" y="5657850"/>
          <p14:tracePt t="60810" x="3322638" y="5665788"/>
          <p14:tracePt t="60827" x="3343275" y="5672138"/>
          <p14:tracePt t="60844" x="3365500" y="5672138"/>
          <p14:tracePt t="60862" x="3379788" y="5672138"/>
          <p14:tracePt t="60879" x="3394075" y="5672138"/>
          <p14:tracePt t="60894" x="3400425" y="5672138"/>
          <p14:tracePt t="60911" x="3414713" y="5672138"/>
          <p14:tracePt t="60929" x="3422650" y="5680075"/>
          <p14:tracePt t="61077" x="3408363" y="5686425"/>
          <p14:tracePt t="61083" x="3386138" y="5686425"/>
          <p14:tracePt t="61092" x="3371850" y="5694363"/>
          <p14:tracePt t="61100" x="3351213" y="5694363"/>
          <p14:tracePt t="61115" x="3294063" y="5708650"/>
          <p14:tracePt t="61132" x="3257550" y="5715000"/>
          <p14:tracePt t="61150" x="3214688" y="5729288"/>
          <p14:tracePt t="61167" x="3179763" y="5737225"/>
          <p14:tracePt t="61183" x="3136900" y="5737225"/>
          <p14:tracePt t="61187" x="3100388" y="5751513"/>
          <p14:tracePt t="61200" x="3065463" y="5757863"/>
          <p14:tracePt t="61217" x="3036888" y="5765800"/>
          <p14:tracePt t="61234" x="2994025" y="5765800"/>
          <p14:tracePt t="61251" x="2957513" y="5765800"/>
          <p14:tracePt t="61268" x="2922588" y="5772150"/>
          <p14:tracePt t="61285" x="2843213" y="5780088"/>
          <p14:tracePt t="61302" x="2779713" y="5786438"/>
          <p14:tracePt t="61318" x="2736850" y="5786438"/>
          <p14:tracePt t="61336" x="2714625" y="5786438"/>
          <p14:tracePt t="61353" x="2700338" y="5786438"/>
          <p14:tracePt t="61370" x="2686050" y="5786438"/>
          <p14:tracePt t="61387" x="2657475" y="5786438"/>
          <p14:tracePt t="61404" x="2586038" y="5786438"/>
          <p14:tracePt t="61421" x="2551113" y="5786438"/>
          <p14:tracePt t="61438" x="2522538" y="5786438"/>
          <p14:tracePt t="61455" x="2500313" y="5786438"/>
          <p14:tracePt t="61472" x="2493963" y="5794375"/>
          <p14:tracePt t="61491" x="2486025" y="5800725"/>
          <p14:tracePt t="61522" x="2479675" y="5800725"/>
          <p14:tracePt t="61640" x="2493963" y="5808663"/>
          <p14:tracePt t="61648" x="2500313" y="5808663"/>
          <p14:tracePt t="61658" x="2514600" y="5808663"/>
          <p14:tracePt t="61676" x="2543175" y="5808663"/>
          <p14:tracePt t="61693" x="2571750" y="5808663"/>
          <p14:tracePt t="61709" x="2657475" y="5808663"/>
          <p14:tracePt t="61727" x="2708275" y="5815013"/>
          <p14:tracePt t="61744" x="2757488" y="5815013"/>
          <p14:tracePt t="61761" x="2836863" y="5815013"/>
          <p14:tracePt t="61778" x="2928938" y="5829300"/>
          <p14:tracePt t="61794" x="2957513" y="5837238"/>
          <p14:tracePt t="61811" x="2994025" y="5851525"/>
          <p14:tracePt t="61829" x="3043238" y="5865813"/>
          <p14:tracePt t="61846" x="3100388" y="5865813"/>
          <p14:tracePt t="61863" x="3128963" y="5865813"/>
          <p14:tracePt t="61880" x="3171825" y="5872163"/>
          <p14:tracePt t="61896" x="3194050" y="5872163"/>
          <p14:tracePt t="61914" x="3222625" y="5880100"/>
          <p14:tracePt t="61931" x="3243263" y="5880100"/>
          <p14:tracePt t="61947" x="3271838" y="5886450"/>
          <p14:tracePt t="61965" x="3308350" y="5894388"/>
          <p14:tracePt t="61982" x="3351213" y="5908675"/>
          <p14:tracePt t="61999" x="3386138" y="5922963"/>
          <p14:tracePt t="62015" x="3422650" y="5937250"/>
          <p14:tracePt t="62032" x="3465513" y="5943600"/>
          <p14:tracePt t="62050" x="3486150" y="5943600"/>
          <p14:tracePt t="62066" x="3522663" y="5951538"/>
          <p14:tracePt t="62083" x="3543300" y="5965825"/>
          <p14:tracePt t="62100" x="3551238" y="5965825"/>
          <p14:tracePt t="62117" x="3565525" y="5965825"/>
          <p14:tracePt t="62135" x="3571875" y="5965825"/>
          <p14:tracePt t="62152" x="3586163" y="5965825"/>
          <p14:tracePt t="62168" x="3594100" y="5972175"/>
          <p14:tracePt t="62204" x="3600450" y="5980113"/>
          <p14:tracePt t="62221" x="3614738" y="5986463"/>
          <p14:tracePt t="62237" x="3622675" y="6000750"/>
          <p14:tracePt t="62239" x="3629025" y="6015038"/>
          <p14:tracePt t="62254" x="3651250" y="6037263"/>
          <p14:tracePt t="62270" x="3665538" y="6043613"/>
          <p14:tracePt t="62287" x="3686175" y="6057900"/>
          <p14:tracePt t="62305" x="3694113" y="6072188"/>
          <p14:tracePt t="62322" x="3708400" y="6086475"/>
          <p14:tracePt t="62338" x="3708400" y="6100763"/>
          <p14:tracePt t="62355" x="3722688" y="6122988"/>
          <p14:tracePt t="62372" x="3736975" y="6143625"/>
          <p14:tracePt t="62389" x="3751263" y="6165850"/>
          <p14:tracePt t="62406" x="3751263" y="6180138"/>
          <p14:tracePt t="62423" x="3765550" y="6194425"/>
          <p14:tracePt t="62458" x="3771900" y="6194425"/>
          <p14:tracePt t="62498" x="3771900" y="6200775"/>
          <p14:tracePt t="62544" x="3779838" y="6208713"/>
          <p14:tracePt t="62567" x="3779838" y="6215063"/>
          <p14:tracePt t="62584" x="3779838" y="6223000"/>
          <p14:tracePt t="62670" x="3786188" y="6223000"/>
          <p14:tracePt t="64208" x="0" y="0"/>
        </p14:tracePtLst>
      </p14:laserTraceLst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476545" y="368660"/>
            <a:ext cx="8289630" cy="7650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200" dirty="0" smtClean="0"/>
              <a:t>스택의</a:t>
            </a:r>
            <a:r>
              <a:rPr lang="en-US" altLang="ko-KR" sz="3200" dirty="0" smtClean="0"/>
              <a:t> </a:t>
            </a:r>
            <a:r>
              <a:rPr lang="ko-KR" altLang="en-US" sz="3200" dirty="0" smtClean="0"/>
              <a:t>구현</a:t>
            </a:r>
            <a:r>
              <a:rPr lang="en-US" altLang="ko-KR" sz="3200" dirty="0" smtClean="0"/>
              <a:t>(</a:t>
            </a:r>
            <a:r>
              <a:rPr lang="ko-KR" altLang="en-US" sz="3200" dirty="0" smtClean="0"/>
              <a:t>클래스</a:t>
            </a:r>
            <a:r>
              <a:rPr lang="en-US" altLang="ko-KR" sz="3200" dirty="0" smtClean="0"/>
              <a:t> </a:t>
            </a:r>
            <a:r>
              <a:rPr lang="ko-KR" altLang="en-US" sz="3200" dirty="0" smtClean="0"/>
              <a:t>버전</a:t>
            </a:r>
            <a:r>
              <a:rPr lang="en-US" altLang="ko-KR" sz="3200" dirty="0" smtClean="0"/>
              <a:t>)</a:t>
            </a:r>
            <a:endParaRPr lang="ko-KR" altLang="en-US" sz="3200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427" y="1223755"/>
            <a:ext cx="7785865" cy="5277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166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8429"/>
    </mc:Choice>
    <mc:Fallback xmlns="">
      <p:transition spd="slow" advTm="108429"/>
    </mc:Fallback>
  </mc:AlternateContent>
  <p:timing>
    <p:tnLst>
      <p:par>
        <p:cTn id="1" dur="indefinite" restart="never" nodeType="tmRoot"/>
      </p:par>
    </p:tnLst>
  </p:timing>
  <p:extLst mod="1">
    <p:ext uri="{3A86A75C-4F4B-4683-9AE1-C65F6400EC91}">
      <p14:laserTraceLst xmlns:p14="http://schemas.microsoft.com/office/powerpoint/2010/main">
        <p14:tracePtLst>
          <p14:tracePt t="1265" x="7151688" y="5622925"/>
          <p14:tracePt t="1493" x="7143750" y="5622925"/>
          <p14:tracePt t="1502" x="7123113" y="5622925"/>
          <p14:tracePt t="1511" x="7108825" y="5622925"/>
          <p14:tracePt t="1517" x="7094538" y="5608638"/>
          <p14:tracePt t="1530" x="7065963" y="5608638"/>
          <p14:tracePt t="1547" x="6965950" y="5580063"/>
          <p14:tracePt t="1564" x="6843713" y="5529263"/>
          <p14:tracePt t="1582" x="6665913" y="5508625"/>
          <p14:tracePt t="1598" x="6400800" y="5380038"/>
          <p14:tracePt t="1616" x="6180138" y="5308600"/>
          <p14:tracePt t="1632" x="5986463" y="5237163"/>
          <p14:tracePt t="1649" x="5729288" y="5129213"/>
          <p14:tracePt t="1666" x="5614988" y="5037138"/>
          <p14:tracePt t="1683" x="5514975" y="4943475"/>
          <p14:tracePt t="1702" x="5451475" y="4879975"/>
          <p14:tracePt t="1719" x="5414963" y="4851400"/>
          <p14:tracePt t="1721" x="5400675" y="4851400"/>
          <p14:tracePt t="1736" x="5386388" y="4843463"/>
          <p14:tracePt t="1751" x="5372100" y="4843463"/>
          <p14:tracePt t="1768" x="5365750" y="4837113"/>
          <p14:tracePt t="1785" x="5351463" y="4829175"/>
          <p14:tracePt t="1802" x="5337175" y="4822825"/>
          <p14:tracePt t="1819" x="5322888" y="4794250"/>
          <p14:tracePt t="1838" x="5300663" y="4751388"/>
          <p14:tracePt t="1855" x="5294313" y="4737100"/>
          <p14:tracePt t="1872" x="5286375" y="4722813"/>
          <p14:tracePt t="1889" x="5280025" y="4714875"/>
          <p14:tracePt t="1907" x="5272088" y="4714875"/>
          <p14:tracePt t="1922" x="5272088" y="4708525"/>
          <p14:tracePt t="1938" x="5265738" y="4700588"/>
          <p14:tracePt t="1956" x="5251450" y="4679950"/>
          <p14:tracePt t="1972" x="5229225" y="4657725"/>
          <p14:tracePt t="1989" x="5208588" y="4622800"/>
          <p14:tracePt t="2006" x="5194300" y="4608513"/>
          <p14:tracePt t="2023" x="5172075" y="4594225"/>
          <p14:tracePt t="2042" x="5137150" y="4572000"/>
          <p14:tracePt t="2059" x="5122863" y="4565650"/>
          <p14:tracePt t="2076" x="5114925" y="4565650"/>
          <p14:tracePt t="2093" x="5108575" y="4557713"/>
          <p14:tracePt t="2110" x="5100638" y="4537075"/>
          <p14:tracePt t="2127" x="5086350" y="4529138"/>
          <p14:tracePt t="2144" x="5051425" y="4500563"/>
          <p14:tracePt t="2160" x="5043488" y="4471988"/>
          <p14:tracePt t="2177" x="5008563" y="4414838"/>
          <p14:tracePt t="2193" x="4994275" y="4386263"/>
          <p14:tracePt t="2210" x="4986338" y="4371975"/>
          <p14:tracePt t="2227" x="4979988" y="4365625"/>
          <p14:tracePt t="2244" x="4965700" y="4343400"/>
          <p14:tracePt t="2261" x="4943475" y="4329113"/>
          <p14:tracePt t="2278" x="4908550" y="4279900"/>
          <p14:tracePt t="2295" x="4865688" y="4194175"/>
          <p14:tracePt t="2313" x="4800600" y="4114800"/>
          <p14:tracePt t="2329" x="4765675" y="4065588"/>
          <p14:tracePt t="2346" x="4737100" y="4029075"/>
          <p14:tracePt t="2363" x="4714875" y="4014788"/>
          <p14:tracePt t="2380" x="4700588" y="3994150"/>
          <p14:tracePt t="2397" x="4657725" y="3943350"/>
          <p14:tracePt t="2415" x="4608513" y="3865563"/>
          <p14:tracePt t="2431" x="4572000" y="3794125"/>
          <p14:tracePt t="2450" x="4522788" y="3736975"/>
          <p14:tracePt t="2465" x="4471988" y="3694113"/>
          <p14:tracePt t="2482" x="4429125" y="3651250"/>
          <p14:tracePt t="2499" x="4394200" y="3614738"/>
          <p14:tracePt t="2516" x="4322763" y="3557588"/>
          <p14:tracePt t="2533" x="4265613" y="3508375"/>
          <p14:tracePt t="2549" x="4194175" y="3471863"/>
          <p14:tracePt t="2567" x="4143375" y="3443288"/>
          <p14:tracePt t="2584" x="4079875" y="3414713"/>
          <p14:tracePt t="2602" x="4014788" y="3379788"/>
          <p14:tracePt t="2618" x="3957638" y="3351213"/>
          <p14:tracePt t="2635" x="3865563" y="3308350"/>
          <p14:tracePt t="2652" x="3786188" y="3294063"/>
          <p14:tracePt t="2669" x="3679825" y="3279775"/>
          <p14:tracePt t="2686" x="3557588" y="3251200"/>
          <p14:tracePt t="2703" x="3394075" y="3222625"/>
          <p14:tracePt t="2705" x="3328988" y="3194050"/>
          <p14:tracePt t="2721" x="3186113" y="3157538"/>
          <p14:tracePt t="2739" x="3071813" y="3128963"/>
          <p14:tracePt t="2755" x="2957513" y="3094038"/>
          <p14:tracePt t="2773" x="2851150" y="3028950"/>
          <p14:tracePt t="2789" x="2714625" y="2965450"/>
          <p14:tracePt t="2792" x="2665413" y="2936875"/>
          <p14:tracePt t="2805" x="2593975" y="2900363"/>
          <p14:tracePt t="2822" x="2414588" y="2822575"/>
          <p14:tracePt t="2840" x="2322513" y="2779713"/>
          <p14:tracePt t="2857" x="2251075" y="2751138"/>
          <p14:tracePt t="2875" x="2171700" y="2708275"/>
          <p14:tracePt t="2889" x="2122488" y="2651125"/>
          <p14:tracePt t="2891" x="2057400" y="2608263"/>
          <p14:tracePt t="2907" x="1985963" y="2536825"/>
          <p14:tracePt t="2924" x="1893888" y="2457450"/>
          <p14:tracePt t="2941" x="1800225" y="2357438"/>
          <p14:tracePt t="2958" x="1693863" y="2236788"/>
          <p14:tracePt t="2975" x="1614488" y="2165350"/>
          <p14:tracePt t="2992" x="1565275" y="2065338"/>
          <p14:tracePt t="3009" x="1514475" y="1993900"/>
          <p14:tracePt t="3026" x="1457325" y="1914525"/>
          <p14:tracePt t="3043" x="1393825" y="1828800"/>
          <p14:tracePt t="3060" x="1328738" y="1765300"/>
          <p14:tracePt t="3077" x="1285875" y="1736725"/>
          <p14:tracePt t="3094" x="1265238" y="1708150"/>
          <p14:tracePt t="3112" x="1250950" y="1671638"/>
          <p14:tracePt t="3130" x="1222375" y="1636713"/>
          <p14:tracePt t="3146" x="1208088" y="1608138"/>
          <p14:tracePt t="3163" x="1200150" y="1585913"/>
          <p14:tracePt t="3180" x="1185863" y="1579563"/>
          <p14:tracePt t="3197" x="1185863" y="1571625"/>
          <p14:tracePt t="3217" x="1185863" y="1565275"/>
          <p14:tracePt t="3236" x="1185863" y="1550988"/>
          <p14:tracePt t="3261" x="1185863" y="1543050"/>
          <p14:tracePt t="3463" x="1193800" y="1543050"/>
          <p14:tracePt t="3469" x="1222375" y="1536700"/>
          <p14:tracePt t="3477" x="1243013" y="1536700"/>
          <p14:tracePt t="3486" x="1285875" y="1536700"/>
          <p14:tracePt t="3501" x="1343025" y="1536700"/>
          <p14:tracePt t="3518" x="1385888" y="1536700"/>
          <p14:tracePt t="3535" x="1457325" y="1543050"/>
          <p14:tracePt t="3552" x="1528763" y="1550988"/>
          <p14:tracePt t="3570" x="1614488" y="1550988"/>
          <p14:tracePt t="3586" x="1657350" y="1557338"/>
          <p14:tracePt t="3605" x="1714500" y="1565275"/>
          <p14:tracePt t="3622" x="1751013" y="1565275"/>
          <p14:tracePt t="3639" x="1793875" y="1571625"/>
          <p14:tracePt t="3656" x="1808163" y="1571625"/>
          <p14:tracePt t="4885" x="1808163" y="1579563"/>
          <p14:tracePt t="4910" x="1808163" y="1585913"/>
          <p14:tracePt t="4934" x="1808163" y="1593850"/>
          <p14:tracePt t="5096" x="1808163" y="1600200"/>
          <p14:tracePt t="5148" x="1808163" y="1608138"/>
          <p14:tracePt t="5166" x="1808163" y="1614488"/>
          <p14:tracePt t="5190" x="1808163" y="1622425"/>
          <p14:tracePt t="5228" x="1808163" y="1628775"/>
          <p14:tracePt t="5236" x="1808163" y="1636713"/>
          <p14:tracePt t="5252" x="1808163" y="1643063"/>
          <p14:tracePt t="5262" x="1808163" y="1651000"/>
          <p14:tracePt t="5291" x="1808163" y="1657350"/>
          <p14:tracePt t="5332" x="1808163" y="1665288"/>
          <p14:tracePt t="5340" x="1808163" y="1671638"/>
          <p14:tracePt t="5361" x="1808163" y="1679575"/>
          <p14:tracePt t="5423" x="1808163" y="1685925"/>
          <p14:tracePt t="5449" x="1808163" y="1693863"/>
          <p14:tracePt t="5462" x="1808163" y="1700213"/>
          <p14:tracePt t="5470" x="1800225" y="1700213"/>
          <p14:tracePt t="5477" x="1800225" y="1708150"/>
          <p14:tracePt t="5512" x="1800225" y="1714500"/>
          <p14:tracePt t="5527" x="1800225" y="1728788"/>
          <p14:tracePt t="5539" x="1800225" y="1736725"/>
          <p14:tracePt t="5547" x="1800225" y="1743075"/>
          <p14:tracePt t="5558" x="1800225" y="1751013"/>
          <p14:tracePt t="5575" x="1800225" y="1757363"/>
          <p14:tracePt t="5611" x="1793875" y="1765300"/>
          <p14:tracePt t="5626" x="1793875" y="1771650"/>
          <p14:tracePt t="5633" x="1793875" y="1779588"/>
          <p14:tracePt t="5642" x="1785938" y="1779588"/>
          <p14:tracePt t="5731" x="1785938" y="1785938"/>
          <p14:tracePt t="5762" x="1779588" y="1785938"/>
          <p14:tracePt t="5784" x="1779588" y="1793875"/>
          <p14:tracePt t="5832" x="1779588" y="1800225"/>
          <p14:tracePt t="5848" x="1771650" y="1800225"/>
          <p14:tracePt t="5863" x="1765300" y="1800225"/>
          <p14:tracePt t="5886" x="1757363" y="1800225"/>
          <p14:tracePt t="5918" x="1751013" y="1800225"/>
          <p14:tracePt t="5925" x="1751013" y="1808163"/>
          <p14:tracePt t="5957" x="1736725" y="1808163"/>
          <p14:tracePt t="5963" x="1728788" y="1808163"/>
          <p14:tracePt t="5969" x="1722438" y="1808163"/>
          <p14:tracePt t="5982" x="1708150" y="1814513"/>
          <p14:tracePt t="5999" x="1679575" y="1828800"/>
          <p14:tracePt t="6016" x="1643063" y="1836738"/>
          <p14:tracePt t="6033" x="1636713" y="1836738"/>
          <p14:tracePt t="6050" x="1622425" y="1836738"/>
          <p14:tracePt t="6084" x="1614488" y="1843088"/>
          <p14:tracePt t="6101" x="1600200" y="1843088"/>
          <p14:tracePt t="6118" x="1585913" y="1843088"/>
          <p14:tracePt t="6135" x="1579563" y="1843088"/>
          <p14:tracePt t="6152" x="1571625" y="1843088"/>
          <p14:tracePt t="6170" x="1565275" y="1843088"/>
          <p14:tracePt t="6267" x="1557338" y="1843088"/>
          <p14:tracePt t="6298" x="1550988" y="1843088"/>
          <p14:tracePt t="6307" x="1543050" y="1843088"/>
          <p14:tracePt t="6477" x="1536700" y="1843088"/>
          <p14:tracePt t="6518" x="1528763" y="1843088"/>
          <p14:tracePt t="6602" x="1522413" y="1843088"/>
          <p14:tracePt t="7383" x="1528763" y="1843088"/>
          <p14:tracePt t="7488" x="1536700" y="1843088"/>
          <p14:tracePt t="7563" x="1543050" y="1843088"/>
          <p14:tracePt t="7579" x="1557338" y="1851025"/>
          <p14:tracePt t="7590" x="1585913" y="1851025"/>
          <p14:tracePt t="7598" x="1608138" y="1857375"/>
          <p14:tracePt t="7615" x="1651000" y="1865313"/>
          <p14:tracePt t="7630" x="1714500" y="1879600"/>
          <p14:tracePt t="7647" x="1736725" y="1879600"/>
          <p14:tracePt t="7664" x="1757363" y="1879600"/>
          <p14:tracePt t="7745" x="1765300" y="1879600"/>
          <p14:tracePt t="7768" x="1771650" y="1879600"/>
          <p14:tracePt t="7776" x="1779588" y="1879600"/>
          <p14:tracePt t="7784" x="1785938" y="1879600"/>
          <p14:tracePt t="7800" x="1800225" y="1879600"/>
          <p14:tracePt t="7817" x="1828800" y="1885950"/>
          <p14:tracePt t="7835" x="1843088" y="1885950"/>
          <p14:tracePt t="8026" x="1851025" y="1885950"/>
          <p14:tracePt t="8056" x="1857375" y="1885950"/>
          <p14:tracePt t="8072" x="1865313" y="1885950"/>
          <p14:tracePt t="8096" x="1871663" y="1885950"/>
          <p14:tracePt t="8109" x="1879600" y="1885950"/>
          <p14:tracePt t="8126" x="1900238" y="1885950"/>
          <p14:tracePt t="8135" x="1908175" y="1885950"/>
          <p14:tracePt t="8151" x="1922463" y="1885950"/>
          <p14:tracePt t="8159" x="1928813" y="1885950"/>
          <p14:tracePt t="8176" x="1936750" y="1885950"/>
          <p14:tracePt t="8191" x="1943100" y="1885950"/>
          <p14:tracePt t="8208" x="1943100" y="1879600"/>
          <p14:tracePt t="8277" x="1951038" y="1879600"/>
          <p14:tracePt t="8297" x="1957388" y="1879600"/>
          <p14:tracePt t="8305" x="1965325" y="1879600"/>
          <p14:tracePt t="8337" x="1971675" y="1879600"/>
          <p14:tracePt t="8359" x="1979613" y="1879600"/>
          <p14:tracePt t="8368" x="1979613" y="1871663"/>
          <p14:tracePt t="8383" x="1985963" y="1871663"/>
          <p14:tracePt t="8395" x="1993900" y="1871663"/>
          <p14:tracePt t="8412" x="2000250" y="1871663"/>
          <p14:tracePt t="8429" x="2014538" y="1865313"/>
          <p14:tracePt t="8446" x="2043113" y="1865313"/>
          <p14:tracePt t="8463" x="2057400" y="1865313"/>
          <p14:tracePt t="8481" x="2065338" y="1865313"/>
          <p14:tracePt t="8498" x="2071688" y="1865313"/>
          <p14:tracePt t="8516" x="2085975" y="1865313"/>
          <p14:tracePt t="8532" x="2100263" y="1865313"/>
          <p14:tracePt t="8549" x="2108200" y="1857375"/>
          <p14:tracePt t="8567" x="2114550" y="1857375"/>
          <p14:tracePt t="8760" x="2136775" y="1857375"/>
          <p14:tracePt t="8766" x="2157413" y="1857375"/>
          <p14:tracePt t="8772" x="2185988" y="1857375"/>
          <p14:tracePt t="8786" x="2208213" y="1857375"/>
          <p14:tracePt t="8804" x="2236788" y="1843088"/>
          <p14:tracePt t="8820" x="2243138" y="1828800"/>
          <p14:tracePt t="8837" x="2251075" y="1828800"/>
          <p14:tracePt t="8871" x="2257425" y="1828800"/>
          <p14:tracePt t="8888" x="2265363" y="1828800"/>
          <p14:tracePt t="8918" x="2271713" y="1828800"/>
          <p14:tracePt t="8978" x="2279650" y="1828800"/>
          <p14:tracePt t="8995" x="2286000" y="1828800"/>
          <p14:tracePt t="9008" x="2293938" y="1828800"/>
          <p14:tracePt t="9020" x="2300288" y="1828800"/>
          <p14:tracePt t="9026" x="2308225" y="1828800"/>
          <p14:tracePt t="9049" x="2322513" y="1828800"/>
          <p14:tracePt t="9065" x="2328863" y="1828800"/>
          <p14:tracePt t="9089" x="2343150" y="1828800"/>
          <p14:tracePt t="9095" x="2357438" y="1828800"/>
          <p14:tracePt t="9109" x="2379663" y="1836738"/>
          <p14:tracePt t="9126" x="2408238" y="1851025"/>
          <p14:tracePt t="9144" x="2428875" y="1851025"/>
          <p14:tracePt t="9161" x="2443163" y="1851025"/>
          <p14:tracePt t="9177" x="2457450" y="1851025"/>
          <p14:tracePt t="9194" x="2465388" y="1851025"/>
          <p14:tracePt t="9211" x="2471738" y="1851025"/>
          <p14:tracePt t="9229" x="2486025" y="1851025"/>
          <p14:tracePt t="9245" x="2500313" y="1857375"/>
          <p14:tracePt t="9261" x="2508250" y="1865313"/>
          <p14:tracePt t="9278" x="2514600" y="1865313"/>
          <p14:tracePt t="11861" x="2508250" y="1865313"/>
          <p14:tracePt t="11876" x="2500313" y="1865313"/>
          <p14:tracePt t="11893" x="2493963" y="1857375"/>
          <p14:tracePt t="11902" x="2479675" y="1857375"/>
          <p14:tracePt t="11914" x="2436813" y="1857375"/>
          <p14:tracePt t="11930" x="2386013" y="1857375"/>
          <p14:tracePt t="11947" x="2336800" y="1851025"/>
          <p14:tracePt t="11964" x="2236788" y="1843088"/>
          <p14:tracePt t="11980" x="2079625" y="1836738"/>
          <p14:tracePt t="11999" x="1857375" y="1828800"/>
          <p14:tracePt t="12015" x="1751013" y="1828800"/>
          <p14:tracePt t="12032" x="1671638" y="1828800"/>
          <p14:tracePt t="12049" x="1636713" y="1828800"/>
          <p14:tracePt t="12066" x="1622425" y="1828800"/>
          <p14:tracePt t="12083" x="1614488" y="1828800"/>
          <p14:tracePt t="12127" x="1608138" y="1828800"/>
          <p14:tracePt t="12238" x="1643063" y="1828800"/>
          <p14:tracePt t="12246" x="1685925" y="1828800"/>
          <p14:tracePt t="12253" x="1728788" y="1828800"/>
          <p14:tracePt t="12270" x="1836738" y="1828800"/>
          <p14:tracePt t="12287" x="1879600" y="1836738"/>
          <p14:tracePt t="12303" x="1928813" y="1836738"/>
          <p14:tracePt t="12320" x="1971675" y="1836738"/>
          <p14:tracePt t="12337" x="2000250" y="1836738"/>
          <p14:tracePt t="12354" x="2036763" y="1836738"/>
          <p14:tracePt t="12371" x="2108200" y="1836738"/>
          <p14:tracePt t="12389" x="2165350" y="1843088"/>
          <p14:tracePt t="12405" x="2251075" y="1843088"/>
          <p14:tracePt t="12423" x="2328863" y="1843088"/>
          <p14:tracePt t="12440" x="2357438" y="1843088"/>
          <p14:tracePt t="12455" x="2371725" y="1843088"/>
          <p14:tracePt t="12473" x="2379663" y="1843088"/>
          <p14:tracePt t="12523" x="2400300" y="1843088"/>
          <p14:tracePt t="12532" x="2422525" y="1843088"/>
          <p14:tracePt t="12541" x="2436813" y="1843088"/>
          <p14:tracePt t="12558" x="2493963" y="1843088"/>
          <p14:tracePt t="12575" x="2551113" y="1851025"/>
          <p14:tracePt t="12592" x="2600325" y="1857375"/>
          <p14:tracePt t="12609" x="2608263" y="1857375"/>
          <p14:tracePt t="13978" x="2608263" y="1851025"/>
          <p14:tracePt t="13985" x="2608263" y="1836738"/>
          <p14:tracePt t="13995" x="2600325" y="1828800"/>
          <p14:tracePt t="16057" x="2665413" y="1857375"/>
          <p14:tracePt t="16061" x="2800350" y="1928813"/>
          <p14:tracePt t="16075" x="3014663" y="2093913"/>
          <p14:tracePt t="16093" x="3551238" y="2500313"/>
          <p14:tracePt t="16110" x="3743325" y="2586038"/>
          <p14:tracePt t="16126" x="3814763" y="2622550"/>
          <p14:tracePt t="16143" x="3822700" y="2628900"/>
          <p14:tracePt t="18508" x="3794125" y="2628900"/>
          <p14:tracePt t="18515" x="3700463" y="2614613"/>
          <p14:tracePt t="18525" x="3600450" y="2586038"/>
          <p14:tracePt t="18539" x="3379788" y="2522538"/>
          <p14:tracePt t="18556" x="3228975" y="2465388"/>
          <p14:tracePt t="18574" x="3051175" y="2393950"/>
          <p14:tracePt t="18591" x="2965450" y="2343150"/>
          <p14:tracePt t="18607" x="2928938" y="2314575"/>
          <p14:tracePt t="18609" x="2922588" y="2308225"/>
          <p14:tracePt t="18624" x="2886075" y="2300288"/>
          <p14:tracePt t="18641" x="2865438" y="2300288"/>
          <p14:tracePt t="18658" x="2857500" y="2293938"/>
          <p14:tracePt t="18675" x="2828925" y="2286000"/>
          <p14:tracePt t="18692" x="2779713" y="2236788"/>
          <p14:tracePt t="18709" x="2693988" y="2157413"/>
          <p14:tracePt t="18712" x="2628900" y="2128838"/>
          <p14:tracePt t="18726" x="2528888" y="2079625"/>
          <p14:tracePt t="18743" x="2465388" y="2036763"/>
          <p14:tracePt t="18760" x="2422525" y="2036763"/>
          <p14:tracePt t="18777" x="2400300" y="2028825"/>
          <p14:tracePt t="18795" x="2393950" y="2022475"/>
          <p14:tracePt t="18964" x="2379663" y="2022475"/>
          <p14:tracePt t="18967" x="2371725" y="2028825"/>
          <p14:tracePt t="18980" x="2357438" y="2028825"/>
          <p14:tracePt t="18998" x="2300288" y="2051050"/>
          <p14:tracePt t="19014" x="2265363" y="2057400"/>
          <p14:tracePt t="19031" x="2228850" y="2065338"/>
          <p14:tracePt t="19049" x="2214563" y="2065338"/>
          <p14:tracePt t="19066" x="2179638" y="2085975"/>
          <p14:tracePt t="19084" x="2128838" y="2108200"/>
          <p14:tracePt t="19101" x="2108200" y="2108200"/>
          <p14:tracePt t="19118" x="2065338" y="2108200"/>
          <p14:tracePt t="19135" x="2028825" y="2108200"/>
          <p14:tracePt t="19151" x="1979613" y="2136775"/>
          <p14:tracePt t="19168" x="1936750" y="2151063"/>
          <p14:tracePt t="19185" x="1908175" y="2165350"/>
          <p14:tracePt t="19201" x="1871663" y="2185988"/>
          <p14:tracePt t="19219" x="1843088" y="2185988"/>
          <p14:tracePt t="19236" x="1814513" y="2179638"/>
          <p14:tracePt t="19253" x="1779588" y="2179638"/>
          <p14:tracePt t="19271" x="1722438" y="2171700"/>
          <p14:tracePt t="19286" x="1665288" y="2157413"/>
          <p14:tracePt t="19303" x="1636713" y="2157413"/>
          <p14:tracePt t="19320" x="1628775" y="2157413"/>
          <p14:tracePt t="19468" x="1636713" y="2157413"/>
          <p14:tracePt t="19476" x="1643063" y="2151063"/>
          <p14:tracePt t="19492" x="1651000" y="2151063"/>
          <p14:tracePt t="19499" x="1657350" y="2151063"/>
          <p14:tracePt t="19508" x="1665288" y="2151063"/>
          <p14:tracePt t="19524" x="1671638" y="2151063"/>
          <p14:tracePt t="19541" x="1693863" y="2151063"/>
          <p14:tracePt t="19558" x="1708150" y="2151063"/>
          <p14:tracePt t="19576" x="1722438" y="2136775"/>
          <p14:tracePt t="19593" x="1728788" y="2136775"/>
          <p14:tracePt t="19698" x="1736725" y="2136775"/>
          <p14:tracePt t="19703" x="1743075" y="2136775"/>
          <p14:tracePt t="19711" x="1751013" y="2136775"/>
          <p14:tracePt t="19733" x="1765300" y="2128838"/>
          <p14:tracePt t="19750" x="1779588" y="2128838"/>
          <p14:tracePt t="19762" x="1785938" y="2128838"/>
          <p14:tracePt t="19780" x="1822450" y="2128838"/>
          <p14:tracePt t="19798" x="1843088" y="2122488"/>
          <p14:tracePt t="19814" x="1857375" y="2108200"/>
          <p14:tracePt t="19830" x="1871663" y="2108200"/>
          <p14:tracePt t="19847" x="1871663" y="2100263"/>
          <p14:tracePt t="19882" x="1879600" y="2100263"/>
          <p14:tracePt t="19907" x="1893888" y="2100263"/>
          <p14:tracePt t="19922" x="1900238" y="2100263"/>
          <p14:tracePt t="19932" x="1900238" y="2093913"/>
          <p14:tracePt t="19951" x="1908175" y="2093913"/>
          <p14:tracePt t="19991" x="1914525" y="2093913"/>
          <p14:tracePt t="20036" x="1922463" y="2085975"/>
          <p14:tracePt t="20054" x="1928813" y="2085975"/>
          <p14:tracePt t="20061" x="1951038" y="2085975"/>
          <p14:tracePt t="20070" x="1971675" y="2085975"/>
          <p14:tracePt t="20086" x="1993900" y="2085975"/>
          <p14:tracePt t="20102" x="2022475" y="2085975"/>
          <p14:tracePt t="20119" x="2079625" y="2085975"/>
          <p14:tracePt t="20136" x="2100263" y="2093913"/>
          <p14:tracePt t="20153" x="2122488" y="2093913"/>
          <p14:tracePt t="20170" x="2128838" y="2093913"/>
          <p14:tracePt t="20188" x="2136775" y="2093913"/>
          <p14:tracePt t="20226" x="2143125" y="2093913"/>
          <p14:tracePt t="20238" x="2157413" y="2093913"/>
          <p14:tracePt t="20256" x="2185988" y="2093913"/>
          <p14:tracePt t="20274" x="2193925" y="2085975"/>
          <p14:tracePt t="20291" x="2208213" y="2085975"/>
          <p14:tracePt t="20308" x="2214563" y="2085975"/>
          <p14:tracePt t="20324" x="2222500" y="2085975"/>
          <p14:tracePt t="20341" x="2236788" y="2085975"/>
          <p14:tracePt t="20358" x="2257425" y="2085975"/>
          <p14:tracePt t="20359" x="2257425" y="2079625"/>
          <p14:tracePt t="20374" x="2271713" y="2079625"/>
          <p14:tracePt t="20391" x="2279650" y="2079625"/>
          <p14:tracePt t="20900" x="2271713" y="2085975"/>
          <p14:tracePt t="21040" x="2271713" y="2093913"/>
          <p14:tracePt t="21046" x="2265363" y="2093913"/>
          <p14:tracePt t="21070" x="2265363" y="2100263"/>
          <p14:tracePt t="21093" x="2265363" y="2108200"/>
          <p14:tracePt t="24397" x="2271713" y="2108200"/>
          <p14:tracePt t="24444" x="2279650" y="2108200"/>
          <p14:tracePt t="25954" x="2286000" y="2108200"/>
          <p14:tracePt t="26366" x="2293938" y="2108200"/>
          <p14:tracePt t="26866" x="2293938" y="2114550"/>
          <p14:tracePt t="26889" x="2300288" y="2114550"/>
          <p14:tracePt t="27007" x="2308225" y="2114550"/>
          <p14:tracePt t="27632" x="2300288" y="2114550"/>
          <p14:tracePt t="27674" x="2293938" y="2114550"/>
          <p14:tracePt t="27695" x="2293938" y="2122488"/>
          <p14:tracePt t="27703" x="2286000" y="2122488"/>
          <p14:tracePt t="27764" x="2279650" y="2122488"/>
          <p14:tracePt t="27897" x="2271713" y="2122488"/>
          <p14:tracePt t="29210" x="2265363" y="2122488"/>
          <p14:tracePt t="29240" x="2265363" y="2128838"/>
          <p14:tracePt t="29249" x="2265363" y="2136775"/>
          <p14:tracePt t="29266" x="2265363" y="2143125"/>
          <p14:tracePt t="29281" x="2265363" y="2157413"/>
          <p14:tracePt t="29298" x="2265363" y="2165350"/>
          <p14:tracePt t="29305" x="2265363" y="2171700"/>
          <p14:tracePt t="29314" x="2265363" y="2179638"/>
          <p14:tracePt t="29329" x="2271713" y="2185988"/>
          <p14:tracePt t="29346" x="2271713" y="2214563"/>
          <p14:tracePt t="29363" x="2271713" y="2222500"/>
          <p14:tracePt t="29380" x="2271713" y="2236788"/>
          <p14:tracePt t="29396" x="2271713" y="2251075"/>
          <p14:tracePt t="29413" x="2257425" y="2265363"/>
          <p14:tracePt t="29432" x="2257425" y="2271713"/>
          <p14:tracePt t="29449" x="2243138" y="2293938"/>
          <p14:tracePt t="29453" x="2222500" y="2308225"/>
          <p14:tracePt t="29466" x="2179638" y="2322513"/>
          <p14:tracePt t="29482" x="2157413" y="2336800"/>
          <p14:tracePt t="29498" x="2108200" y="2351088"/>
          <p14:tracePt t="29516" x="2085975" y="2371725"/>
          <p14:tracePt t="29532" x="2051050" y="2379663"/>
          <p14:tracePt t="29550" x="2014538" y="2393950"/>
          <p14:tracePt t="29566" x="1993900" y="2393950"/>
          <p14:tracePt t="29584" x="1979613" y="2400300"/>
          <p14:tracePt t="29600" x="1979613" y="2408238"/>
          <p14:tracePt t="29618" x="1971675" y="2408238"/>
          <p14:tracePt t="29634" x="1957388" y="2414588"/>
          <p14:tracePt t="29653" x="1951038" y="2422525"/>
          <p14:tracePt t="29670" x="1928813" y="2436813"/>
          <p14:tracePt t="29687" x="1908175" y="2451100"/>
          <p14:tracePt t="29704" x="1879600" y="2471738"/>
          <p14:tracePt t="29721" x="1857375" y="2486025"/>
          <p14:tracePt t="29736" x="1851025" y="2486025"/>
          <p14:tracePt t="29755" x="1843088" y="2493963"/>
          <p14:tracePt t="29788" x="1828800" y="2500313"/>
          <p14:tracePt t="29797" x="1814513" y="2514600"/>
          <p14:tracePt t="29805" x="1800225" y="2522538"/>
          <p14:tracePt t="29822" x="1765300" y="2536825"/>
          <p14:tracePt t="29840" x="1743075" y="2565400"/>
          <p14:tracePt t="29857" x="1728788" y="2586038"/>
          <p14:tracePt t="29872" x="1722438" y="2593975"/>
          <p14:tracePt t="29889" x="1714500" y="2600325"/>
          <p14:tracePt t="29906" x="1714500" y="2608263"/>
          <p14:tracePt t="29926" x="1708150" y="2614613"/>
          <p14:tracePt t="30005" x="1708150" y="2622550"/>
          <p14:tracePt t="30021" x="1708150" y="2628900"/>
          <p14:tracePt t="30031" x="1714500" y="2636838"/>
          <p14:tracePt t="30046" x="1722438" y="2643188"/>
          <p14:tracePt t="30131" x="1736725" y="2643188"/>
          <p14:tracePt t="30146" x="1743075" y="2643188"/>
          <p14:tracePt t="30154" x="1771650" y="2651125"/>
          <p14:tracePt t="30162" x="1785938" y="2651125"/>
          <p14:tracePt t="30178" x="1822450" y="2651125"/>
          <p14:tracePt t="30195" x="1851025" y="2651125"/>
          <p14:tracePt t="30212" x="1857375" y="2657475"/>
          <p14:tracePt t="30218" x="1871663" y="2657475"/>
          <p14:tracePt t="30229" x="1879600" y="2657475"/>
          <p14:tracePt t="30247" x="1893888" y="2657475"/>
          <p14:tracePt t="30263" x="1900238" y="2657475"/>
          <p14:tracePt t="30280" x="1922463" y="2657475"/>
          <p14:tracePt t="30297" x="1951038" y="2657475"/>
          <p14:tracePt t="30315" x="1985963" y="2657475"/>
          <p14:tracePt t="30331" x="2051050" y="2651125"/>
          <p14:tracePt t="30333" x="2071688" y="2651125"/>
          <p14:tracePt t="30348" x="2114550" y="2651125"/>
          <p14:tracePt t="30365" x="2122488" y="2643188"/>
          <p14:tracePt t="30383" x="2128838" y="2643188"/>
          <p14:tracePt t="30461" x="2136775" y="2643188"/>
          <p14:tracePt t="30466" x="2143125" y="2643188"/>
          <p14:tracePt t="30475" x="2157413" y="2643188"/>
          <p14:tracePt t="30485" x="2165350" y="2643188"/>
          <p14:tracePt t="30501" x="2200275" y="2643188"/>
          <p14:tracePt t="30518" x="2222500" y="2636838"/>
          <p14:tracePt t="30536" x="2243138" y="2628900"/>
          <p14:tracePt t="30552" x="2257425" y="2628900"/>
          <p14:tracePt t="30569" x="2286000" y="2628900"/>
          <p14:tracePt t="30587" x="2300288" y="2628900"/>
          <p14:tracePt t="30603" x="2314575" y="2628900"/>
          <p14:tracePt t="30620" x="2351088" y="2628900"/>
          <p14:tracePt t="30637" x="2436813" y="2628900"/>
          <p14:tracePt t="30654" x="2457450" y="2628900"/>
          <p14:tracePt t="30835" x="2465388" y="2636838"/>
          <p14:tracePt t="30849" x="2471738" y="2636838"/>
          <p14:tracePt t="30856" x="2479675" y="2636838"/>
          <p14:tracePt t="30881" x="2486025" y="2636838"/>
          <p14:tracePt t="30891" x="2493963" y="2636838"/>
          <p14:tracePt t="30897" x="2500313" y="2636838"/>
          <p14:tracePt t="31146" x="2522538" y="2636838"/>
          <p14:tracePt t="31154" x="2543175" y="2636838"/>
          <p14:tracePt t="31164" x="2571750" y="2643188"/>
          <p14:tracePt t="31181" x="2636838" y="2657475"/>
          <p14:tracePt t="31198" x="2686050" y="2657475"/>
          <p14:tracePt t="31216" x="2765425" y="2657475"/>
          <p14:tracePt t="31219" x="2786063" y="2657475"/>
          <p14:tracePt t="31232" x="2836863" y="2657475"/>
          <p14:tracePt t="31249" x="2871788" y="2671763"/>
          <p14:tracePt t="31266" x="2900363" y="2679700"/>
          <p14:tracePt t="31283" x="2922588" y="2679700"/>
          <p14:tracePt t="31299" x="2936875" y="2679700"/>
          <p14:tracePt t="31318" x="2943225" y="2679700"/>
          <p14:tracePt t="31335" x="2951163" y="2679700"/>
          <p14:tracePt t="31351" x="2965450" y="2679700"/>
          <p14:tracePt t="31368" x="2994025" y="2679700"/>
          <p14:tracePt t="31384" x="3036888" y="2686050"/>
          <p14:tracePt t="31402" x="3086100" y="2686050"/>
          <p14:tracePt t="31419" x="3122613" y="2686050"/>
          <p14:tracePt t="31435" x="3157538" y="2686050"/>
          <p14:tracePt t="31452" x="3208338" y="2679700"/>
          <p14:tracePt t="31471" x="3279775" y="2679700"/>
          <p14:tracePt t="31489" x="3351213" y="2665413"/>
          <p14:tracePt t="31503" x="3357563" y="2665413"/>
          <p14:tracePt t="31520" x="3371850" y="2657475"/>
          <p14:tracePt t="31710" x="3379788" y="2657475"/>
          <p14:tracePt t="31726" x="3386138" y="2657475"/>
          <p14:tracePt t="31739" x="3394075" y="2657475"/>
          <p14:tracePt t="31770" x="3400425" y="2657475"/>
          <p14:tracePt t="31778" x="3408363" y="2657475"/>
          <p14:tracePt t="31787" x="3414713" y="2657475"/>
          <p14:tracePt t="31796" x="3422650" y="2665413"/>
          <p14:tracePt t="31810" x="3436938" y="2671763"/>
          <p14:tracePt t="31828" x="3457575" y="2671763"/>
          <p14:tracePt t="31844" x="3479800" y="2671763"/>
          <p14:tracePt t="31889" x="3486150" y="2671763"/>
          <p14:tracePt t="32326" x="3508375" y="2671763"/>
          <p14:tracePt t="32334" x="3522663" y="2679700"/>
          <p14:tracePt t="32342" x="3543300" y="2679700"/>
          <p14:tracePt t="32354" x="3565525" y="2679700"/>
          <p14:tracePt t="32370" x="3608388" y="2679700"/>
          <p14:tracePt t="32387" x="3657600" y="2671763"/>
          <p14:tracePt t="32553" x="3665538" y="2671763"/>
          <p14:tracePt t="32561" x="3671888" y="2671763"/>
          <p14:tracePt t="32952" x="3679825" y="2671763"/>
          <p14:tracePt t="32961" x="3679825" y="2665413"/>
          <p14:tracePt t="33023" x="3686175" y="2665413"/>
          <p14:tracePt t="33230" x="3694113" y="2657475"/>
          <p14:tracePt t="33335" x="3700463" y="2657475"/>
          <p14:tracePt t="33342" x="3708400" y="2657475"/>
          <p14:tracePt t="33366" x="3714750" y="2657475"/>
          <p14:tracePt t="33379" x="3722688" y="2657475"/>
          <p14:tracePt t="33421" x="3736975" y="2657475"/>
          <p14:tracePt t="33427" x="3743325" y="2657475"/>
          <p14:tracePt t="33440" x="3751263" y="2651125"/>
          <p14:tracePt t="33458" x="3757613" y="2651125"/>
          <p14:tracePt t="33577" x="3771900" y="2651125"/>
          <p14:tracePt t="33584" x="3800475" y="2657475"/>
          <p14:tracePt t="33594" x="3829050" y="2665413"/>
          <p14:tracePt t="33614" x="3871913" y="2671763"/>
          <p14:tracePt t="33628" x="3922713" y="2671763"/>
          <p14:tracePt t="33645" x="3986213" y="2679700"/>
          <p14:tracePt t="33661" x="4008438" y="2679700"/>
          <p14:tracePt t="33772" x="4014788" y="2679700"/>
          <p14:tracePt t="33788" x="4029075" y="2679700"/>
          <p14:tracePt t="33793" x="4043363" y="2679700"/>
          <p14:tracePt t="33802" x="4057650" y="2679700"/>
          <p14:tracePt t="33815" x="4071938" y="2679700"/>
          <p14:tracePt t="33831" x="4079875" y="2679700"/>
          <p14:tracePt t="33849" x="4094163" y="2686050"/>
          <p14:tracePt t="33865" x="4108450" y="2686050"/>
          <p14:tracePt t="33883" x="4137025" y="2693988"/>
          <p14:tracePt t="33899" x="4157663" y="2693988"/>
          <p14:tracePt t="33916" x="4179888" y="2693988"/>
          <p14:tracePt t="33933" x="4186238" y="2693988"/>
          <p14:tracePt t="34178" x="4194175" y="2693988"/>
          <p14:tracePt t="34204" x="4208463" y="2693988"/>
          <p14:tracePt t="34209" x="4222750" y="2686050"/>
          <p14:tracePt t="34224" x="4237038" y="2686050"/>
          <p14:tracePt t="34240" x="4251325" y="2686050"/>
          <p14:tracePt t="34523" x="4257675" y="2686050"/>
          <p14:tracePt t="34655" x="4265613" y="2686050"/>
          <p14:tracePt t="34679" x="4271963" y="2686050"/>
          <p14:tracePt t="34695" x="4279900" y="2686050"/>
          <p14:tracePt t="34783" x="4286250" y="2686050"/>
          <p14:tracePt t="34796" x="4294188" y="2686050"/>
          <p14:tracePt t="34805" x="4308475" y="2686050"/>
          <p14:tracePt t="34816" x="4322763" y="2686050"/>
          <p14:tracePt t="34834" x="4337050" y="2686050"/>
          <p14:tracePt t="34851" x="4365625" y="2693988"/>
          <p14:tracePt t="34868" x="4394200" y="2693988"/>
          <p14:tracePt t="34885" x="4414838" y="2693988"/>
          <p14:tracePt t="35015" x="4422775" y="2693988"/>
          <p14:tracePt t="35045" x="4429125" y="2686050"/>
          <p14:tracePt t="35133" x="4443413" y="2686050"/>
          <p14:tracePt t="35139" x="4451350" y="2686050"/>
          <p14:tracePt t="35147" x="4479925" y="2686050"/>
          <p14:tracePt t="35158" x="4500563" y="2686050"/>
          <p14:tracePt t="35175" x="4522788" y="2686050"/>
          <p14:tracePt t="35192" x="4529138" y="2686050"/>
          <p14:tracePt t="35209" x="4537075" y="2686050"/>
          <p14:tracePt t="35233" x="4543425" y="2686050"/>
          <p14:tracePt t="35242" x="4551363" y="2686050"/>
          <p14:tracePt t="35259" x="4557713" y="2686050"/>
          <p14:tracePt t="35276" x="4572000" y="2686050"/>
          <p14:tracePt t="35293" x="4594225" y="2686050"/>
          <p14:tracePt t="35310" x="4600575" y="2686050"/>
          <p14:tracePt t="35327" x="4622800" y="2686050"/>
          <p14:tracePt t="35344" x="4657725" y="2686050"/>
          <p14:tracePt t="35360" x="4679950" y="2693988"/>
          <p14:tracePt t="35378" x="4700588" y="2693988"/>
          <p14:tracePt t="36371" x="4694238" y="2693988"/>
          <p14:tracePt t="36553" x="4686300" y="2693988"/>
          <p14:tracePt t="37022" x="4679950" y="2693988"/>
          <p14:tracePt t="37100" x="4672013" y="2693988"/>
          <p14:tracePt t="37171" x="4665663" y="2693988"/>
          <p14:tracePt t="37179" x="4657725" y="2693988"/>
          <p14:tracePt t="37264" x="4651375" y="2693988"/>
          <p14:tracePt t="37288" x="4643438" y="2700338"/>
          <p14:tracePt t="37320" x="4637088" y="2700338"/>
          <p14:tracePt t="37327" x="4629150" y="2714625"/>
          <p14:tracePt t="37343" x="4622800" y="2714625"/>
          <p14:tracePt t="37352" x="4622800" y="2722563"/>
          <p14:tracePt t="37365" x="4608513" y="2736850"/>
          <p14:tracePt t="37404" x="4600575" y="2736850"/>
          <p14:tracePt t="37428" x="4594225" y="2736850"/>
          <p14:tracePt t="37437" x="4586288" y="2736850"/>
          <p14:tracePt t="37441" x="4579938" y="2736850"/>
          <p14:tracePt t="37456" x="4572000" y="2736850"/>
          <p14:tracePt t="37468" x="4565650" y="2736850"/>
          <p14:tracePt t="37485" x="4537075" y="2736850"/>
          <p14:tracePt t="37501" x="4522788" y="2743200"/>
          <p14:tracePt t="37518" x="4514850" y="2751138"/>
          <p14:tracePt t="37536" x="4508500" y="2751138"/>
          <p14:tracePt t="37552" x="4494213" y="2751138"/>
          <p14:tracePt t="37569" x="4486275" y="2751138"/>
          <p14:tracePt t="37604" x="4443413" y="2757488"/>
          <p14:tracePt t="37622" x="4408488" y="2757488"/>
          <p14:tracePt t="37639" x="4379913" y="2757488"/>
          <p14:tracePt t="37654" x="4357688" y="2757488"/>
          <p14:tracePt t="37671" x="4343400" y="2757488"/>
          <p14:tracePt t="37804" x="4337050" y="2757488"/>
          <p14:tracePt t="38266" x="4329113" y="2771775"/>
          <p14:tracePt t="38274" x="4308475" y="2771775"/>
          <p14:tracePt t="38284" x="4286250" y="2786063"/>
          <p14:tracePt t="38301" x="4243388" y="2808288"/>
          <p14:tracePt t="38317" x="4208463" y="2828925"/>
          <p14:tracePt t="38334" x="4179888" y="2857500"/>
          <p14:tracePt t="38351" x="4157663" y="2879725"/>
          <p14:tracePt t="38368" x="4129088" y="2900363"/>
          <p14:tracePt t="38385" x="4094163" y="2922588"/>
          <p14:tracePt t="38402" x="4037013" y="2936875"/>
          <p14:tracePt t="38419" x="3979863" y="2943225"/>
          <p14:tracePt t="38438" x="3908425" y="2943225"/>
          <p14:tracePt t="38454" x="3779838" y="2957513"/>
          <p14:tracePt t="38470" x="3714750" y="2971800"/>
          <p14:tracePt t="38487" x="3651250" y="2971800"/>
          <p14:tracePt t="38504" x="3536950" y="2971800"/>
          <p14:tracePt t="38521" x="3465513" y="2971800"/>
          <p14:tracePt t="38538" x="3414713" y="2971800"/>
          <p14:tracePt t="38555" x="3379788" y="2971800"/>
          <p14:tracePt t="38572" x="3365500" y="2971800"/>
          <p14:tracePt t="38590" x="3336925" y="2971800"/>
          <p14:tracePt t="38623" x="3308350" y="2971800"/>
          <p14:tracePt t="38640" x="3294063" y="2971800"/>
          <p14:tracePt t="38657" x="3265488" y="2971800"/>
          <p14:tracePt t="38674" x="3228975" y="2971800"/>
          <p14:tracePt t="38694" x="3157538" y="2971800"/>
          <p14:tracePt t="38708" x="3114675" y="2971800"/>
          <p14:tracePt t="38725" x="3071813" y="2965450"/>
          <p14:tracePt t="38742" x="3051175" y="2965450"/>
          <p14:tracePt t="38759" x="3028950" y="2965450"/>
          <p14:tracePt t="38777" x="3000375" y="2965450"/>
          <p14:tracePt t="38794" x="2979738" y="2965450"/>
          <p14:tracePt t="38811" x="2965450" y="2965450"/>
          <p14:tracePt t="38829" x="2943225" y="2965450"/>
          <p14:tracePt t="38845" x="2936875" y="2965450"/>
          <p14:tracePt t="38861" x="2928938" y="2965450"/>
          <p14:tracePt t="38998" x="2936875" y="2965450"/>
          <p14:tracePt t="39007" x="2957513" y="2965450"/>
          <p14:tracePt t="39017" x="2971800" y="2965450"/>
          <p14:tracePt t="39032" x="3028950" y="2965450"/>
          <p14:tracePt t="39048" x="3079750" y="2965450"/>
          <p14:tracePt t="39065" x="3179763" y="2951163"/>
          <p14:tracePt t="39082" x="3257550" y="2943225"/>
          <p14:tracePt t="39099" x="3286125" y="2943225"/>
          <p14:tracePt t="39116" x="3328988" y="2943225"/>
          <p14:tracePt t="39132" x="3357563" y="2943225"/>
          <p14:tracePt t="39150" x="3408363" y="2943225"/>
          <p14:tracePt t="39167" x="3465513" y="2943225"/>
          <p14:tracePt t="39183" x="3579813" y="2936875"/>
          <p14:tracePt t="39200" x="3636963" y="2936875"/>
          <p14:tracePt t="39218" x="3665538" y="2936875"/>
          <p14:tracePt t="39222" x="3686175" y="2936875"/>
          <p14:tracePt t="39240" x="3700463" y="2928938"/>
          <p14:tracePt t="39253" x="3708400" y="2928938"/>
          <p14:tracePt t="39583" x="3700463" y="2928938"/>
          <p14:tracePt t="39638" x="3694113" y="2928938"/>
          <p14:tracePt t="39655" x="3686175" y="2928938"/>
          <p14:tracePt t="39780" x="3694113" y="2928938"/>
          <p14:tracePt t="39794" x="3700463" y="2922588"/>
          <p14:tracePt t="39801" x="3708400" y="2922588"/>
          <p14:tracePt t="39812" x="3714750" y="2914650"/>
          <p14:tracePt t="39830" x="3757613" y="2900363"/>
          <p14:tracePt t="39846" x="3786188" y="2879725"/>
          <p14:tracePt t="39865" x="3800475" y="2871788"/>
          <p14:tracePt t="39883" x="3800475" y="2857500"/>
          <p14:tracePt t="39898" x="3808413" y="2851150"/>
          <p14:tracePt t="39916" x="3808413" y="2836863"/>
          <p14:tracePt t="39933" x="3814763" y="2828925"/>
          <p14:tracePt t="39950" x="3814763" y="2822575"/>
          <p14:tracePt t="39970" x="3814763" y="2808288"/>
          <p14:tracePt t="40139" x="3814763" y="2800350"/>
          <p14:tracePt t="40147" x="3822700" y="2800350"/>
          <p14:tracePt t="40155" x="3822700" y="2786063"/>
          <p14:tracePt t="40179" x="3822700" y="2779713"/>
          <p14:tracePt t="40186" x="3822700" y="2771775"/>
          <p14:tracePt t="40205" x="3829050" y="2765425"/>
          <p14:tracePt t="40222" x="3829050" y="2757488"/>
          <p14:tracePt t="40238" x="3829050" y="2751138"/>
          <p14:tracePt t="40261" x="3829050" y="2743200"/>
          <p14:tracePt t="40278" x="3829050" y="2736850"/>
          <p14:tracePt t="40288" x="3829050" y="2728913"/>
          <p14:tracePt t="40305" x="3836988" y="2722563"/>
          <p14:tracePt t="40322" x="3836988" y="2708275"/>
          <p14:tracePt t="40341" x="3836988" y="2700338"/>
          <p14:tracePt t="40373" x="3843338" y="2700338"/>
          <p14:tracePt t="40467" x="3843338" y="2693988"/>
          <p14:tracePt t="40506" x="3843338" y="2686050"/>
          <p14:tracePt t="40512" x="3843338" y="2679700"/>
          <p14:tracePt t="41090" x="3836988" y="2679700"/>
          <p14:tracePt t="41097" x="3822700" y="2671763"/>
          <p14:tracePt t="41107" x="3786188" y="2665413"/>
          <p14:tracePt t="41121" x="3736975" y="2651125"/>
          <p14:tracePt t="41138" x="3679825" y="2628900"/>
          <p14:tracePt t="41155" x="3636963" y="2622550"/>
          <p14:tracePt t="41172" x="3608388" y="2622550"/>
          <p14:tracePt t="41189" x="3579813" y="2614613"/>
          <p14:tracePt t="41206" x="3500438" y="2608263"/>
          <p14:tracePt t="41224" x="3422650" y="2586038"/>
          <p14:tracePt t="41241" x="3314700" y="2565400"/>
          <p14:tracePt t="41258" x="3208338" y="2536825"/>
          <p14:tracePt t="41275" x="3086100" y="2508250"/>
          <p14:tracePt t="41280" x="3057525" y="2493963"/>
          <p14:tracePt t="41292" x="2957513" y="2471738"/>
          <p14:tracePt t="41308" x="2900363" y="2457450"/>
          <p14:tracePt t="41325" x="2851150" y="2436813"/>
          <p14:tracePt t="41342" x="2808288" y="2422525"/>
          <p14:tracePt t="41359" x="2765425" y="2400300"/>
          <p14:tracePt t="41375" x="2643188" y="2371725"/>
          <p14:tracePt t="41392" x="2508250" y="2328863"/>
          <p14:tracePt t="41410" x="2314575" y="2279650"/>
          <p14:tracePt t="41426" x="2243138" y="2236788"/>
          <p14:tracePt t="41444" x="2151063" y="2208213"/>
          <p14:tracePt t="41460" x="2108200" y="2185988"/>
          <p14:tracePt t="41478" x="2085975" y="2185988"/>
          <p14:tracePt t="41495" x="2071688" y="2179638"/>
          <p14:tracePt t="41513" x="2057400" y="2179638"/>
          <p14:tracePt t="41530" x="2051050" y="2179638"/>
          <p14:tracePt t="41547" x="2043113" y="2171700"/>
          <p14:tracePt t="41564" x="2008188" y="2157413"/>
          <p14:tracePt t="41581" x="1951038" y="2136775"/>
          <p14:tracePt t="41598" x="1757363" y="2065338"/>
          <p14:tracePt t="41614" x="1679575" y="2036763"/>
          <p14:tracePt t="41631" x="1622425" y="2014538"/>
          <p14:tracePt t="41648" x="1608138" y="2008188"/>
          <p14:tracePt t="41731" x="1614488" y="2008188"/>
          <p14:tracePt t="41738" x="1622425" y="2008188"/>
          <p14:tracePt t="41749" x="1636713" y="2008188"/>
          <p14:tracePt t="41770" x="1665288" y="2008188"/>
          <p14:tracePt t="41784" x="1700213" y="1993900"/>
          <p14:tracePt t="41800" x="1728788" y="1993900"/>
          <p14:tracePt t="41834" x="1736725" y="1993900"/>
          <p14:tracePt t="41852" x="1736725" y="1985963"/>
          <p14:tracePt t="41895" x="1743075" y="1985963"/>
          <p14:tracePt t="41904" x="1751013" y="1985963"/>
          <p14:tracePt t="41919" x="1779588" y="1985963"/>
          <p14:tracePt t="41925" x="1814513" y="1993900"/>
          <p14:tracePt t="41937" x="1851025" y="2008188"/>
          <p14:tracePt t="41953" x="1908175" y="2022475"/>
          <p14:tracePt t="41970" x="1985963" y="2022475"/>
          <p14:tracePt t="41987" x="2000250" y="2022475"/>
          <p14:tracePt t="42004" x="2008188" y="2014538"/>
          <p14:tracePt t="42098" x="2022475" y="2014538"/>
          <p14:tracePt t="42209" x="2028825" y="2014538"/>
          <p14:tracePt t="42217" x="2043113" y="2014538"/>
          <p14:tracePt t="42225" x="2057400" y="2014538"/>
          <p14:tracePt t="42242" x="2100263" y="2014538"/>
          <p14:tracePt t="42259" x="2128838" y="2014538"/>
          <p14:tracePt t="42278" x="2143125" y="2014538"/>
          <p14:tracePt t="42311" x="2151063" y="2014538"/>
          <p14:tracePt t="42328" x="2157413" y="2014538"/>
          <p14:tracePt t="42344" x="2165350" y="2014538"/>
          <p14:tracePt t="42361" x="2171700" y="2014538"/>
          <p14:tracePt t="42378" x="2193925" y="2014538"/>
          <p14:tracePt t="42395" x="2208213" y="2014538"/>
          <p14:tracePt t="42412" x="2214563" y="2014538"/>
          <p14:tracePt t="42429" x="2222500" y="2014538"/>
          <p14:tracePt t="42575" x="2228850" y="2014538"/>
          <p14:tracePt t="43113" x="2222500" y="2014538"/>
          <p14:tracePt t="43122" x="2214563" y="2014538"/>
          <p14:tracePt t="43129" x="2208213" y="2014538"/>
          <p14:tracePt t="43142" x="2200275" y="2014538"/>
          <p14:tracePt t="43160" x="2179638" y="2022475"/>
          <p14:tracePt t="43177" x="2171700" y="2022475"/>
          <p14:tracePt t="43194" x="2165350" y="2022475"/>
          <p14:tracePt t="43211" x="2151063" y="2022475"/>
          <p14:tracePt t="43214" x="2143125" y="2022475"/>
          <p14:tracePt t="43229" x="2136775" y="2028825"/>
          <p14:tracePt t="43246" x="2122488" y="2028825"/>
          <p14:tracePt t="43262" x="2100263" y="2028825"/>
          <p14:tracePt t="43278" x="2085975" y="2043113"/>
          <p14:tracePt t="43296" x="2079625" y="2051050"/>
          <p14:tracePt t="43313" x="2079625" y="2057400"/>
          <p14:tracePt t="43330" x="2071688" y="2057400"/>
          <p14:tracePt t="43379" x="2065338" y="2057400"/>
          <p14:tracePt t="43389" x="2057400" y="2057400"/>
          <p14:tracePt t="43397" x="2057400" y="2065338"/>
          <p14:tracePt t="43415" x="2028825" y="2071688"/>
          <p14:tracePt t="43432" x="2014538" y="2085975"/>
          <p14:tracePt t="43449" x="2014538" y="2093913"/>
          <p14:tracePt t="43465" x="2014538" y="2100263"/>
          <p14:tracePt t="43483" x="2008188" y="2100263"/>
          <p14:tracePt t="43500" x="2000250" y="2100263"/>
          <p14:tracePt t="43516" x="1979613" y="2100263"/>
          <p14:tracePt t="43534" x="1943100" y="2100263"/>
          <p14:tracePt t="43550" x="1914525" y="2100263"/>
          <p14:tracePt t="43568" x="1885950" y="2100263"/>
          <p14:tracePt t="43585" x="1871663" y="2100263"/>
          <p14:tracePt t="43602" x="1836738" y="2100263"/>
          <p14:tracePt t="43620" x="1785938" y="2085975"/>
          <p14:tracePt t="43636" x="1743075" y="2085975"/>
          <p14:tracePt t="43653" x="1708150" y="2085975"/>
          <p14:tracePt t="43669" x="1657350" y="2079625"/>
          <p14:tracePt t="43688" x="1622425" y="2065338"/>
          <p14:tracePt t="43704" x="1608138" y="2065338"/>
          <p14:tracePt t="43725" x="1600200" y="2051050"/>
          <p14:tracePt t="43728" x="1593850" y="2051050"/>
          <p14:tracePt t="43742" x="1593850" y="2043113"/>
          <p14:tracePt t="43756" x="1593850" y="2036763"/>
          <p14:tracePt t="43773" x="1593850" y="2028825"/>
          <p14:tracePt t="43788" x="1593850" y="2022475"/>
          <p14:tracePt t="43805" x="1600200" y="2008188"/>
          <p14:tracePt t="43824" x="1600200" y="1979613"/>
          <p14:tracePt t="43840" x="1608138" y="1965325"/>
          <p14:tracePt t="43856" x="1614488" y="1951038"/>
          <p14:tracePt t="43874" x="1614488" y="1943100"/>
          <p14:tracePt t="43891" x="1622425" y="1943100"/>
          <p14:tracePt t="43908" x="1636713" y="1943100"/>
          <p14:tracePt t="43924" x="1679575" y="1936750"/>
          <p14:tracePt t="43941" x="1693863" y="1928813"/>
          <p14:tracePt t="43958" x="1708150" y="1928813"/>
          <p14:tracePt t="43975" x="1722438" y="1922463"/>
          <p14:tracePt t="43992" x="1728788" y="1922463"/>
          <p14:tracePt t="44139" x="1728788" y="1928813"/>
          <p14:tracePt t="44170" x="1728788" y="1936750"/>
          <p14:tracePt t="44320" x="1728788" y="1951038"/>
          <p14:tracePt t="44332" x="1757363" y="1971675"/>
          <p14:tracePt t="44342" x="1808163" y="1993900"/>
          <p14:tracePt t="44350" x="1851025" y="2022475"/>
          <p14:tracePt t="44366" x="2022475" y="2071688"/>
          <p14:tracePt t="44383" x="2214563" y="2114550"/>
          <p14:tracePt t="44400" x="2586038" y="2165350"/>
          <p14:tracePt t="44417" x="2743200" y="2208213"/>
          <p14:tracePt t="44435" x="2908300" y="2257425"/>
          <p14:tracePt t="44451" x="3079750" y="2314575"/>
          <p14:tracePt t="44468" x="3279775" y="2379663"/>
          <p14:tracePt t="44485" x="3443288" y="2443163"/>
          <p14:tracePt t="44503" x="3700463" y="2522538"/>
          <p14:tracePt t="44519" x="3822700" y="2571750"/>
          <p14:tracePt t="44536" x="3908425" y="2586038"/>
          <p14:tracePt t="44555" x="3943350" y="2593975"/>
          <p14:tracePt t="44572" x="3986213" y="2600325"/>
          <p14:tracePt t="44589" x="4000500" y="2600325"/>
          <p14:tracePt t="44606" x="4014788" y="2608263"/>
          <p14:tracePt t="44623" x="4037013" y="2614613"/>
          <p14:tracePt t="44638" x="4051300" y="2614613"/>
          <p14:tracePt t="44747" x="4057650" y="2622550"/>
          <p14:tracePt t="44819" x="4037013" y="2622550"/>
          <p14:tracePt t="44827" x="4022725" y="2622550"/>
          <p14:tracePt t="44834" x="4014788" y="2622550"/>
          <p14:tracePt t="44844" x="4000500" y="2622550"/>
          <p14:tracePt t="44859" x="3971925" y="2622550"/>
          <p14:tracePt t="44876" x="3951288" y="2628900"/>
          <p14:tracePt t="44893" x="3951288" y="2643188"/>
          <p14:tracePt t="44910" x="3937000" y="2643188"/>
          <p14:tracePt t="44927" x="3929063" y="2651125"/>
          <p14:tracePt t="44997" x="3922713" y="2651125"/>
          <p14:tracePt t="45138" x="3922713" y="2643188"/>
          <p14:tracePt t="45200" x="3914775" y="2643188"/>
          <p14:tracePt t="45232" x="3900488" y="2643188"/>
          <p14:tracePt t="45247" x="3894138" y="2643188"/>
          <p14:tracePt t="45254" x="3886200" y="2643188"/>
          <p14:tracePt t="45267" x="3879850" y="2643188"/>
          <p14:tracePt t="45284" x="3851275" y="2628900"/>
          <p14:tracePt t="45301" x="3843338" y="2628900"/>
          <p14:tracePt t="45488" x="3851275" y="2628900"/>
          <p14:tracePt t="45498" x="3871913" y="2628900"/>
          <p14:tracePt t="45506" x="3894138" y="2628900"/>
          <p14:tracePt t="45523" x="3937000" y="2628900"/>
          <p14:tracePt t="45541" x="3951288" y="2622550"/>
          <p14:tracePt t="45556" x="3986213" y="2614613"/>
          <p14:tracePt t="45573" x="4000500" y="2608263"/>
          <p14:tracePt t="45589" x="4008438" y="2608263"/>
          <p14:tracePt t="45606" x="4014788" y="2608263"/>
          <p14:tracePt t="45623" x="4037013" y="2608263"/>
          <p14:tracePt t="45640" x="4071938" y="2608263"/>
          <p14:tracePt t="45658" x="4100513" y="2622550"/>
          <p14:tracePt t="45660" x="4108450" y="2622550"/>
          <p14:tracePt t="45674" x="4143375" y="2628900"/>
          <p14:tracePt t="45693" x="4200525" y="2628900"/>
          <p14:tracePt t="45708" x="4243388" y="2628900"/>
          <p14:tracePt t="45725" x="4257675" y="2628900"/>
          <p14:tracePt t="46474" x="4251325" y="2628900"/>
          <p14:tracePt t="46481" x="4243388" y="2628900"/>
          <p14:tracePt t="46490" x="4229100" y="2628900"/>
          <p14:tracePt t="46507" x="4222750" y="2628900"/>
          <p14:tracePt t="46524" x="4200525" y="2636838"/>
          <p14:tracePt t="46541" x="4194175" y="2643188"/>
          <p14:tracePt t="46558" x="4151313" y="2651125"/>
          <p14:tracePt t="46575" x="4114800" y="2651125"/>
          <p14:tracePt t="46594" x="4079875" y="2651125"/>
          <p14:tracePt t="46609" x="4029075" y="2651125"/>
          <p14:tracePt t="46626" x="3957638" y="2651125"/>
          <p14:tracePt t="46643" x="3851275" y="2657475"/>
          <p14:tracePt t="46660" x="3757613" y="2665413"/>
          <p14:tracePt t="46677" x="3679825" y="2671763"/>
          <p14:tracePt t="46694" x="3622675" y="2671763"/>
          <p14:tracePt t="46713" x="3529013" y="2671763"/>
          <p14:tracePt t="46718" x="3479800" y="2671763"/>
          <p14:tracePt t="46728" x="3400425" y="2671763"/>
          <p14:tracePt t="46745" x="3328988" y="2671763"/>
          <p14:tracePt t="46762" x="3165475" y="2679700"/>
          <p14:tracePt t="46779" x="3065463" y="2686050"/>
          <p14:tracePt t="46797" x="2936875" y="2693988"/>
          <p14:tracePt t="46813" x="2843213" y="2708275"/>
          <p14:tracePt t="46831" x="2751138" y="2708275"/>
          <p14:tracePt t="46848" x="2728913" y="2708275"/>
          <p14:tracePt t="46865" x="2714625" y="2708275"/>
          <p14:tracePt t="46882" x="2708275" y="2708275"/>
          <p14:tracePt t="46935" x="2700338" y="2714625"/>
          <p14:tracePt t="46942" x="2686050" y="2714625"/>
          <p14:tracePt t="46950" x="2679700" y="2714625"/>
          <p14:tracePt t="46967" x="2657475" y="2714625"/>
          <p14:tracePt t="46983" x="2651125" y="2714625"/>
          <p14:tracePt t="47059" x="2643188" y="2714625"/>
          <p14:tracePt t="47074" x="2628900" y="2714625"/>
          <p14:tracePt t="47083" x="2622550" y="2714625"/>
          <p14:tracePt t="47099" x="2608263" y="2714625"/>
          <p14:tracePt t="47108" x="2593975" y="2714625"/>
          <p14:tracePt t="47121" x="2586038" y="2714625"/>
          <p14:tracePt t="47325" x="2593975" y="2714625"/>
          <p14:tracePt t="47333" x="2600325" y="2714625"/>
          <p14:tracePt t="47343" x="2614613" y="2714625"/>
          <p14:tracePt t="47358" x="2651125" y="2714625"/>
          <p14:tracePt t="47374" x="2722563" y="2714625"/>
          <p14:tracePt t="47390" x="2814638" y="2714625"/>
          <p14:tracePt t="47408" x="2994025" y="2708275"/>
          <p14:tracePt t="47425" x="3157538" y="2714625"/>
          <p14:tracePt t="47442" x="3365500" y="2728913"/>
          <p14:tracePt t="47459" x="3514725" y="2757488"/>
          <p14:tracePt t="47476" x="3643313" y="2771775"/>
          <p14:tracePt t="47493" x="3771900" y="2800350"/>
          <p14:tracePt t="47510" x="3943350" y="2836863"/>
          <p14:tracePt t="47527" x="4043363" y="2871788"/>
          <p14:tracePt t="47543" x="4122738" y="2894013"/>
          <p14:tracePt t="47560" x="4265613" y="2928938"/>
          <p14:tracePt t="47579" x="4351338" y="2957513"/>
          <p14:tracePt t="47598" x="4479925" y="2979738"/>
          <p14:tracePt t="47613" x="4572000" y="2994025"/>
          <p14:tracePt t="47630" x="4665663" y="2994025"/>
          <p14:tracePt t="47647" x="4700588" y="3008313"/>
          <p14:tracePt t="47664" x="4737100" y="3014663"/>
          <p14:tracePt t="47679" x="4757738" y="3022600"/>
          <p14:tracePt t="47697" x="4779963" y="3028950"/>
          <p14:tracePt t="47713" x="4794250" y="3043238"/>
          <p14:tracePt t="47715" x="4800600" y="3051175"/>
          <p14:tracePt t="47730" x="4822825" y="3065463"/>
          <p14:tracePt t="47748" x="4851400" y="3071813"/>
          <p14:tracePt t="47764" x="4872038" y="3086100"/>
          <p14:tracePt t="47782" x="4894263" y="3086100"/>
          <p14:tracePt t="47799" x="4914900" y="3086100"/>
          <p14:tracePt t="47815" x="4929188" y="3086100"/>
          <p14:tracePt t="47834" x="4937125" y="3086100"/>
          <p14:tracePt t="47851" x="4943475" y="3086100"/>
          <p14:tracePt t="47868" x="4951413" y="3086100"/>
          <p14:tracePt t="47886" x="4957763" y="3086100"/>
          <p14:tracePt t="47901" x="4965700" y="3086100"/>
          <p14:tracePt t="47989" x="4972050" y="3086100"/>
          <p14:tracePt t="48005" x="4972050" y="3094038"/>
          <p14:tracePt t="48020" x="4979988" y="3094038"/>
          <p14:tracePt t="48193" x="4979988" y="3100388"/>
          <p14:tracePt t="48203" x="4979988" y="3108325"/>
          <p14:tracePt t="48218" x="4979988" y="3114675"/>
          <p14:tracePt t="48237" x="4979988" y="3122613"/>
          <p14:tracePt t="57970" x="4943475" y="3122613"/>
          <p14:tracePt t="57974" x="4900613" y="3128963"/>
          <p14:tracePt t="57981" x="4822825" y="3143250"/>
          <p14:tracePt t="57993" x="4765675" y="3143250"/>
          <p14:tracePt t="58010" x="4637088" y="3157538"/>
          <p14:tracePt t="58027" x="4494213" y="3200400"/>
          <p14:tracePt t="58044" x="4429125" y="3228975"/>
          <p14:tracePt t="58061" x="4337050" y="3251200"/>
          <p14:tracePt t="58079" x="4271963" y="3257550"/>
          <p14:tracePt t="58096" x="4186238" y="3243263"/>
          <p14:tracePt t="58114" x="3994150" y="3186113"/>
          <p14:tracePt t="58131" x="3886200" y="3157538"/>
          <p14:tracePt t="58148" x="3722688" y="3136900"/>
          <p14:tracePt t="58165" x="3565525" y="3128963"/>
          <p14:tracePt t="58185" x="3294063" y="3094038"/>
          <p14:tracePt t="58199" x="3114675" y="3071813"/>
          <p14:tracePt t="58216" x="2928938" y="3043238"/>
          <p14:tracePt t="58232" x="2757488" y="3000375"/>
          <p14:tracePt t="58249" x="2571750" y="2943225"/>
          <p14:tracePt t="58266" x="2414588" y="2900363"/>
          <p14:tracePt t="58283" x="2300288" y="2886075"/>
          <p14:tracePt t="58300" x="2257425" y="2865438"/>
          <p14:tracePt t="58317" x="2251075" y="2851150"/>
          <p14:tracePt t="58334" x="2251075" y="2828925"/>
          <p14:tracePt t="58350" x="2251075" y="2800350"/>
          <p14:tracePt t="58367" x="2243138" y="2786063"/>
          <p14:tracePt t="58384" x="2243138" y="2771775"/>
          <p14:tracePt t="58457" x="2243138" y="2765425"/>
          <p14:tracePt t="58466" x="2243138" y="2751138"/>
          <p14:tracePt t="58473" x="2243138" y="2743200"/>
          <p14:tracePt t="58487" x="2243138" y="2728913"/>
          <p14:tracePt t="58503" x="2243138" y="2708275"/>
          <p14:tracePt t="58593" x="2243138" y="2714625"/>
          <p14:tracePt t="58601" x="2243138" y="2722563"/>
          <p14:tracePt t="58616" x="2243138" y="2728913"/>
          <p14:tracePt t="58624" x="2243138" y="2743200"/>
          <p14:tracePt t="58640" x="2236788" y="2779713"/>
          <p14:tracePt t="58656" x="2228850" y="2800350"/>
          <p14:tracePt t="58674" x="2214563" y="2843213"/>
          <p14:tracePt t="58690" x="2208213" y="2879725"/>
          <p14:tracePt t="58707" x="2208213" y="2914650"/>
          <p14:tracePt t="58725" x="2200275" y="2928938"/>
          <p14:tracePt t="58747" x="2193925" y="2928938"/>
          <p14:tracePt t="58761" x="2193925" y="2936875"/>
          <p14:tracePt t="58775" x="2185988" y="2936875"/>
          <p14:tracePt t="58794" x="2185988" y="2943225"/>
          <p14:tracePt t="58809" x="2185988" y="2957513"/>
          <p14:tracePt t="58826" x="2179638" y="2979738"/>
          <p14:tracePt t="58844" x="2171700" y="2986088"/>
          <p14:tracePt t="58860" x="2171700" y="2994025"/>
          <p14:tracePt t="58879" x="2165350" y="3008313"/>
          <p14:tracePt t="58896" x="2165350" y="3036888"/>
          <p14:tracePt t="58913" x="2157413" y="3051175"/>
          <p14:tracePt t="58930" x="2151063" y="3065463"/>
          <p14:tracePt t="58946" x="2151063" y="3071813"/>
          <p14:tracePt t="58962" x="2151063" y="3079750"/>
          <p14:tracePt t="58979" x="2151063" y="3086100"/>
          <p14:tracePt t="58996" x="2151063" y="3100388"/>
          <p14:tracePt t="59013" x="2157413" y="3122613"/>
          <p14:tracePt t="59030" x="2157413" y="3136900"/>
          <p14:tracePt t="59047" x="2157413" y="3151188"/>
          <p14:tracePt t="59065" x="2157413" y="3157538"/>
          <p14:tracePt t="59083" x="2165350" y="3171825"/>
          <p14:tracePt t="59098" x="2165350" y="3179763"/>
          <p14:tracePt t="59115" x="2165350" y="3186113"/>
          <p14:tracePt t="59132" x="2165350" y="3194050"/>
          <p14:tracePt t="59149" x="2171700" y="3194050"/>
          <p14:tracePt t="59167" x="2171700" y="3208338"/>
          <p14:tracePt t="59184" x="2171700" y="3222625"/>
          <p14:tracePt t="59201" x="2171700" y="3236913"/>
          <p14:tracePt t="59218" x="2171700" y="3243263"/>
          <p14:tracePt t="59222" x="2171700" y="3251200"/>
          <p14:tracePt t="59317" x="2171700" y="3257550"/>
          <p14:tracePt t="59342" x="2171700" y="3265488"/>
          <p14:tracePt t="59356" x="2171700" y="3271838"/>
          <p14:tracePt t="59363" x="2171700" y="3279775"/>
          <p14:tracePt t="59378" x="2171700" y="3286125"/>
          <p14:tracePt t="59403" x="2171700" y="3294063"/>
          <p14:tracePt t="59436" x="2171700" y="3300413"/>
          <p14:tracePt t="59499" x="2171700" y="3308350"/>
          <p14:tracePt t="59507" x="2171700" y="3314700"/>
          <p14:tracePt t="59514" x="2171700" y="3322638"/>
          <p14:tracePt t="59524" x="2171700" y="3328988"/>
          <p14:tracePt t="59541" x="2171700" y="3343275"/>
          <p14:tracePt t="59558" x="2171700" y="3351213"/>
          <p14:tracePt t="59575" x="2165350" y="3365500"/>
          <p14:tracePt t="59593" x="2165350" y="3371850"/>
          <p14:tracePt t="59638" x="2165350" y="3379788"/>
          <p14:tracePt t="59725" x="2165350" y="3386138"/>
          <p14:tracePt t="59732" x="2165350" y="3394075"/>
          <p14:tracePt t="59757" x="2165350" y="3400425"/>
          <p14:tracePt t="59771" x="2157413" y="3408363"/>
          <p14:tracePt t="59779" x="2157413" y="3414713"/>
          <p14:tracePt t="59795" x="2157413" y="3436938"/>
          <p14:tracePt t="59812" x="2151063" y="3443288"/>
          <p14:tracePt t="59829" x="2151063" y="3457575"/>
          <p14:tracePt t="59864" x="2151063" y="3465513"/>
          <p14:tracePt t="59888" x="2143125" y="3479800"/>
          <p14:tracePt t="59904" x="2143125" y="3486150"/>
          <p14:tracePt t="59913" x="2143125" y="3494088"/>
          <p14:tracePt t="59932" x="2143125" y="3500438"/>
          <p14:tracePt t="59949" x="2143125" y="3508375"/>
          <p14:tracePt t="59966" x="2143125" y="3522663"/>
          <p14:tracePt t="59981" x="2143125" y="3529013"/>
          <p14:tracePt t="59998" x="2143125" y="3536950"/>
          <p14:tracePt t="60028" x="2143125" y="3543300"/>
          <p14:tracePt t="60052" x="2143125" y="3551238"/>
          <p14:tracePt t="60109" x="2143125" y="3557588"/>
          <p14:tracePt t="60123" x="2143125" y="3565525"/>
          <p14:tracePt t="60147" x="2143125" y="3571875"/>
          <p14:tracePt t="60163" x="2143125" y="3579813"/>
          <p14:tracePt t="60177" x="2143125" y="3586163"/>
          <p14:tracePt t="60266" x="2136775" y="3586163"/>
          <p14:tracePt t="60280" x="2136775" y="3579813"/>
          <p14:tracePt t="60289" x="2136775" y="3571875"/>
          <p14:tracePt t="60306" x="2136775" y="3557588"/>
          <p14:tracePt t="60322" x="2128838" y="3551238"/>
          <p14:tracePt t="60340" x="2128838" y="3536950"/>
          <p14:tracePt t="60342" x="2128838" y="3529013"/>
          <p14:tracePt t="60357" x="2122488" y="3514725"/>
          <p14:tracePt t="60372" x="2114550" y="3508375"/>
          <p14:tracePt t="60389" x="2085975" y="3508375"/>
          <p14:tracePt t="60406" x="2051050" y="3508375"/>
          <p14:tracePt t="60423" x="2022475" y="3508375"/>
          <p14:tracePt t="60440" x="2000250" y="3522663"/>
          <p14:tracePt t="60457" x="1993900" y="3522663"/>
          <p14:tracePt t="60552" x="2000250" y="3522663"/>
          <p14:tracePt t="60576" x="2008188" y="3522663"/>
          <p14:tracePt t="60592" x="2014538" y="3522663"/>
          <p14:tracePt t="60613" x="2022475" y="3522663"/>
          <p14:tracePt t="60622" x="2022475" y="3529013"/>
          <p14:tracePt t="60630" x="2022475" y="3536950"/>
          <p14:tracePt t="60667" x="2028825" y="3536950"/>
          <p14:tracePt t="60682" x="2036763" y="3536950"/>
          <p14:tracePt t="60691" x="2043113" y="3536950"/>
          <p14:tracePt t="60699" x="2065338" y="3536950"/>
          <p14:tracePt t="60712" x="2093913" y="3536950"/>
          <p14:tracePt t="60729" x="2185988" y="3551238"/>
          <p14:tracePt t="60746" x="2422525" y="3579813"/>
          <p14:tracePt t="60763" x="2628900" y="3594100"/>
          <p14:tracePt t="60781" x="2814638" y="3594100"/>
          <p14:tracePt t="60797" x="2979738" y="3600450"/>
          <p14:tracePt t="60814" x="3136900" y="3608388"/>
          <p14:tracePt t="60835" x="3322638" y="3600450"/>
          <p14:tracePt t="60849" x="3386138" y="3579813"/>
          <p14:tracePt t="60865" x="3414713" y="3565525"/>
          <p14:tracePt t="60882" x="3429000" y="3543300"/>
          <p14:tracePt t="60916" x="3436938" y="3536950"/>
          <p14:tracePt t="60933" x="3443288" y="3536950"/>
          <p14:tracePt t="60974" x="3451225" y="3529013"/>
          <p14:tracePt t="60982" x="3471863" y="3529013"/>
          <p14:tracePt t="60989" x="3479800" y="3529013"/>
          <p14:tracePt t="61001" x="3486150" y="3529013"/>
          <p14:tracePt t="61019" x="3514725" y="3514725"/>
          <p14:tracePt t="61035" x="3522663" y="3508375"/>
          <p14:tracePt t="61052" x="3522663" y="3500438"/>
          <p14:tracePt t="61157" x="3514725" y="3494088"/>
          <p14:tracePt t="61161" x="3508375" y="3494088"/>
          <p14:tracePt t="61170" x="3494088" y="3479800"/>
          <p14:tracePt t="61188" x="3471863" y="3465513"/>
          <p14:tracePt t="61207" x="3436938" y="3465513"/>
          <p14:tracePt t="61225" x="3400425" y="3465513"/>
          <p14:tracePt t="61241" x="3365500" y="3465513"/>
          <p14:tracePt t="61258" x="3336925" y="3465513"/>
          <p14:tracePt t="61273" x="3294063" y="3465513"/>
          <p14:tracePt t="61289" x="3265488" y="3479800"/>
          <p14:tracePt t="61307" x="3243263" y="3479800"/>
          <p14:tracePt t="61324" x="3214688" y="3479800"/>
          <p14:tracePt t="61341" x="3200400" y="3479800"/>
          <p14:tracePt t="61359" x="3179763" y="3479800"/>
          <p14:tracePt t="61374" x="3151188" y="3494088"/>
          <p14:tracePt t="61391" x="3136900" y="3500438"/>
          <p14:tracePt t="61409" x="3094038" y="3536950"/>
          <p14:tracePt t="61426" x="3071813" y="3551238"/>
          <p14:tracePt t="61443" x="3057525" y="3557588"/>
          <p14:tracePt t="61460" x="3051175" y="3557588"/>
          <p14:tracePt t="61477" x="3051175" y="3571875"/>
          <p14:tracePt t="61494" x="3043238" y="3586163"/>
          <p14:tracePt t="61511" x="3028950" y="3608388"/>
          <p14:tracePt t="61528" x="3022600" y="3622675"/>
          <p14:tracePt t="61545" x="3008313" y="3636963"/>
          <p14:tracePt t="61563" x="2994025" y="3651250"/>
          <p14:tracePt t="61580" x="2994025" y="3671888"/>
          <p14:tracePt t="61597" x="2994025" y="3686175"/>
          <p14:tracePt t="61614" x="2994025" y="3694113"/>
          <p14:tracePt t="61630" x="2986088" y="3700463"/>
          <p14:tracePt t="61647" x="2986088" y="3722688"/>
          <p14:tracePt t="61664" x="2979738" y="3743325"/>
          <p14:tracePt t="61681" x="2971800" y="3751263"/>
          <p14:tracePt t="61699" x="2965450" y="3779838"/>
          <p14:tracePt t="61716" x="2957513" y="3794125"/>
          <p14:tracePt t="61732" x="2957513" y="3814763"/>
          <p14:tracePt t="61748" x="2957513" y="3829050"/>
          <p14:tracePt t="61765" x="2957513" y="3836988"/>
          <p14:tracePt t="61783" x="2957513" y="3851275"/>
          <p14:tracePt t="61799" x="2957513" y="3865563"/>
          <p14:tracePt t="61816" x="2957513" y="3879850"/>
          <p14:tracePt t="61833" x="2957513" y="3886200"/>
          <p14:tracePt t="61850" x="2957513" y="3894138"/>
          <p14:tracePt t="61867" x="2957513" y="3914775"/>
          <p14:tracePt t="61885" x="2957513" y="3922713"/>
          <p14:tracePt t="61903" x="2957513" y="3937000"/>
          <p14:tracePt t="61921" x="2957513" y="3957638"/>
          <p14:tracePt t="61937" x="2957513" y="3979863"/>
          <p14:tracePt t="61953" x="2957513" y="3994150"/>
          <p14:tracePt t="62053" x="2957513" y="4000500"/>
          <p14:tracePt t="62067" x="2957513" y="4008438"/>
          <p14:tracePt t="62081" x="2957513" y="4014788"/>
          <p14:tracePt t="62092" x="2957513" y="4022725"/>
          <p14:tracePt t="62107" x="2957513" y="4029075"/>
          <p14:tracePt t="62123" x="2957513" y="4037013"/>
          <p14:tracePt t="62140" x="2957513" y="4043363"/>
          <p14:tracePt t="62185" x="2957513" y="4051300"/>
          <p14:tracePt t="62192" x="2957513" y="4057650"/>
          <p14:tracePt t="62201" x="2951163" y="4057650"/>
          <p14:tracePt t="62216" x="2951163" y="4065588"/>
          <p14:tracePt t="62233" x="2951163" y="4071938"/>
          <p14:tracePt t="62263" x="2943225" y="4071938"/>
          <p14:tracePt t="62269" x="2943225" y="4079875"/>
          <p14:tracePt t="62278" x="2936875" y="4079875"/>
          <p14:tracePt t="62302" x="2928938" y="4079875"/>
          <p14:tracePt t="62312" x="2922588" y="4079875"/>
          <p14:tracePt t="62327" x="2914650" y="4079875"/>
          <p14:tracePt t="62344" x="2908300" y="4071938"/>
          <p14:tracePt t="62362" x="2900363" y="4065588"/>
          <p14:tracePt t="62377" x="2894013" y="4065588"/>
          <p14:tracePt t="62394" x="2886075" y="4065588"/>
          <p14:tracePt t="62411" x="2879725" y="4065588"/>
          <p14:tracePt t="62434" x="2871788" y="4065588"/>
          <p14:tracePt t="62504" x="2871788" y="4057650"/>
          <p14:tracePt t="62520" x="2865438" y="4057650"/>
          <p14:tracePt t="62529" x="2857500" y="4057650"/>
          <p14:tracePt t="62535" x="2857500" y="4065588"/>
          <p14:tracePt t="62552" x="2857500" y="4071938"/>
          <p14:tracePt t="62564" x="2851150" y="4071938"/>
          <p14:tracePt t="62694" x="2836863" y="4086225"/>
          <p14:tracePt t="62717" x="2828925" y="4086225"/>
          <p14:tracePt t="62723" x="2828925" y="4094163"/>
          <p14:tracePt t="62739" x="2822575" y="4094163"/>
          <p14:tracePt t="62753" x="2822575" y="4100513"/>
          <p14:tracePt t="62771" x="2808288" y="4108450"/>
          <p14:tracePt t="62787" x="2808288" y="4114800"/>
          <p14:tracePt t="62802" x="2800350" y="4122738"/>
          <p14:tracePt t="62820" x="2786063" y="4137025"/>
          <p14:tracePt t="62838" x="2771775" y="4171950"/>
          <p14:tracePt t="62855" x="2765425" y="4186238"/>
          <p14:tracePt t="62872" x="2757488" y="4200525"/>
          <p14:tracePt t="62889" x="2757488" y="4208463"/>
          <p14:tracePt t="62905" x="2757488" y="4214813"/>
          <p14:tracePt t="62922" x="2757488" y="4229100"/>
          <p14:tracePt t="62956" x="2751138" y="4237038"/>
          <p14:tracePt t="62989" x="2751138" y="4243388"/>
          <p14:tracePt t="63006" x="2751138" y="4265613"/>
          <p14:tracePt t="63023" x="2751138" y="4286250"/>
          <p14:tracePt t="63040" x="2751138" y="4300538"/>
          <p14:tracePt t="63057" x="2736850" y="4329113"/>
          <p14:tracePt t="63074" x="2728913" y="4379913"/>
          <p14:tracePt t="63091" x="2722563" y="4422775"/>
          <p14:tracePt t="63108" x="2722563" y="4451350"/>
          <p14:tracePt t="63125" x="2722563" y="4465638"/>
          <p14:tracePt t="63142" x="2714625" y="4486275"/>
          <p14:tracePt t="63159" x="2714625" y="4494213"/>
          <p14:tracePt t="63176" x="2708275" y="4514850"/>
          <p14:tracePt t="63193" x="2708275" y="4522788"/>
          <p14:tracePt t="63254" x="2693988" y="4522788"/>
          <p14:tracePt t="63264" x="2679700" y="4522788"/>
          <p14:tracePt t="63272" x="2651125" y="4514850"/>
          <p14:tracePt t="63281" x="2614613" y="4486275"/>
          <p14:tracePt t="63295" x="2565400" y="4465638"/>
          <p14:tracePt t="63312" x="2508250" y="4443413"/>
          <p14:tracePt t="63329" x="2465388" y="4429125"/>
          <p14:tracePt t="63346" x="2422525" y="4414838"/>
          <p14:tracePt t="63347" x="2414588" y="4408488"/>
          <p14:tracePt t="63363" x="2393950" y="4394200"/>
          <p14:tracePt t="63380" x="2365375" y="4371975"/>
          <p14:tracePt t="63397" x="2308225" y="4314825"/>
          <p14:tracePt t="63414" x="2251075" y="4229100"/>
          <p14:tracePt t="63431" x="2193925" y="4179888"/>
          <p14:tracePt t="63448" x="2122488" y="4086225"/>
          <p14:tracePt t="63465" x="2071688" y="4043363"/>
          <p14:tracePt t="63482" x="2057400" y="4014788"/>
          <p14:tracePt t="63500" x="2043113" y="3986213"/>
          <p14:tracePt t="63517" x="2028825" y="3979863"/>
          <p14:tracePt t="63535" x="1993900" y="3957638"/>
          <p14:tracePt t="63550" x="1971675" y="3937000"/>
          <p14:tracePt t="63566" x="1928813" y="3908425"/>
          <p14:tracePt t="63583" x="1908175" y="3894138"/>
          <p14:tracePt t="63601" x="1893888" y="3879850"/>
          <p14:tracePt t="63617" x="1879600" y="3871913"/>
          <p14:tracePt t="63637" x="1871663" y="3857625"/>
          <p14:tracePt t="63652" x="1865313" y="3851275"/>
          <p14:tracePt t="63738" x="1865313" y="3843338"/>
          <p14:tracePt t="63826" x="1865313" y="3836988"/>
          <p14:tracePt t="63855" x="1885950" y="3836988"/>
          <p14:tracePt t="63863" x="1914525" y="3836988"/>
          <p14:tracePt t="63872" x="1951038" y="3836988"/>
          <p14:tracePt t="63890" x="2000250" y="3836988"/>
          <p14:tracePt t="63907" x="2057400" y="3843338"/>
          <p14:tracePt t="63925" x="2200275" y="3865563"/>
          <p14:tracePt t="63942" x="2279650" y="3879850"/>
          <p14:tracePt t="63958" x="2351088" y="3886200"/>
          <p14:tracePt t="63974" x="2436813" y="3886200"/>
          <p14:tracePt t="63991" x="2508250" y="3894138"/>
          <p14:tracePt t="64009" x="2551113" y="3908425"/>
          <p14:tracePt t="64026" x="2579688" y="3908425"/>
          <p14:tracePt t="64042" x="2600325" y="3914775"/>
          <p14:tracePt t="64059" x="2608263" y="3914775"/>
          <p14:tracePt t="64077" x="2614613" y="3914775"/>
          <p14:tracePt t="64202" x="2614613" y="3922713"/>
          <p14:tracePt t="64218" x="2614613" y="3929063"/>
          <p14:tracePt t="64233" x="2608263" y="3929063"/>
          <p14:tracePt t="64240" x="2593975" y="3937000"/>
          <p14:tracePt t="64247" x="2586038" y="3937000"/>
          <p14:tracePt t="64264" x="2571750" y="3943350"/>
          <p14:tracePt t="64280" x="2536825" y="3943350"/>
          <p14:tracePt t="64297" x="2500313" y="3965575"/>
          <p14:tracePt t="64314" x="2451100" y="3965575"/>
          <p14:tracePt t="64331" x="2408238" y="3979863"/>
          <p14:tracePt t="64349" x="2386013" y="3979863"/>
          <p14:tracePt t="64366" x="2371725" y="3986213"/>
          <p14:tracePt t="64382" x="2343150" y="3986213"/>
          <p14:tracePt t="64399" x="2308225" y="3994150"/>
          <p14:tracePt t="64417" x="2271713" y="4000500"/>
          <p14:tracePt t="64434" x="2228850" y="4000500"/>
          <p14:tracePt t="64452" x="2208213" y="4000500"/>
          <p14:tracePt t="64469" x="2185988" y="4000500"/>
          <p14:tracePt t="64486" x="2179638" y="4000500"/>
          <p14:tracePt t="64501" x="2151063" y="4000500"/>
          <p14:tracePt t="64519" x="2093913" y="4000500"/>
          <p14:tracePt t="64535" x="2071688" y="4000500"/>
          <p14:tracePt t="64552" x="2057400" y="4008438"/>
          <p14:tracePt t="64570" x="2028825" y="4008438"/>
          <p14:tracePt t="64586" x="2014538" y="4008438"/>
          <p14:tracePt t="64588" x="2008188" y="4008438"/>
          <p14:tracePt t="64605" x="1979613" y="4008438"/>
          <p14:tracePt t="64622" x="1936750" y="4008438"/>
          <p14:tracePt t="64639" x="1900238" y="4008438"/>
          <p14:tracePt t="64655" x="1885950" y="4008438"/>
          <p14:tracePt t="64672" x="1879600" y="4014788"/>
          <p14:tracePt t="64688" x="1865313" y="4014788"/>
          <p14:tracePt t="64723" x="1843088" y="4014788"/>
          <p14:tracePt t="64739" x="1822450" y="4014788"/>
          <p14:tracePt t="64756" x="1793875" y="4022725"/>
          <p14:tracePt t="64773" x="1779588" y="4022725"/>
          <p14:tracePt t="64790" x="1771650" y="4022725"/>
          <p14:tracePt t="64807" x="1765300" y="4022725"/>
          <p14:tracePt t="64897" x="1771650" y="4014788"/>
          <p14:tracePt t="64905" x="1779588" y="4008438"/>
          <p14:tracePt t="64914" x="1785938" y="4000500"/>
          <p14:tracePt t="64927" x="1793875" y="3986213"/>
          <p14:tracePt t="64944" x="1808163" y="3971925"/>
          <p14:tracePt t="64961" x="1828800" y="3957638"/>
          <p14:tracePt t="64977" x="1857375" y="3951288"/>
          <p14:tracePt t="64994" x="1879600" y="3943350"/>
          <p14:tracePt t="65011" x="1900238" y="3937000"/>
          <p14:tracePt t="65029" x="1928813" y="3929063"/>
          <p14:tracePt t="65046" x="1943100" y="3922713"/>
          <p14:tracePt t="65062" x="1957388" y="3914775"/>
          <p14:tracePt t="65079" x="1985963" y="3908425"/>
          <p14:tracePt t="65098" x="2008188" y="3908425"/>
          <p14:tracePt t="65115" x="2028825" y="3908425"/>
          <p14:tracePt t="65131" x="2051050" y="3908425"/>
          <p14:tracePt t="65147" x="2085975" y="3914775"/>
          <p14:tracePt t="65164" x="2100263" y="3914775"/>
          <p14:tracePt t="65181" x="2122488" y="3914775"/>
          <p14:tracePt t="65199" x="2128838" y="3908425"/>
          <p14:tracePt t="65224" x="2136775" y="3908425"/>
          <p14:tracePt t="65254" x="2143125" y="3900488"/>
          <p14:tracePt t="65262" x="2151063" y="3900488"/>
          <p14:tracePt t="65270" x="2157413" y="3900488"/>
          <p14:tracePt t="65283" x="2165350" y="3900488"/>
          <p14:tracePt t="65301" x="2179638" y="3894138"/>
          <p14:tracePt t="65402" x="2185988" y="3894138"/>
          <p14:tracePt t="65417" x="2208213" y="3886200"/>
          <p14:tracePt t="65425" x="2208213" y="3879850"/>
          <p14:tracePt t="65435" x="2214563" y="3879850"/>
          <p14:tracePt t="65457" x="2222500" y="3879850"/>
          <p14:tracePt t="65521" x="2236788" y="3879850"/>
          <p14:tracePt t="65544" x="2243138" y="3871913"/>
          <p14:tracePt t="65670" x="2251075" y="3871913"/>
          <p14:tracePt t="65677" x="2257425" y="3865563"/>
          <p14:tracePt t="65685" x="2265363" y="3857625"/>
          <p14:tracePt t="65701" x="2265363" y="3851275"/>
          <p14:tracePt t="65709" x="2271713" y="3851275"/>
          <p14:tracePt t="65815" x="2279650" y="3851275"/>
          <p14:tracePt t="65864" x="2279650" y="3843338"/>
          <p14:tracePt t="65943" x="2286000" y="3843338"/>
          <p14:tracePt t="65970" x="2293938" y="3843338"/>
          <p14:tracePt t="66005" x="2300288" y="3843338"/>
          <p14:tracePt t="66053" x="2308225" y="3843338"/>
          <p14:tracePt t="66058" x="2314575" y="3843338"/>
          <p14:tracePt t="66068" x="2328863" y="3843338"/>
          <p14:tracePt t="66083" x="2351088" y="3843338"/>
          <p14:tracePt t="66100" x="2371725" y="3843338"/>
          <p14:tracePt t="66117" x="2393950" y="3836988"/>
          <p14:tracePt t="66134" x="2408238" y="3836988"/>
          <p14:tracePt t="66151" x="2422525" y="3836988"/>
          <p14:tracePt t="66270" x="2422525" y="3843338"/>
          <p14:tracePt t="66293" x="2414588" y="3843338"/>
          <p14:tracePt t="66318" x="2408238" y="3851275"/>
          <p14:tracePt t="66458" x="2428875" y="3851275"/>
          <p14:tracePt t="66467" x="2443163" y="3851275"/>
          <p14:tracePt t="66472" x="2457450" y="3851275"/>
          <p14:tracePt t="66489" x="2514600" y="3851275"/>
          <p14:tracePt t="66507" x="2557463" y="3851275"/>
          <p14:tracePt t="66523" x="2593975" y="3851275"/>
          <p14:tracePt t="66540" x="2608263" y="3843338"/>
          <p14:tracePt t="66574" x="2614613" y="3836988"/>
          <p14:tracePt t="66591" x="2622550" y="3836988"/>
          <p14:tracePt t="66608" x="2628900" y="3836988"/>
          <p14:tracePt t="66626" x="2643188" y="3836988"/>
          <p14:tracePt t="66643" x="2657475" y="3836988"/>
          <p14:tracePt t="66660" x="2665413" y="3836988"/>
          <p14:tracePt t="67028" x="2657475" y="3836988"/>
          <p14:tracePt t="67223" x="2651125" y="3836988"/>
          <p14:tracePt t="67810" x="2643188" y="3836988"/>
          <p14:tracePt t="67817" x="2636838" y="3836988"/>
          <p14:tracePt t="67834" x="2628900" y="3836988"/>
          <p14:tracePt t="67843" x="2622550" y="3836988"/>
          <p14:tracePt t="67858" x="2608263" y="3836988"/>
          <p14:tracePt t="67867" x="2600325" y="3836988"/>
          <p14:tracePt t="67883" x="2593975" y="3836988"/>
          <p14:tracePt t="67902" x="2586038" y="3836988"/>
          <p14:tracePt t="67919" x="2579688" y="3836988"/>
          <p14:tracePt t="67934" x="2565400" y="3843338"/>
          <p14:tracePt t="67950" x="2543175" y="3851275"/>
          <p14:tracePt t="67967" x="2514600" y="3851275"/>
          <p14:tracePt t="67984" x="2471738" y="3857625"/>
          <p14:tracePt t="67987" x="2457450" y="3857625"/>
          <p14:tracePt t="68002" x="2422525" y="3851275"/>
          <p14:tracePt t="68018" x="2408238" y="3851275"/>
          <p14:tracePt t="68036" x="2400300" y="3851275"/>
          <p14:tracePt t="68053" x="2393950" y="3851275"/>
          <p14:tracePt t="68070" x="2386013" y="3851275"/>
          <p14:tracePt t="68090" x="2379663" y="3851275"/>
          <p14:tracePt t="68103" x="2357438" y="3851275"/>
          <p14:tracePt t="68120" x="2314575" y="3843338"/>
          <p14:tracePt t="68137" x="2271713" y="3843338"/>
          <p14:tracePt t="68155" x="2251075" y="3843338"/>
          <p14:tracePt t="68190" x="2243138" y="3843338"/>
          <p14:tracePt t="68207" x="2228850" y="3843338"/>
          <p14:tracePt t="68224" x="2222500" y="3843338"/>
          <p14:tracePt t="68241" x="2214563" y="3843338"/>
          <p14:tracePt t="68258" x="2208213" y="3843338"/>
          <p14:tracePt t="68276" x="2185988" y="3843338"/>
          <p14:tracePt t="68293" x="2171700" y="3843338"/>
          <p14:tracePt t="68308" x="2157413" y="3843338"/>
          <p14:tracePt t="68324" x="2151063" y="3843338"/>
          <p14:tracePt t="68687" x="2157413" y="3851275"/>
          <p14:tracePt t="68694" x="2185988" y="3851275"/>
          <p14:tracePt t="68704" x="2228850" y="3865563"/>
          <p14:tracePt t="68717" x="2271713" y="3871913"/>
          <p14:tracePt t="68722" x="2300288" y="3871913"/>
          <p14:tracePt t="68732" x="2351088" y="3871913"/>
          <p14:tracePt t="68749" x="2379663" y="3871913"/>
          <p14:tracePt t="68766" x="2408238" y="3857625"/>
          <p14:tracePt t="68783" x="2422525" y="3857625"/>
          <p14:tracePt t="68800" x="2428875" y="3857625"/>
          <p14:tracePt t="68817" x="2443163" y="3857625"/>
          <p14:tracePt t="68835" x="2471738" y="3857625"/>
          <p14:tracePt t="68851" x="2500313" y="3857625"/>
          <p14:tracePt t="68868" x="2536825" y="3851275"/>
          <p14:tracePt t="68885" x="2593975" y="3851275"/>
          <p14:tracePt t="68902" x="2628900" y="3851275"/>
          <p14:tracePt t="68921" x="2671763" y="3843338"/>
          <p14:tracePt t="68937" x="2679700" y="3843338"/>
          <p14:tracePt t="68955" x="2686050" y="3843338"/>
          <p14:tracePt t="70411" x="2671763" y="3843338"/>
          <p14:tracePt t="70418" x="2651125" y="3843338"/>
          <p14:tracePt t="70425" x="2636838" y="3843338"/>
          <p14:tracePt t="70434" x="2614613" y="3843338"/>
          <p14:tracePt t="70449" x="2600325" y="3843338"/>
          <p14:tracePt t="70465" x="2586038" y="3843338"/>
          <p14:tracePt t="70483" x="2579688" y="3843338"/>
          <p14:tracePt t="70499" x="2565400" y="3843338"/>
          <p14:tracePt t="70516" x="2557463" y="3843338"/>
          <p14:tracePt t="70533" x="2543175" y="3843338"/>
          <p14:tracePt t="70550" x="2514600" y="3843338"/>
          <p14:tracePt t="70568" x="2500313" y="3836988"/>
          <p14:tracePt t="70584" x="2486025" y="3836988"/>
          <p14:tracePt t="70652" x="2479675" y="3836988"/>
          <p14:tracePt t="70668" x="2465388" y="3836988"/>
          <p14:tracePt t="70677" x="2457450" y="3836988"/>
          <p14:tracePt t="70686" x="2451100" y="3829050"/>
          <p14:tracePt t="70704" x="2422525" y="3829050"/>
          <p14:tracePt t="70720" x="2393950" y="3829050"/>
          <p14:tracePt t="70740" x="2379663" y="3829050"/>
          <p14:tracePt t="70754" x="2379663" y="3836988"/>
          <p14:tracePt t="70794" x="2371725" y="3836988"/>
          <p14:tracePt t="70889" x="2365375" y="3836988"/>
          <p14:tracePt t="70895" x="2357438" y="3836988"/>
          <p14:tracePt t="71127" x="2365375" y="3836988"/>
          <p14:tracePt t="71151" x="2371725" y="3829050"/>
          <p14:tracePt t="71184" x="2379663" y="3829050"/>
          <p14:tracePt t="71198" x="2393950" y="3829050"/>
          <p14:tracePt t="71215" x="2400300" y="3829050"/>
          <p14:tracePt t="71221" x="2408238" y="3829050"/>
          <p14:tracePt t="71230" x="2414588" y="3829050"/>
          <p14:tracePt t="71247" x="2436813" y="3829050"/>
          <p14:tracePt t="71264" x="2451100" y="3829050"/>
          <p14:tracePt t="71281" x="2471738" y="3822700"/>
          <p14:tracePt t="71298" x="2508250" y="3822700"/>
          <p14:tracePt t="71316" x="2514600" y="3822700"/>
          <p14:tracePt t="71332" x="2528888" y="3822700"/>
          <p14:tracePt t="71349" x="2536825" y="3822700"/>
          <p14:tracePt t="71366" x="2543175" y="3822700"/>
          <p14:tracePt t="71383" x="2543175" y="3814763"/>
          <p14:tracePt t="71401" x="2551113" y="3814763"/>
          <p14:tracePt t="71443" x="2557463" y="3814763"/>
          <p14:tracePt t="71457" x="2565400" y="3814763"/>
          <p14:tracePt t="71467" x="2571750" y="3814763"/>
          <p14:tracePt t="71480" x="2579688" y="3814763"/>
          <p14:tracePt t="71497" x="2586038" y="3814763"/>
          <p14:tracePt t="71785" x="2579688" y="3822700"/>
          <p14:tracePt t="71801" x="2579688" y="3836988"/>
          <p14:tracePt t="71808" x="2571750" y="3836988"/>
          <p14:tracePt t="71815" x="2571750" y="3843338"/>
          <p14:tracePt t="71824" x="2557463" y="3843338"/>
          <p14:tracePt t="71842" x="2536825" y="3857625"/>
          <p14:tracePt t="71859" x="2514600" y="3857625"/>
          <p14:tracePt t="71877" x="2479675" y="3865563"/>
          <p14:tracePt t="71894" x="2465388" y="3865563"/>
          <p14:tracePt t="71910" x="2443163" y="3865563"/>
          <p14:tracePt t="71927" x="2436813" y="3865563"/>
          <p14:tracePt t="71944" x="2428875" y="3865563"/>
          <p14:tracePt t="71962" x="2422525" y="3865563"/>
          <p14:tracePt t="72091" x="2422525" y="3851275"/>
          <p14:tracePt t="72098" x="2414588" y="3836988"/>
          <p14:tracePt t="72105" x="2408238" y="3829050"/>
          <p14:tracePt t="72113" x="2400300" y="3814763"/>
          <p14:tracePt t="72130" x="2400300" y="3794125"/>
          <p14:tracePt t="72148" x="2400300" y="3765550"/>
          <p14:tracePt t="72164" x="2393950" y="3743325"/>
          <p14:tracePt t="72182" x="2393950" y="3700463"/>
          <p14:tracePt t="72198" x="2393950" y="3657600"/>
          <p14:tracePt t="72216" x="2408238" y="3636963"/>
          <p14:tracePt t="72233" x="2408238" y="3629025"/>
          <p14:tracePt t="72263" x="2414588" y="3614738"/>
          <p14:tracePt t="72292" x="2414588" y="3608388"/>
          <p14:tracePt t="72309" x="2428875" y="3608388"/>
          <p14:tracePt t="72315" x="2428875" y="3600450"/>
          <p14:tracePt t="72325" x="2428875" y="3594100"/>
          <p14:tracePt t="72341" x="2443163" y="3594100"/>
          <p14:tracePt t="72356" x="2451100" y="3594100"/>
          <p14:tracePt t="72368" x="2457450" y="3586163"/>
          <p14:tracePt t="72385" x="2457450" y="3579813"/>
          <p14:tracePt t="72402" x="2471738" y="3571875"/>
          <p14:tracePt t="72420" x="2479675" y="3557588"/>
          <p14:tracePt t="72436" x="2486025" y="3557588"/>
          <p14:tracePt t="72454" x="2486025" y="3551238"/>
          <p14:tracePt t="72489" x="2493963" y="3551238"/>
          <p14:tracePt t="72507" x="2500313" y="3551238"/>
          <p14:tracePt t="72590" x="2508250" y="3557588"/>
          <p14:tracePt t="72604" x="2514600" y="3565525"/>
          <p14:tracePt t="72619" x="2514600" y="3571875"/>
          <p14:tracePt t="72635" x="2522538" y="3571875"/>
          <p14:tracePt t="72643" x="2522538" y="3579813"/>
          <p14:tracePt t="72657" x="2536825" y="3586163"/>
          <p14:tracePt t="72674" x="2551113" y="3594100"/>
          <p14:tracePt t="72693" x="2557463" y="3594100"/>
          <p14:tracePt t="72710" x="2557463" y="3600450"/>
          <p14:tracePt t="72726" x="2557463" y="3614738"/>
          <p14:tracePt t="72745" x="2565400" y="3622675"/>
          <p14:tracePt t="72760" x="2571750" y="3636963"/>
          <p14:tracePt t="72776" x="2571750" y="3643313"/>
          <p14:tracePt t="72795" x="2579688" y="3671888"/>
          <p14:tracePt t="72811" x="2586038" y="3679825"/>
          <p14:tracePt t="72828" x="2586038" y="3686175"/>
          <p14:tracePt t="72845" x="2586038" y="3694113"/>
          <p14:tracePt t="72861" x="2586038" y="3708400"/>
          <p14:tracePt t="72878" x="2586038" y="3714750"/>
          <p14:tracePt t="72895" x="2586038" y="3722688"/>
          <p14:tracePt t="72912" x="2593975" y="3729038"/>
          <p14:tracePt t="72929" x="2593975" y="3736975"/>
          <p14:tracePt t="72946" x="2593975" y="3743325"/>
          <p14:tracePt t="72970" x="2593975" y="3751263"/>
          <p14:tracePt t="73057" x="2593975" y="3757613"/>
          <p14:tracePt t="73176" x="2593975" y="3771900"/>
          <p14:tracePt t="73205" x="2579688" y="3779838"/>
          <p14:tracePt t="73222" x="2571750" y="3779838"/>
          <p14:tracePt t="73230" x="2565400" y="3786188"/>
          <p14:tracePt t="73238" x="2557463" y="3786188"/>
          <p14:tracePt t="73252" x="2543175" y="3794125"/>
          <p14:tracePt t="73269" x="2528888" y="3800475"/>
          <p14:tracePt t="73286" x="2514600" y="3800475"/>
          <p14:tracePt t="73303" x="2493963" y="3808413"/>
          <p14:tracePt t="73321" x="2479675" y="3808413"/>
          <p14:tracePt t="73340" x="2471738" y="3808413"/>
          <p14:tracePt t="73357" x="2465388" y="3814763"/>
          <p14:tracePt t="73371" x="2457450" y="3814763"/>
          <p14:tracePt t="73405" x="2451100" y="3814763"/>
          <p14:tracePt t="73433" x="2443163" y="3814763"/>
          <p14:tracePt t="73683" x="2443163" y="3822700"/>
          <p14:tracePt t="73689" x="2443163" y="3829050"/>
          <p14:tracePt t="73704" x="2451100" y="3836988"/>
          <p14:tracePt t="73950" x="2457450" y="3836988"/>
          <p14:tracePt t="73976" x="2457450" y="3843338"/>
          <p14:tracePt t="73981" x="2471738" y="3843338"/>
          <p14:tracePt t="73986" x="2486025" y="3851275"/>
          <p14:tracePt t="73999" x="2500313" y="3857625"/>
          <p14:tracePt t="74016" x="2508250" y="3857625"/>
          <p14:tracePt t="74033" x="2522538" y="3857625"/>
          <p14:tracePt t="74050" x="2528888" y="3857625"/>
          <p14:tracePt t="74075" x="2543175" y="3865563"/>
          <p14:tracePt t="74090" x="2551113" y="3865563"/>
          <p14:tracePt t="74103" x="2557463" y="3871913"/>
          <p14:tracePt t="74120" x="2586038" y="3879850"/>
          <p14:tracePt t="74136" x="2600325" y="3879850"/>
          <p14:tracePt t="74169" x="2608263" y="3879850"/>
          <p14:tracePt t="74186" x="2614613" y="3879850"/>
          <p14:tracePt t="74271" x="2622550" y="3879850"/>
          <p14:tracePt t="74278" x="2636838" y="3879850"/>
          <p14:tracePt t="74290" x="2651125" y="3879850"/>
          <p14:tracePt t="74307" x="2671763" y="3879850"/>
          <p14:tracePt t="74324" x="2700338" y="3879850"/>
          <p14:tracePt t="74340" x="2736850" y="3886200"/>
          <p14:tracePt t="74356" x="2751138" y="3886200"/>
          <p14:tracePt t="74373" x="2779713" y="3886200"/>
          <p14:tracePt t="74390" x="2800350" y="3894138"/>
          <p14:tracePt t="74407" x="2828925" y="3894138"/>
          <p14:tracePt t="74426" x="2857500" y="3908425"/>
          <p14:tracePt t="74443" x="2871788" y="3908425"/>
          <p14:tracePt t="74519" x="2879725" y="3908425"/>
          <p14:tracePt t="74800" x="2886075" y="3908425"/>
          <p14:tracePt t="74816" x="2900363" y="3908425"/>
          <p14:tracePt t="74824" x="2908300" y="3908425"/>
          <p14:tracePt t="74832" x="2914650" y="3908425"/>
          <p14:tracePt t="74849" x="2943225" y="3908425"/>
          <p14:tracePt t="74866" x="2957513" y="3908425"/>
          <p14:tracePt t="74883" x="2965450" y="3914775"/>
          <p14:tracePt t="74900" x="3000375" y="3914775"/>
          <p14:tracePt t="74918" x="3014663" y="3914775"/>
          <p14:tracePt t="74934" x="3028950" y="3914775"/>
          <p14:tracePt t="74951" x="3065463" y="3922713"/>
          <p14:tracePt t="74968" x="3094038" y="3929063"/>
          <p14:tracePt t="74987" x="3128963" y="3929063"/>
          <p14:tracePt t="75004" x="3157538" y="3929063"/>
          <p14:tracePt t="75021" x="3171825" y="3937000"/>
          <p14:tracePt t="75037" x="3179763" y="3943350"/>
          <p14:tracePt t="75054" x="3186113" y="3943350"/>
          <p14:tracePt t="75070" x="3208338" y="3943350"/>
          <p14:tracePt t="75087" x="3228975" y="3951288"/>
          <p14:tracePt t="75104" x="3257550" y="3957638"/>
          <p14:tracePt t="75121" x="3271838" y="3957638"/>
          <p14:tracePt t="75138" x="3300413" y="3965575"/>
          <p14:tracePt t="75155" x="3336925" y="3965575"/>
          <p14:tracePt t="75172" x="3343275" y="3965575"/>
          <p14:tracePt t="75190" x="3365500" y="3965575"/>
          <p14:tracePt t="75207" x="3379788" y="3965575"/>
          <p14:tracePt t="75223" x="3386138" y="3971925"/>
          <p14:tracePt t="75240" x="3400425" y="3971925"/>
          <p14:tracePt t="75257" x="3408363" y="3971925"/>
          <p14:tracePt t="75274" x="3414713" y="3971925"/>
          <p14:tracePt t="75291" x="3422650" y="3971925"/>
          <p14:tracePt t="75307" x="3443288" y="3971925"/>
          <p14:tracePt t="75325" x="3465513" y="3971925"/>
          <p14:tracePt t="75637" x="3457575" y="3971925"/>
          <p14:tracePt t="83777" x="3451225" y="3971925"/>
          <p14:tracePt t="83815" x="3436938" y="3965575"/>
          <p14:tracePt t="83825" x="3408363" y="3965575"/>
          <p14:tracePt t="83832" x="3379788" y="3965575"/>
          <p14:tracePt t="83841" x="3365500" y="3965575"/>
          <p14:tracePt t="83854" x="3336925" y="3971925"/>
          <p14:tracePt t="83872" x="3300413" y="3994150"/>
          <p14:tracePt t="83889" x="3271838" y="4022725"/>
          <p14:tracePt t="83906" x="3200400" y="4029075"/>
          <p14:tracePt t="83923" x="3157538" y="4029075"/>
          <p14:tracePt t="83939" x="3143250" y="4029075"/>
          <p14:tracePt t="83957" x="3128963" y="4029075"/>
          <p14:tracePt t="83973" x="3122613" y="4022725"/>
          <p14:tracePt t="83990" x="3114675" y="4022725"/>
          <p14:tracePt t="84008" x="3051175" y="4014788"/>
          <p14:tracePt t="84024" x="3000375" y="4000500"/>
          <p14:tracePt t="84041" x="2922588" y="3971925"/>
          <p14:tracePt t="84060" x="2857500" y="3951288"/>
          <p14:tracePt t="84077" x="2800350" y="3937000"/>
          <p14:tracePt t="84079" x="2771775" y="3929063"/>
          <p14:tracePt t="84094" x="2743200" y="3922713"/>
          <p14:tracePt t="84111" x="2714625" y="3908425"/>
          <p14:tracePt t="84128" x="2700338" y="3908425"/>
          <p14:tracePt t="84145" x="2693988" y="3908425"/>
          <p14:tracePt t="84162" x="2671763" y="3900488"/>
          <p14:tracePt t="84177" x="2671763" y="3894138"/>
          <p14:tracePt t="84194" x="2651125" y="3886200"/>
          <p14:tracePt t="84211" x="2586038" y="3871913"/>
          <p14:tracePt t="84228" x="2528888" y="3871913"/>
          <p14:tracePt t="84245" x="2457450" y="3871913"/>
          <p14:tracePt t="84262" x="2408238" y="3886200"/>
          <p14:tracePt t="84280" x="2357438" y="3900488"/>
          <p14:tracePt t="84296" x="2343150" y="3900488"/>
          <p14:tracePt t="84313" x="2314575" y="3900488"/>
          <p14:tracePt t="84354" x="2308225" y="3908425"/>
          <p14:tracePt t="84364" x="2293938" y="3908425"/>
          <p14:tracePt t="84381" x="2271713" y="3914775"/>
          <p14:tracePt t="84398" x="2208213" y="3922713"/>
          <p14:tracePt t="84415" x="2157413" y="3922713"/>
          <p14:tracePt t="84432" x="2093913" y="3922713"/>
          <p14:tracePt t="84449" x="2051050" y="3922713"/>
          <p14:tracePt t="84466" x="2036763" y="3914775"/>
          <p14:tracePt t="84519" x="2036763" y="3908425"/>
          <p14:tracePt t="84535" x="2036763" y="3900488"/>
          <p14:tracePt t="84550" x="2036763" y="3894138"/>
          <p14:tracePt t="84557" x="2036763" y="3886200"/>
          <p14:tracePt t="84570" x="2036763" y="3865563"/>
          <p14:tracePt t="84587" x="2036763" y="3857625"/>
          <p14:tracePt t="84603" x="2036763" y="3851275"/>
          <p14:tracePt t="84619" x="2036763" y="3843338"/>
          <p14:tracePt t="84977" x="2043113" y="3843338"/>
          <p14:tracePt t="84985" x="2051050" y="3843338"/>
          <p14:tracePt t="85001" x="2057400" y="3843338"/>
          <p14:tracePt t="85010" x="2065338" y="3843338"/>
          <p14:tracePt t="85027" x="2071688" y="3843338"/>
          <p14:tracePt t="85237" x="2071688" y="3851275"/>
          <p14:tracePt t="85247" x="2065338" y="3865563"/>
          <p14:tracePt t="85263" x="2057400" y="3879850"/>
          <p14:tracePt t="85269" x="2051050" y="3879850"/>
          <p14:tracePt t="85283" x="2051050" y="3886200"/>
          <p14:tracePt t="85301" x="2036763" y="3894138"/>
          <p14:tracePt t="85317" x="2022475" y="3894138"/>
          <p14:tracePt t="85334" x="2008188" y="3894138"/>
          <p14:tracePt t="85367" x="1993900" y="3894138"/>
          <p14:tracePt t="85385" x="1985963" y="3886200"/>
          <p14:tracePt t="85401" x="1985963" y="3857625"/>
          <p14:tracePt t="85418" x="1979613" y="3836988"/>
          <p14:tracePt t="85435" x="1979613" y="3794125"/>
          <p14:tracePt t="85452" x="1971675" y="3765550"/>
          <p14:tracePt t="85469" x="1971675" y="3700463"/>
          <p14:tracePt t="85486" x="1985963" y="3671888"/>
          <p14:tracePt t="85503" x="2000250" y="3636963"/>
          <p14:tracePt t="85520" x="2014538" y="3579813"/>
          <p14:tracePt t="85537" x="2028825" y="3557588"/>
          <p14:tracePt t="85554" x="2043113" y="3551238"/>
          <p14:tracePt t="85571" x="2043113" y="3543300"/>
          <p14:tracePt t="85588" x="2057400" y="3543300"/>
          <p14:tracePt t="85622" x="2065338" y="3543300"/>
          <p14:tracePt t="85639" x="2079625" y="3543300"/>
          <p14:tracePt t="85656" x="2085975" y="3543300"/>
          <p14:tracePt t="85673" x="2093913" y="3543300"/>
          <p14:tracePt t="85690" x="2100263" y="3551238"/>
          <p14:tracePt t="85707" x="2122488" y="3565525"/>
          <p14:tracePt t="85724" x="2128838" y="3579813"/>
          <p14:tracePt t="85727" x="2128838" y="3586163"/>
          <p14:tracePt t="85740" x="2128838" y="3594100"/>
          <p14:tracePt t="85758" x="2143125" y="3608388"/>
          <p14:tracePt t="85775" x="2157413" y="3651250"/>
          <p14:tracePt t="85791" x="2157413" y="3665538"/>
          <p14:tracePt t="85809" x="2165350" y="3700463"/>
          <p14:tracePt t="85826" x="2165350" y="3729038"/>
          <p14:tracePt t="85843" x="2165350" y="3743325"/>
          <p14:tracePt t="85861" x="2165350" y="3765550"/>
          <p14:tracePt t="85877" x="2165350" y="3771900"/>
          <p14:tracePt t="85895" x="2165350" y="3779838"/>
          <p14:tracePt t="85911" x="2165350" y="3786188"/>
          <p14:tracePt t="85928" x="2165350" y="3794125"/>
          <p14:tracePt t="85944" x="2165350" y="3800475"/>
          <p14:tracePt t="85965" x="2165350" y="3808413"/>
          <p14:tracePt t="85980" x="2157413" y="3808413"/>
          <p14:tracePt t="85997" x="2157413" y="3814763"/>
          <p14:tracePt t="86013" x="2151063" y="3822700"/>
          <p14:tracePt t="86029" x="2143125" y="3822700"/>
          <p14:tracePt t="86047" x="2108200" y="3822700"/>
          <p14:tracePt t="86064" x="2100263" y="3822700"/>
          <p14:tracePt t="86081" x="2093913" y="3829050"/>
          <p14:tracePt t="86098" x="2079625" y="3829050"/>
          <p14:tracePt t="86115" x="2079625" y="3836988"/>
          <p14:tracePt t="86267" x="2079625" y="3822700"/>
          <p14:tracePt t="86275" x="2079625" y="3814763"/>
          <p14:tracePt t="86284" x="2079625" y="3800475"/>
          <p14:tracePt t="86301" x="2085975" y="3765550"/>
          <p14:tracePt t="86318" x="2100263" y="3751263"/>
          <p14:tracePt t="86336" x="2114550" y="3736975"/>
          <p14:tracePt t="86352" x="2122488" y="3729038"/>
          <p14:tracePt t="86370" x="2136775" y="3729038"/>
          <p14:tracePt t="86386" x="2151063" y="3722688"/>
          <p14:tracePt t="86404" x="2171700" y="3722688"/>
          <p14:tracePt t="86421" x="2185988" y="3714750"/>
          <p14:tracePt t="86454" x="2208213" y="3714750"/>
          <p14:tracePt t="86473" x="2214563" y="3714750"/>
          <p14:tracePt t="86490" x="2222500" y="3714750"/>
          <p14:tracePt t="86505" x="2228850" y="3722688"/>
          <p14:tracePt t="86522" x="2243138" y="3736975"/>
          <p14:tracePt t="86539" x="2243138" y="3743325"/>
          <p14:tracePt t="86556" x="2251075" y="3771900"/>
          <p14:tracePt t="86573" x="2251075" y="3794125"/>
          <p14:tracePt t="86590" x="2251075" y="3808413"/>
          <p14:tracePt t="86607" x="2251075" y="3814763"/>
          <p14:tracePt t="86624" x="2243138" y="3829050"/>
          <p14:tracePt t="86641" x="2243138" y="3836988"/>
          <p14:tracePt t="86658" x="2243138" y="3843338"/>
          <p14:tracePt t="86676" x="2228850" y="3851275"/>
          <p14:tracePt t="86693" x="2228850" y="3865563"/>
          <p14:tracePt t="86710" x="2228850" y="3871913"/>
          <p14:tracePt t="86727" x="2228850" y="3879850"/>
          <p14:tracePt t="86783" x="2222500" y="3879850"/>
          <p14:tracePt t="86831" x="2214563" y="3879850"/>
          <p14:tracePt t="86854" x="2214563" y="3886200"/>
          <p14:tracePt t="86863" x="2214563" y="3894138"/>
          <p14:tracePt t="86871" x="2208213" y="3894138"/>
          <p14:tracePt t="86881" x="2200275" y="3894138"/>
          <p14:tracePt t="86899" x="2165350" y="3900488"/>
          <p14:tracePt t="86913" x="2151063" y="3908425"/>
          <p14:tracePt t="86930" x="2079625" y="3957638"/>
          <p14:tracePt t="86947" x="2057400" y="3971925"/>
          <p14:tracePt t="86964" x="2028825" y="4008438"/>
          <p14:tracePt t="86981" x="2014538" y="4022725"/>
          <p14:tracePt t="86998" x="2000250" y="4029075"/>
          <p14:tracePt t="87015" x="1985963" y="4037013"/>
          <p14:tracePt t="87032" x="1951038" y="4051300"/>
          <p14:tracePt t="87049" x="1928813" y="4057650"/>
          <p14:tracePt t="87067" x="1900238" y="4086225"/>
          <p14:tracePt t="87083" x="1865313" y="4108450"/>
          <p14:tracePt t="87100" x="1836738" y="4129088"/>
          <p14:tracePt t="87116" x="1800225" y="4143375"/>
          <p14:tracePt t="87134" x="1785938" y="4143375"/>
          <p14:tracePt t="87151" x="1765300" y="4143375"/>
          <p14:tracePt t="87168" x="1743075" y="4151313"/>
          <p14:tracePt t="87185" x="1728788" y="4165600"/>
          <p14:tracePt t="87202" x="1708150" y="4171950"/>
          <p14:tracePt t="87219" x="1693863" y="4171950"/>
          <p14:tracePt t="87236" x="1685925" y="4171950"/>
          <p14:tracePt t="87253" x="1657350" y="4171950"/>
          <p14:tracePt t="87271" x="1608138" y="4165600"/>
          <p14:tracePt t="87288" x="1565275" y="4151313"/>
          <p14:tracePt t="87306" x="1543050" y="4151313"/>
          <p14:tracePt t="87322" x="1528763" y="4151313"/>
          <p14:tracePt t="87573" x="1536700" y="4157663"/>
          <p14:tracePt t="87579" x="1543050" y="4165600"/>
          <p14:tracePt t="87597" x="1557338" y="4171950"/>
          <p14:tracePt t="87610" x="1600200" y="4179888"/>
          <p14:tracePt t="87627" x="1608138" y="4179888"/>
          <p14:tracePt t="87645" x="1651000" y="4179888"/>
          <p14:tracePt t="87662" x="1693863" y="4179888"/>
          <p14:tracePt t="87679" x="1728788" y="4186238"/>
          <p14:tracePt t="87696" x="1779588" y="4194175"/>
          <p14:tracePt t="87712" x="1800225" y="4200525"/>
          <p14:tracePt t="87728" x="1828800" y="4200525"/>
          <p14:tracePt t="87745" x="1857375" y="4200525"/>
          <p14:tracePt t="87763" x="1893888" y="4208463"/>
          <p14:tracePt t="87780" x="1965325" y="4208463"/>
          <p14:tracePt t="87796" x="2028825" y="4214813"/>
          <p14:tracePt t="87813" x="2079625" y="4214813"/>
          <p14:tracePt t="87831" x="2136775" y="4222750"/>
          <p14:tracePt t="87848" x="2179638" y="4222750"/>
          <p14:tracePt t="87865" x="2228850" y="4222750"/>
          <p14:tracePt t="87882" x="2265363" y="4237038"/>
          <p14:tracePt t="87898" x="2314575" y="4243388"/>
          <p14:tracePt t="87917" x="2371725" y="4243388"/>
          <p14:tracePt t="87934" x="2400300" y="4243388"/>
          <p14:tracePt t="87951" x="2443163" y="4243388"/>
          <p14:tracePt t="87968" x="2508250" y="4229100"/>
          <p14:tracePt t="87983" x="2522538" y="4229100"/>
          <p14:tracePt t="88000" x="2579688" y="4229100"/>
          <p14:tracePt t="88019" x="2628900" y="4237038"/>
          <p14:tracePt t="88035" x="2665413" y="4243388"/>
          <p14:tracePt t="88052" x="2700338" y="4243388"/>
          <p14:tracePt t="88068" x="2728913" y="4243388"/>
          <p14:tracePt t="88085" x="2779713" y="4243388"/>
          <p14:tracePt t="88103" x="2843213" y="4237038"/>
          <p14:tracePt t="88119" x="2865438" y="4229100"/>
          <p14:tracePt t="88139" x="2894013" y="4229100"/>
          <p14:tracePt t="88155" x="2928938" y="4229100"/>
          <p14:tracePt t="88156" x="2943225" y="4222750"/>
          <p14:tracePt t="88171" x="2957513" y="4222750"/>
          <p14:tracePt t="88187" x="2965450" y="4214813"/>
          <p14:tracePt t="88643" x="2957513" y="4214813"/>
          <p14:tracePt t="88649" x="2943225" y="4214813"/>
          <p14:tracePt t="88659" x="2928938" y="4214813"/>
          <p14:tracePt t="88670" x="2908300" y="4222750"/>
          <p14:tracePt t="88681" x="2857500" y="4229100"/>
          <p14:tracePt t="88698" x="2794000" y="4229100"/>
          <p14:tracePt t="88716" x="2714625" y="4237038"/>
          <p14:tracePt t="88719" x="2700338" y="4237038"/>
          <p14:tracePt t="88731" x="2665413" y="4237038"/>
          <p14:tracePt t="88749" x="2643188" y="4237038"/>
          <p14:tracePt t="88765" x="2622550" y="4237038"/>
          <p14:tracePt t="88782" x="2593975" y="4237038"/>
          <p14:tracePt t="88799" x="2579688" y="4237038"/>
          <p14:tracePt t="88816" x="2551113" y="4237038"/>
          <p14:tracePt t="88833" x="2514600" y="4229100"/>
          <p14:tracePt t="88851" x="2436813" y="4229100"/>
          <p14:tracePt t="88867" x="2379663" y="4229100"/>
          <p14:tracePt t="88884" x="2351088" y="4229100"/>
          <p14:tracePt t="88901" x="2322513" y="4229100"/>
          <p14:tracePt t="88919" x="2271713" y="4229100"/>
          <p14:tracePt t="88935" x="2214563" y="4214813"/>
          <p14:tracePt t="88952" x="2114550" y="4194175"/>
          <p14:tracePt t="88969" x="2028825" y="4186238"/>
          <p14:tracePt t="88986" x="1965325" y="4179888"/>
          <p14:tracePt t="89003" x="1893888" y="4179888"/>
          <p14:tracePt t="89020" x="1843088" y="4179888"/>
          <p14:tracePt t="89037" x="1814513" y="4179888"/>
          <p14:tracePt t="89056" x="1785938" y="4179888"/>
          <p14:tracePt t="89077" x="1779588" y="4179888"/>
          <p14:tracePt t="89090" x="1765300" y="4179888"/>
          <p14:tracePt t="89106" x="1751013" y="4171950"/>
          <p14:tracePt t="89123" x="1743075" y="4171950"/>
          <p14:tracePt t="89140" x="1728788" y="4171950"/>
          <p14:tracePt t="89617" x="1736725" y="4165600"/>
          <p14:tracePt t="89625" x="1743075" y="4165600"/>
          <p14:tracePt t="89634" x="1751013" y="4165600"/>
          <p14:tracePt t="89648" x="1771650" y="4157663"/>
          <p14:tracePt t="89666" x="1779588" y="4157663"/>
          <p14:tracePt t="89683" x="1793875" y="4157663"/>
          <p14:tracePt t="89700" x="1814513" y="4157663"/>
          <p14:tracePt t="89717" x="1828800" y="4157663"/>
          <p14:tracePt t="89733" x="1836738" y="4157663"/>
          <p14:tracePt t="89751" x="1851025" y="4157663"/>
          <p14:tracePt t="89768" x="1857375" y="4157663"/>
          <p14:tracePt t="89785" x="1879600" y="4157663"/>
          <p14:tracePt t="89802" x="1893888" y="4157663"/>
          <p14:tracePt t="89819" x="1914525" y="4157663"/>
          <p14:tracePt t="89836" x="1928813" y="4157663"/>
          <p14:tracePt t="89852" x="1943100" y="4157663"/>
          <p14:tracePt t="89870" x="1951038" y="4157663"/>
          <p14:tracePt t="89904" x="1957388" y="4157663"/>
          <p14:tracePt t="89922" x="1993900" y="4157663"/>
          <p14:tracePt t="89939" x="2028825" y="4157663"/>
          <p14:tracePt t="89955" x="2065338" y="4151313"/>
          <p14:tracePt t="89973" x="2100263" y="4151313"/>
          <p14:tracePt t="89989" x="2114550" y="4143375"/>
          <p14:tracePt t="90006" x="2122488" y="4143375"/>
          <p14:tracePt t="90117" x="2128838" y="4143375"/>
          <p14:tracePt t="90126" x="2136775" y="4143375"/>
          <p14:tracePt t="90142" x="2136775" y="4137025"/>
          <p14:tracePt t="90150" x="2143125" y="4137025"/>
          <p14:tracePt t="90158" x="2151063" y="4137025"/>
          <p14:tracePt t="90175" x="2165350" y="4137025"/>
          <p14:tracePt t="90193" x="2179638" y="4137025"/>
          <p14:tracePt t="90210" x="2200275" y="4137025"/>
          <p14:tracePt t="90226" x="2214563" y="4137025"/>
          <p14:tracePt t="90244" x="2222500" y="4137025"/>
          <p14:tracePt t="90261" x="2236788" y="4137025"/>
          <p14:tracePt t="90277" x="2251075" y="4137025"/>
          <p14:tracePt t="90295" x="2257425" y="4137025"/>
          <p14:tracePt t="90312" x="2265363" y="4137025"/>
          <p14:tracePt t="90328" x="2271713" y="4137025"/>
          <p14:tracePt t="90345" x="2279650" y="4137025"/>
          <p14:tracePt t="90365" x="2286000" y="4137025"/>
          <p14:tracePt t="90379" x="2300288" y="4137025"/>
          <p14:tracePt t="90396" x="2322513" y="4143375"/>
          <p14:tracePt t="90413" x="2343150" y="4151313"/>
          <p14:tracePt t="90430" x="2393950" y="4151313"/>
          <p14:tracePt t="90448" x="2428875" y="4151313"/>
          <p14:tracePt t="90464" x="2451100" y="4151313"/>
          <p14:tracePt t="90481" x="2471738" y="4151313"/>
          <p14:tracePt t="90501" x="2479675" y="4151313"/>
          <p14:tracePt t="90517" x="2493963" y="4151313"/>
          <p14:tracePt t="90557" x="2514600" y="4157663"/>
          <p14:tracePt t="90567" x="2522538" y="4157663"/>
          <p14:tracePt t="90584" x="2557463" y="4157663"/>
          <p14:tracePt t="90601" x="2622550" y="4165600"/>
          <p14:tracePt t="90617" x="2657475" y="4165600"/>
          <p14:tracePt t="90634" x="2665413" y="4165600"/>
          <p14:tracePt t="90651" x="2671763" y="4165600"/>
          <p14:tracePt t="90668" x="2686050" y="4165600"/>
          <p14:tracePt t="90685" x="2700338" y="4165600"/>
          <p14:tracePt t="90702" x="2722563" y="4165600"/>
          <p14:tracePt t="90719" x="2743200" y="4165600"/>
          <p14:tracePt t="90736" x="2751138" y="4165600"/>
          <p14:tracePt t="90753" x="2765425" y="4165600"/>
          <p14:tracePt t="91455" x="2757488" y="4165600"/>
          <p14:tracePt t="91486" x="2751138" y="4165600"/>
          <p14:tracePt t="91500" x="2751138" y="4171950"/>
          <p14:tracePt t="91517" x="2743200" y="4171950"/>
          <p14:tracePt t="91532" x="2736850" y="4171950"/>
          <p14:tracePt t="91540" x="2728913" y="4171950"/>
          <p14:tracePt t="91681" x="2722563" y="4171950"/>
          <p14:tracePt t="92072" x="2722563" y="4179888"/>
          <p14:tracePt t="93938" x="2722563" y="4186238"/>
          <p14:tracePt t="93962" x="2714625" y="4214813"/>
          <p14:tracePt t="93970" x="2714625" y="4265613"/>
          <p14:tracePt t="93983" x="2714625" y="4379913"/>
          <p14:tracePt t="94000" x="2708275" y="4557713"/>
          <p14:tracePt t="94017" x="2686050" y="4914900"/>
          <p14:tracePt t="94034" x="2671763" y="5114925"/>
          <p14:tracePt t="94051" x="2643188" y="5286375"/>
          <p14:tracePt t="94068" x="2622550" y="5365750"/>
          <p14:tracePt t="94085" x="2608263" y="5380038"/>
          <p14:tracePt t="94102" x="2600325" y="5386388"/>
          <p14:tracePt t="94119" x="2579688" y="5386388"/>
          <p14:tracePt t="94136" x="2557463" y="5386388"/>
          <p14:tracePt t="94151" x="2528888" y="5400675"/>
          <p14:tracePt t="94169" x="2500313" y="5408613"/>
          <p14:tracePt t="94186" x="2471738" y="5408613"/>
          <p14:tracePt t="94203" x="2451100" y="5408613"/>
          <p14:tracePt t="94219" x="2443163" y="5408613"/>
          <p14:tracePt t="94240" x="2422525" y="5408613"/>
          <p14:tracePt t="94271" x="2408238" y="5400675"/>
          <p14:tracePt t="94288" x="2379663" y="5372100"/>
          <p14:tracePt t="94289" x="2371725" y="5365750"/>
          <p14:tracePt t="94304" x="2322513" y="5294313"/>
          <p14:tracePt t="94322" x="2271713" y="5208588"/>
          <p14:tracePt t="94338" x="2214563" y="5108575"/>
          <p14:tracePt t="94355" x="2179638" y="5043488"/>
          <p14:tracePt t="94373" x="2143125" y="4994275"/>
          <p14:tracePt t="94390" x="2114550" y="4957763"/>
          <p14:tracePt t="94408" x="2100263" y="4943475"/>
          <p14:tracePt t="94425" x="2065338" y="4914900"/>
          <p14:tracePt t="94442" x="2043113" y="4886325"/>
          <p14:tracePt t="94459" x="2022475" y="4851400"/>
          <p14:tracePt t="94474" x="1993900" y="4829175"/>
          <p14:tracePt t="94491" x="1971675" y="4800600"/>
          <p14:tracePt t="94508" x="1965325" y="4786313"/>
          <p14:tracePt t="94526" x="1957388" y="4765675"/>
          <p14:tracePt t="94542" x="1957388" y="4757738"/>
          <p14:tracePt t="94559" x="1957388" y="4751388"/>
          <p14:tracePt t="94690" x="1957388" y="4743450"/>
          <p14:tracePt t="94722" x="1957388" y="4737100"/>
          <p14:tracePt t="95172" x="1957388" y="4743450"/>
          <p14:tracePt t="95180" x="1951038" y="4772025"/>
          <p14:tracePt t="95188" x="1951038" y="4808538"/>
          <p14:tracePt t="95206" x="1943100" y="4886325"/>
          <p14:tracePt t="95222" x="1943100" y="4943475"/>
          <p14:tracePt t="95239" x="1943100" y="5000625"/>
          <p14:tracePt t="95256" x="1951038" y="5057775"/>
          <p14:tracePt t="95273" x="1957388" y="5086350"/>
          <p14:tracePt t="95290" x="1957388" y="5114925"/>
          <p14:tracePt t="95308" x="1957388" y="5137150"/>
          <p14:tracePt t="95327" x="1957388" y="5157788"/>
          <p14:tracePt t="95343" x="1965325" y="5200650"/>
          <p14:tracePt t="95359" x="1971675" y="5237163"/>
          <p14:tracePt t="95375" x="1971675" y="5272088"/>
          <p14:tracePt t="95392" x="1971675" y="5300663"/>
          <p14:tracePt t="95409" x="1971675" y="5322888"/>
          <p14:tracePt t="95426" x="1971675" y="5357813"/>
          <p14:tracePt t="95443" x="1971675" y="5394325"/>
          <p14:tracePt t="95463" x="1979613" y="5480050"/>
          <p14:tracePt t="95480" x="1985963" y="5600700"/>
          <p14:tracePt t="95496" x="1985963" y="5657850"/>
          <p14:tracePt t="95511" x="1985963" y="5700713"/>
          <p14:tracePt t="95528" x="1993900" y="5737225"/>
          <p14:tracePt t="95547" x="1993900" y="5772150"/>
          <p14:tracePt t="95563" x="1993900" y="5800725"/>
          <p14:tracePt t="95580" x="1993900" y="5808663"/>
          <p14:tracePt t="95598" x="1993900" y="5822950"/>
          <p14:tracePt t="95613" x="1993900" y="5829300"/>
          <p14:tracePt t="95876" x="1993900" y="5837238"/>
          <p14:tracePt t="95891" x="2008188" y="5843588"/>
          <p14:tracePt t="95901" x="2028825" y="5843588"/>
          <p14:tracePt t="95905" x="2057400" y="5851525"/>
          <p14:tracePt t="95919" x="2085975" y="5857875"/>
          <p14:tracePt t="95936" x="2271713" y="5880100"/>
          <p14:tracePt t="95953" x="2414588" y="5880100"/>
          <p14:tracePt t="95970" x="2557463" y="5880100"/>
          <p14:tracePt t="95987" x="2714625" y="5857875"/>
          <p14:tracePt t="96004" x="2800350" y="5837238"/>
          <p14:tracePt t="96020" x="2886075" y="5829300"/>
          <p14:tracePt t="96038" x="2994025" y="5808663"/>
          <p14:tracePt t="96055" x="3071813" y="5794375"/>
          <p14:tracePt t="96071" x="3114675" y="5794375"/>
          <p14:tracePt t="96088" x="3143250" y="5794375"/>
          <p14:tracePt t="96105" x="3157538" y="5794375"/>
          <p14:tracePt t="96122" x="3157538" y="5786438"/>
          <p14:tracePt t="96249" x="3165475" y="5786438"/>
          <p14:tracePt t="96274" x="3165475" y="5780088"/>
          <p14:tracePt t="96289" x="3165475" y="5772150"/>
          <p14:tracePt t="96296" x="3171825" y="5772150"/>
          <p14:tracePt t="96309" x="3171825" y="5757863"/>
          <p14:tracePt t="96359" x="3179763" y="5751513"/>
          <p14:tracePt t="96375" x="3186113" y="5751513"/>
          <p14:tracePt t="96392" x="3194050" y="5743575"/>
          <p14:tracePt t="96400" x="3200400" y="5729288"/>
          <p14:tracePt t="96411" x="3208338" y="5722938"/>
          <p14:tracePt t="96428" x="3222625" y="5694363"/>
          <p14:tracePt t="96446" x="3228975" y="5657850"/>
          <p14:tracePt t="96464" x="3228975" y="5643563"/>
          <p14:tracePt t="96868" x="3228975" y="5651500"/>
          <p14:tracePt t="96876" x="3228975" y="5657850"/>
          <p14:tracePt t="96888" x="3228975" y="5672138"/>
          <p14:tracePt t="97064" x="3236913" y="5672138"/>
          <p14:tracePt t="97069" x="3236913" y="5680075"/>
          <p14:tracePt t="97078" x="3251200" y="5680075"/>
          <p14:tracePt t="97091" x="3279775" y="5686425"/>
          <p14:tracePt t="97108" x="3308350" y="5686425"/>
          <p14:tracePt t="97125" x="3343275" y="5686425"/>
          <p14:tracePt t="97142" x="3365500" y="5686425"/>
          <p14:tracePt t="97159" x="3371850" y="5686425"/>
          <p14:tracePt t="97259" x="3371850" y="5680075"/>
          <p14:tracePt t="97267" x="3371850" y="5672138"/>
          <p14:tracePt t="97283" x="3357563" y="5657850"/>
          <p14:tracePt t="97298" x="3336925" y="5622925"/>
          <p14:tracePt t="97312" x="3294063" y="5580063"/>
          <p14:tracePt t="97330" x="3251200" y="5565775"/>
          <p14:tracePt t="97347" x="3200400" y="5551488"/>
          <p14:tracePt t="97363" x="3165475" y="5537200"/>
          <p14:tracePt t="97380" x="3128963" y="5529263"/>
          <p14:tracePt t="97398" x="3100388" y="5522913"/>
          <p14:tracePt t="97414" x="3086100" y="5500688"/>
          <p14:tracePt t="97431" x="3065463" y="5480050"/>
          <p14:tracePt t="97448" x="3028950" y="5457825"/>
          <p14:tracePt t="97465" x="3000375" y="5429250"/>
          <p14:tracePt t="97482" x="2951163" y="5394325"/>
          <p14:tracePt t="97500" x="2936875" y="5380038"/>
          <p14:tracePt t="97516" x="2894013" y="5357813"/>
          <p14:tracePt t="97533" x="2871788" y="5337175"/>
          <p14:tracePt t="97550" x="2851150" y="5308600"/>
          <p14:tracePt t="97566" x="2814638" y="5280025"/>
          <p14:tracePt t="97585" x="2751138" y="5214938"/>
          <p14:tracePt t="97602" x="2700338" y="5157788"/>
          <p14:tracePt t="97618" x="2643188" y="5114925"/>
          <p14:tracePt t="97635" x="2600325" y="5072063"/>
          <p14:tracePt t="97652" x="2557463" y="5043488"/>
          <p14:tracePt t="97668" x="2536825" y="5014913"/>
          <p14:tracePt t="97686" x="2514600" y="5000625"/>
          <p14:tracePt t="97703" x="2493963" y="4979988"/>
          <p14:tracePt t="97721" x="2479675" y="4957763"/>
          <p14:tracePt t="97725" x="2479675" y="4943475"/>
          <p14:tracePt t="97736" x="2465388" y="4929188"/>
          <p14:tracePt t="97754" x="2451100" y="4908550"/>
          <p14:tracePt t="97771" x="2414588" y="4886325"/>
          <p14:tracePt t="97787" x="2393950" y="4879975"/>
          <p14:tracePt t="97789" x="2379663" y="4865688"/>
          <p14:tracePt t="97805" x="2351088" y="4843463"/>
          <p14:tracePt t="97822" x="2314575" y="4829175"/>
          <p14:tracePt t="97839" x="2308225" y="4822825"/>
          <p14:tracePt t="97856" x="2300288" y="4822825"/>
          <p14:tracePt t="98040" x="2300288" y="4829175"/>
          <p14:tracePt t="98048" x="2300288" y="4837113"/>
          <p14:tracePt t="98059" x="2300288" y="4851400"/>
          <p14:tracePt t="98076" x="2314575" y="4879975"/>
          <p14:tracePt t="98094" x="2314575" y="4894263"/>
          <p14:tracePt t="98111" x="2314575" y="4900613"/>
          <p14:tracePt t="98265" x="2314575" y="4914900"/>
          <p14:tracePt t="98273" x="2328863" y="4914900"/>
          <p14:tracePt t="98282" x="2328863" y="4922838"/>
          <p14:tracePt t="98297" x="2336800" y="4922838"/>
          <p14:tracePt t="98314" x="2351088" y="4937125"/>
          <p14:tracePt t="98348" x="2351088" y="4943475"/>
          <p14:tracePt t="98365" x="2357438" y="4951413"/>
          <p14:tracePt t="98383" x="2357438" y="4965700"/>
          <p14:tracePt t="98400" x="2365375" y="4972050"/>
          <p14:tracePt t="98416" x="2365375" y="4979988"/>
          <p14:tracePt t="98433" x="2365375" y="4994275"/>
          <p14:tracePt t="98450" x="2365375" y="5000625"/>
          <p14:tracePt t="98468" x="2379663" y="5022850"/>
          <p14:tracePt t="98485" x="2379663" y="5029200"/>
          <p14:tracePt t="98501" x="2379663" y="5037138"/>
          <p14:tracePt t="98554" x="2365375" y="5029200"/>
          <p14:tracePt t="98561" x="2357438" y="5022850"/>
          <p14:tracePt t="98571" x="2343150" y="5014913"/>
          <p14:tracePt t="98586" x="2343150" y="5008563"/>
          <p14:tracePt t="98604" x="2314575" y="4994275"/>
          <p14:tracePt t="98620" x="2300288" y="4986338"/>
          <p14:tracePt t="98654" x="2286000" y="4979988"/>
          <p14:tracePt t="98672" x="2279650" y="4972050"/>
          <p14:tracePt t="98690" x="2279650" y="4965700"/>
          <p14:tracePt t="98724" x="2279650" y="4957763"/>
          <p14:tracePt t="98741" x="2279650" y="4951413"/>
          <p14:tracePt t="98756" x="2271713" y="4951413"/>
          <p14:tracePt t="99046" x="2265363" y="4951413"/>
          <p14:tracePt t="99052" x="2257425" y="4957763"/>
          <p14:tracePt t="99250" x="2251075" y="4957763"/>
          <p14:tracePt t="99257" x="2251075" y="4965700"/>
          <p14:tracePt t="99303" x="2251075" y="4972050"/>
          <p14:tracePt t="99328" x="2251075" y="4979988"/>
          <p14:tracePt t="99337" x="2251075" y="4986338"/>
          <p14:tracePt t="99345" x="2243138" y="4986338"/>
          <p14:tracePt t="99355" x="2243138" y="4994275"/>
          <p14:tracePt t="99375" x="2243138" y="5000625"/>
          <p14:tracePt t="99431" x="2243138" y="5008563"/>
          <p14:tracePt t="99484" x="2243138" y="5014913"/>
          <p14:tracePt t="99805" x="2243138" y="5022850"/>
          <p14:tracePt t="99829" x="2236788" y="5022850"/>
          <p14:tracePt t="99881" x="2236788" y="5029200"/>
          <p14:tracePt t="100188" x="2228850" y="5029200"/>
          <p14:tracePt t="100392" x="2228850" y="5037138"/>
          <p14:tracePt t="100406" x="2236788" y="5043488"/>
          <p14:tracePt t="100414" x="2257425" y="5051425"/>
          <p14:tracePt t="100422" x="2271713" y="5057775"/>
          <p14:tracePt t="100440" x="2300288" y="5057775"/>
          <p14:tracePt t="100457" x="2336800" y="5072063"/>
          <p14:tracePt t="100474" x="2386013" y="5080000"/>
          <p14:tracePt t="100491" x="2400300" y="5080000"/>
          <p14:tracePt t="100506" x="2408238" y="5080000"/>
          <p14:tracePt t="100524" x="2451100" y="5094288"/>
          <p14:tracePt t="100540" x="2486025" y="5108575"/>
          <p14:tracePt t="100557" x="2522538" y="5108575"/>
          <p14:tracePt t="100574" x="2551113" y="5114925"/>
          <p14:tracePt t="100591" x="2557463" y="5122863"/>
          <p14:tracePt t="100609" x="2565400" y="5122863"/>
          <p14:tracePt t="100625" x="2571750" y="5129213"/>
          <p14:tracePt t="100642" x="2579688" y="5137150"/>
          <p14:tracePt t="100659" x="2593975" y="5143500"/>
          <p14:tracePt t="100676" x="2622550" y="5151438"/>
          <p14:tracePt t="100693" x="2651125" y="5165725"/>
          <p14:tracePt t="100712" x="2679700" y="5186363"/>
          <p14:tracePt t="100728" x="2693988" y="5194300"/>
          <p14:tracePt t="100746" x="2708275" y="5214938"/>
          <p14:tracePt t="100778" x="2722563" y="5229225"/>
          <p14:tracePt t="100795" x="2728913" y="5229225"/>
          <p14:tracePt t="100812" x="2736850" y="5229225"/>
          <p14:tracePt t="100829" x="2743200" y="5237163"/>
          <p14:tracePt t="100846" x="2757488" y="5237163"/>
          <p14:tracePt t="100864" x="2786063" y="5251450"/>
          <p14:tracePt t="100882" x="2794000" y="5257800"/>
          <p14:tracePt t="100899" x="2800350" y="5257800"/>
          <p14:tracePt t="101117" x="2794000" y="5257800"/>
          <p14:tracePt t="101140" x="2786063" y="5257800"/>
          <p14:tracePt t="101147" x="2779713" y="5257800"/>
          <p14:tracePt t="101156" x="2771775" y="5257800"/>
          <p14:tracePt t="101169" x="2771775" y="5251450"/>
          <p14:tracePt t="101186" x="2736850" y="5222875"/>
          <p14:tracePt t="101204" x="2722563" y="5214938"/>
          <p14:tracePt t="101221" x="2708275" y="5200650"/>
          <p14:tracePt t="101238" x="2700338" y="5200650"/>
          <p14:tracePt t="101254" x="2693988" y="5186363"/>
          <p14:tracePt t="101271" x="2686050" y="5180013"/>
          <p14:tracePt t="101289" x="2679700" y="5165725"/>
          <p14:tracePt t="101305" x="2665413" y="5151438"/>
          <p14:tracePt t="101322" x="2657475" y="5143500"/>
          <p14:tracePt t="101339" x="2651125" y="5143500"/>
          <p14:tracePt t="101356" x="2636838" y="5129213"/>
          <p14:tracePt t="101373" x="2628900" y="5114925"/>
          <p14:tracePt t="101390" x="2608263" y="5094288"/>
          <p14:tracePt t="101407" x="2586038" y="5080000"/>
          <p14:tracePt t="101425" x="2579688" y="5072063"/>
          <p14:tracePt t="101441" x="2565400" y="5065713"/>
          <p14:tracePt t="101458" x="2543175" y="5057775"/>
          <p14:tracePt t="101475" x="2528888" y="5043488"/>
          <p14:tracePt t="101492" x="2500313" y="5037138"/>
          <p14:tracePt t="101510" x="2486025" y="5029200"/>
          <p14:tracePt t="101527" x="2457450" y="5022850"/>
          <p14:tracePt t="101545" x="2436813" y="5014913"/>
          <p14:tracePt t="101561" x="2428875" y="5014913"/>
          <p14:tracePt t="101578" x="2414588" y="5014913"/>
          <p14:tracePt t="101594" x="2400300" y="5014913"/>
          <p14:tracePt t="101611" x="2371725" y="5014913"/>
          <p14:tracePt t="101628" x="2328863" y="5014913"/>
          <p14:tracePt t="101645" x="2293938" y="5008563"/>
          <p14:tracePt t="101662" x="2236788" y="5000625"/>
          <p14:tracePt t="101679" x="2228850" y="5000625"/>
          <p14:tracePt t="101696" x="2222500" y="5000625"/>
          <p14:tracePt t="101815" x="2214563" y="5000625"/>
          <p14:tracePt t="101820" x="2214563" y="4994275"/>
          <p14:tracePt t="101836" x="2208213" y="4994275"/>
          <p14:tracePt t="101849" x="2200275" y="4994275"/>
          <p14:tracePt t="101866" x="2185988" y="4994275"/>
          <p14:tracePt t="101884" x="2179638" y="4994275"/>
          <p14:tracePt t="101917" x="2171700" y="4986338"/>
          <p14:tracePt t="101951" x="2157413" y="4986338"/>
          <p14:tracePt t="101985" x="2151063" y="4979988"/>
          <p14:tracePt t="102103" x="2143125" y="4979988"/>
          <p14:tracePt t="102111" x="2136775" y="4979988"/>
          <p14:tracePt t="102120" x="2136775" y="4972050"/>
          <p14:tracePt t="102138" x="2128838" y="4972050"/>
          <p14:tracePt t="102555" x="2128838" y="4979988"/>
          <p14:tracePt t="102603" x="2128838" y="4986338"/>
          <p14:tracePt t="102625" x="2136775" y="4994275"/>
          <p14:tracePt t="102641" x="2143125" y="4994275"/>
          <p14:tracePt t="102649" x="2157413" y="5000625"/>
          <p14:tracePt t="102657" x="2171700" y="5008563"/>
          <p14:tracePt t="102666" x="2179638" y="5008563"/>
          <p14:tracePt t="102683" x="2228850" y="5022850"/>
          <p14:tracePt t="102700" x="2265363" y="5022850"/>
          <p14:tracePt t="102717" x="2286000" y="5022850"/>
          <p14:tracePt t="102734" x="2293938" y="5022850"/>
          <p14:tracePt t="102765" x="2300288" y="5022850"/>
          <p14:tracePt t="102781" x="2308225" y="5022850"/>
          <p14:tracePt t="102798" x="2322513" y="5022850"/>
          <p14:tracePt t="102803" x="2328863" y="5022850"/>
          <p14:tracePt t="102817" x="2336800" y="5022850"/>
          <p14:tracePt t="102834" x="2365375" y="5029200"/>
          <p14:tracePt t="102851" x="2371725" y="5029200"/>
          <p14:tracePt t="102869" x="2379663" y="5029200"/>
          <p14:tracePt t="102885" x="2386013" y="5029200"/>
          <p14:tracePt t="102902" x="2393950" y="5029200"/>
          <p14:tracePt t="102920" x="2408238" y="5029200"/>
          <p14:tracePt t="102937" x="2414588" y="5029200"/>
          <p14:tracePt t="102953" x="2436813" y="5029200"/>
          <p14:tracePt t="102970" x="2457450" y="5029200"/>
          <p14:tracePt t="102989" x="2493963" y="5029200"/>
          <p14:tracePt t="103006" x="2522538" y="5029200"/>
          <p14:tracePt t="103023" x="2551113" y="5029200"/>
          <p14:tracePt t="103038" x="2565400" y="5029200"/>
          <p14:tracePt t="103055" x="2571750" y="5029200"/>
          <p14:tracePt t="103073" x="2579688" y="5029200"/>
          <p14:tracePt t="103391" x="2579688" y="5037138"/>
          <p14:tracePt t="103397" x="2579688" y="5057775"/>
          <p14:tracePt t="103406" x="2579688" y="5086350"/>
          <p14:tracePt t="103416" x="2579688" y="5108575"/>
          <p14:tracePt t="103429" x="2579688" y="5143500"/>
          <p14:tracePt t="103446" x="2579688" y="5186363"/>
          <p14:tracePt t="103463" x="2579688" y="5229225"/>
          <p14:tracePt t="103480" x="2579688" y="5280025"/>
          <p14:tracePt t="103497" x="2579688" y="5329238"/>
          <p14:tracePt t="103499" x="2579688" y="5357813"/>
          <p14:tracePt t="103514" x="2579688" y="5394325"/>
          <p14:tracePt t="103531" x="2579688" y="5429250"/>
          <p14:tracePt t="103548" x="2579688" y="5457825"/>
          <p14:tracePt t="103567" x="2579688" y="5508625"/>
          <p14:tracePt t="103583" x="2579688" y="5557838"/>
          <p14:tracePt t="103599" x="2586038" y="5594350"/>
          <p14:tracePt t="103600" x="2586038" y="5614988"/>
          <p14:tracePt t="103616" x="2586038" y="5643563"/>
          <p14:tracePt t="103633" x="2586038" y="5665788"/>
          <p14:tracePt t="103651" x="2586038" y="5700713"/>
          <p14:tracePt t="103669" x="2593975" y="5729288"/>
          <p14:tracePt t="103684" x="2600325" y="5786438"/>
          <p14:tracePt t="103701" x="2600325" y="5808663"/>
          <p14:tracePt t="103718" x="2600325" y="5822950"/>
          <p14:tracePt t="103735" x="2600325" y="5843588"/>
          <p14:tracePt t="103752" x="2608263" y="5843588"/>
          <p14:tracePt t="103769" x="2608263" y="5851525"/>
          <p14:tracePt t="103786" x="2608263" y="5880100"/>
          <p14:tracePt t="103803" x="2614613" y="5908675"/>
          <p14:tracePt t="103820" x="2614613" y="5943600"/>
          <p14:tracePt t="103837" x="2614613" y="5965825"/>
          <p14:tracePt t="103854" x="2614613" y="5994400"/>
          <p14:tracePt t="103871" x="2614613" y="6015038"/>
          <p14:tracePt t="103889" x="2622550" y="6029325"/>
          <p14:tracePt t="103906" x="2622550" y="6043613"/>
          <p14:tracePt t="103923" x="2622550" y="6051550"/>
          <p14:tracePt t="103940" x="2622550" y="6065838"/>
          <p14:tracePt t="103972" x="2622550" y="6072188"/>
          <p14:tracePt t="103991" x="2622550" y="6086475"/>
          <p14:tracePt t="104030" x="2622550" y="6100763"/>
          <p14:tracePt t="104071" x="2622550" y="6108700"/>
          <p14:tracePt t="104097" x="2622550" y="6115050"/>
          <p14:tracePt t="104116" x="2622550" y="6122988"/>
          <p14:tracePt t="104139" x="2622550" y="6129338"/>
          <p14:tracePt t="105181" x="2628900" y="6122988"/>
          <p14:tracePt t="105187" x="2636838" y="6122988"/>
          <p14:tracePt t="105198" x="2643188" y="6122988"/>
          <p14:tracePt t="105213" x="2657475" y="6115050"/>
          <p14:tracePt t="105217" x="2665413" y="6115050"/>
          <p14:tracePt t="105231" x="2671763" y="6115050"/>
          <p14:tracePt t="105247" x="2686050" y="6115050"/>
          <p14:tracePt t="105264" x="2728913" y="6108700"/>
          <p14:tracePt t="105281" x="2779713" y="6100763"/>
          <p14:tracePt t="105298" x="2814638" y="6094413"/>
          <p14:tracePt t="105315" x="2865438" y="6086475"/>
          <p14:tracePt t="105332" x="2936875" y="6080125"/>
          <p14:tracePt t="105349" x="3000375" y="6072188"/>
          <p14:tracePt t="105366" x="3128963" y="6072188"/>
          <p14:tracePt t="105383" x="3208338" y="6051550"/>
          <p14:tracePt t="105400" x="3286125" y="6043613"/>
          <p14:tracePt t="105417" x="3357563" y="6029325"/>
          <p14:tracePt t="105435" x="3408363" y="6000750"/>
          <p14:tracePt t="105451" x="3443288" y="5980113"/>
          <p14:tracePt t="105469" x="3451225" y="5951538"/>
          <p14:tracePt t="105487" x="3471863" y="5929313"/>
          <p14:tracePt t="105504" x="3494088" y="5900738"/>
          <p14:tracePt t="105521" x="3536950" y="5865813"/>
          <p14:tracePt t="105539" x="3543300" y="5857875"/>
          <p14:tracePt t="105554" x="3571875" y="5837238"/>
          <p14:tracePt t="105570" x="3600450" y="5822950"/>
          <p14:tracePt t="105587" x="3643313" y="5800725"/>
          <p14:tracePt t="105603" x="3665538" y="5794375"/>
          <p14:tracePt t="105620" x="3714750" y="5765800"/>
          <p14:tracePt t="105638" x="3829050" y="5737225"/>
          <p14:tracePt t="105655" x="3900488" y="5715000"/>
          <p14:tracePt t="105672" x="4022725" y="5672138"/>
          <p14:tracePt t="105689" x="4108450" y="5665788"/>
          <p14:tracePt t="105706" x="4200525" y="5643563"/>
          <p14:tracePt t="105723" x="4251325" y="5629275"/>
          <p14:tracePt t="105727" x="4286250" y="5629275"/>
          <p14:tracePt t="105740" x="4357688" y="5629275"/>
          <p14:tracePt t="105757" x="4443413" y="5629275"/>
          <p14:tracePt t="105775" x="4572000" y="5643563"/>
          <p14:tracePt t="105793" x="4629150" y="5643563"/>
          <p14:tracePt t="105810" x="4729163" y="5614988"/>
          <p14:tracePt t="105826" x="4779963" y="5614988"/>
          <p14:tracePt t="105843" x="4822825" y="5600700"/>
          <p14:tracePt t="105860" x="4837113" y="5594350"/>
          <p14:tracePt t="105877" x="4843463" y="5586413"/>
          <p14:tracePt t="105907" x="4843463" y="5580063"/>
          <p14:tracePt t="106094" x="4843463" y="5594350"/>
          <p14:tracePt t="106102" x="4843463" y="5600700"/>
          <p14:tracePt t="106114" x="4843463" y="5614988"/>
          <p14:tracePt t="106131" x="4843463" y="5629275"/>
          <p14:tracePt t="106148" x="4843463" y="5637213"/>
          <p14:tracePt t="108130" x="0" y="0"/>
        </p14:tracePtLst>
      </p14:laserTraceLst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476545" y="368660"/>
            <a:ext cx="8289630" cy="7650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200" dirty="0" smtClean="0"/>
              <a:t>스택의 활용</a:t>
            </a:r>
            <a:r>
              <a:rPr lang="en-US" altLang="ko-KR" sz="3200" dirty="0" smtClean="0"/>
              <a:t>(</a:t>
            </a:r>
            <a:r>
              <a:rPr lang="ko-KR" altLang="en-US" sz="3200" dirty="0" smtClean="0"/>
              <a:t>클래스 버전</a:t>
            </a:r>
            <a:r>
              <a:rPr lang="en-US" altLang="ko-KR" sz="3200" dirty="0" smtClean="0"/>
              <a:t>)</a:t>
            </a:r>
            <a:endParaRPr lang="ko-KR" altLang="en-US" sz="32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570" y="1150661"/>
            <a:ext cx="7389220" cy="5374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540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7818"/>
    </mc:Choice>
    <mc:Fallback xmlns="">
      <p:transition spd="slow" advTm="247818"/>
    </mc:Fallback>
  </mc:AlternateContent>
  <p:timing>
    <p:tnLst>
      <p:par>
        <p:cTn id="1" dur="indefinite" restart="never" nodeType="tmRoot"/>
      </p:par>
    </p:tnLst>
  </p:timing>
  <p:extLst mod="1">
    <p:ext uri="{3A86A75C-4F4B-4683-9AE1-C65F6400EC91}">
      <p14:laserTraceLst xmlns:p14="http://schemas.microsoft.com/office/powerpoint/2010/main">
        <p14:tracePtLst>
          <p14:tracePt t="2710" x="6815138" y="5622925"/>
          <p14:tracePt t="2733" x="6815138" y="5614988"/>
          <p14:tracePt t="2752" x="6815138" y="5608638"/>
          <p14:tracePt t="2787" x="6815138" y="5594350"/>
          <p14:tracePt t="2803" x="6823075" y="5572125"/>
          <p14:tracePt t="2819" x="6829425" y="5514975"/>
          <p14:tracePt t="2836" x="6851650" y="5422900"/>
          <p14:tracePt t="2853" x="6880225" y="5308600"/>
          <p14:tracePt t="2870" x="6900863" y="5114925"/>
          <p14:tracePt t="2888" x="6900863" y="4965700"/>
          <p14:tracePt t="2904" x="6923088" y="4729163"/>
          <p14:tracePt t="2922" x="6958013" y="4600575"/>
          <p14:tracePt t="2942" x="7015163" y="4400550"/>
          <p14:tracePt t="2958" x="7029450" y="4322763"/>
          <p14:tracePt t="2975" x="7072313" y="4100513"/>
          <p14:tracePt t="2991" x="7100888" y="4014788"/>
          <p14:tracePt t="3008" x="7100888" y="3965575"/>
          <p14:tracePt t="3025" x="7115175" y="3871913"/>
          <p14:tracePt t="3042" x="7137400" y="3822700"/>
          <p14:tracePt t="3059" x="7151688" y="3765550"/>
          <p14:tracePt t="3077" x="7172325" y="3708400"/>
          <p14:tracePt t="3093" x="7186613" y="3608388"/>
          <p14:tracePt t="3108" x="7208838" y="3443288"/>
          <p14:tracePt t="3126" x="7223125" y="3300413"/>
          <p14:tracePt t="3142" x="7243763" y="3186113"/>
          <p14:tracePt t="3160" x="7258050" y="3122613"/>
          <p14:tracePt t="3176" x="7265988" y="3079750"/>
          <p14:tracePt t="3193" x="7280275" y="3043238"/>
          <p14:tracePt t="3212" x="7308850" y="3008313"/>
          <p14:tracePt t="3217" x="7308850" y="3000375"/>
          <p14:tracePt t="3229" x="7315200" y="2986088"/>
          <p14:tracePt t="3246" x="7329488" y="2971800"/>
          <p14:tracePt t="3263" x="7343775" y="2951163"/>
          <p14:tracePt t="3280" x="7372350" y="2928938"/>
          <p14:tracePt t="3297" x="7394575" y="2922588"/>
          <p14:tracePt t="3315" x="7400925" y="2922588"/>
          <p14:tracePt t="3766" x="7415213" y="2922588"/>
          <p14:tracePt t="3774" x="7429500" y="2922588"/>
          <p14:tracePt t="3780" x="7466013" y="2914650"/>
          <p14:tracePt t="3789" x="7480300" y="2914650"/>
          <p14:tracePt t="3807" x="7523163" y="2908300"/>
          <p14:tracePt t="3824" x="7558088" y="2900363"/>
          <p14:tracePt t="3840" x="7594600" y="2886075"/>
          <p14:tracePt t="3856" x="7651750" y="2865438"/>
          <p14:tracePt t="3873" x="7723188" y="2843213"/>
          <p14:tracePt t="3890" x="7794625" y="2779713"/>
          <p14:tracePt t="3908" x="7851775" y="2736850"/>
          <p14:tracePt t="3924" x="7872413" y="2700338"/>
          <p14:tracePt t="3941" x="7886700" y="2671763"/>
          <p14:tracePt t="4250" x="7886700" y="2665413"/>
          <p14:tracePt t="4274" x="7886700" y="2657475"/>
          <p14:tracePt t="4337" x="7894638" y="2657475"/>
          <p14:tracePt t="4351" x="7894638" y="2651125"/>
          <p14:tracePt t="4361" x="7894638" y="2643188"/>
          <p14:tracePt t="5796" x="7843838" y="2651125"/>
          <p14:tracePt t="5804" x="7694613" y="2657475"/>
          <p14:tracePt t="5813" x="7537450" y="2657475"/>
          <p14:tracePt t="5827" x="7086600" y="2636838"/>
          <p14:tracePt t="5844" x="6743700" y="2600325"/>
          <p14:tracePt t="5863" x="6551613" y="2600325"/>
          <p14:tracePt t="5880" x="6351588" y="2600325"/>
          <p14:tracePt t="5897" x="5965825" y="2608263"/>
          <p14:tracePt t="5913" x="5715000" y="2593975"/>
          <p14:tracePt t="5931" x="5386388" y="2528888"/>
          <p14:tracePt t="5937" x="5129213" y="2500313"/>
          <p14:tracePt t="5946" x="4900613" y="2465388"/>
          <p14:tracePt t="5964" x="4494213" y="2422525"/>
          <p14:tracePt t="5980" x="3929063" y="2328863"/>
          <p14:tracePt t="5997" x="3243263" y="2279650"/>
          <p14:tracePt t="6015" x="2414588" y="2214563"/>
          <p14:tracePt t="6031" x="2000250" y="2185988"/>
          <p14:tracePt t="6050" x="1485900" y="2165350"/>
          <p14:tracePt t="6065" x="1128713" y="2085975"/>
          <p14:tracePt t="6084" x="914400" y="2079625"/>
          <p14:tracePt t="6100" x="671513" y="2085975"/>
          <p14:tracePt t="6117" x="600075" y="2085975"/>
          <p14:tracePt t="6134" x="571500" y="2085975"/>
          <p14:tracePt t="6179" x="571500" y="2079625"/>
          <p14:tracePt t="6190" x="565150" y="2079625"/>
          <p14:tracePt t="6202" x="465138" y="2071688"/>
          <p14:tracePt t="6219" x="336550" y="2071688"/>
          <p14:tracePt t="6236" x="265113" y="2071688"/>
          <p14:tracePt t="6252" x="222250" y="2071688"/>
          <p14:tracePt t="6286" x="236538" y="2065338"/>
          <p14:tracePt t="6303" x="300038" y="2051050"/>
          <p14:tracePt t="6320" x="365125" y="2036763"/>
          <p14:tracePt t="6337" x="422275" y="2028825"/>
          <p14:tracePt t="6354" x="471488" y="2028825"/>
          <p14:tracePt t="6371" x="493713" y="2028825"/>
          <p14:tracePt t="6389" x="608013" y="2036763"/>
          <p14:tracePt t="6405" x="685800" y="2051050"/>
          <p14:tracePt t="6422" x="728663" y="2065338"/>
          <p14:tracePt t="6440" x="742950" y="2071688"/>
          <p14:tracePt t="6457" x="750888" y="2071688"/>
          <p14:tracePt t="6474" x="750888" y="2079625"/>
          <p14:tracePt t="6517" x="750888" y="2085975"/>
          <p14:tracePt t="6571" x="757238" y="2093913"/>
          <p14:tracePt t="6580" x="771525" y="2108200"/>
          <p14:tracePt t="6593" x="893763" y="2165350"/>
          <p14:tracePt t="6609" x="1042988" y="2208213"/>
          <p14:tracePt t="6626" x="1371600" y="2243138"/>
          <p14:tracePt t="6643" x="1550988" y="2243138"/>
          <p14:tracePt t="6660" x="1643063" y="2228850"/>
          <p14:tracePt t="6678" x="1657350" y="2222500"/>
          <p14:tracePt t="6883" x="1657350" y="2208213"/>
          <p14:tracePt t="6892" x="1651000" y="2200275"/>
          <p14:tracePt t="6901" x="1636713" y="2179638"/>
          <p14:tracePt t="6916" x="1608138" y="2179638"/>
          <p14:tracePt t="6932" x="1585913" y="2179638"/>
          <p14:tracePt t="6937" x="1579563" y="2179638"/>
          <p14:tracePt t="6950" x="1557338" y="2179638"/>
          <p14:tracePt t="6968" x="1550988" y="2179638"/>
          <p14:tracePt t="7086" x="1536700" y="2179638"/>
          <p14:tracePt t="7094" x="1528763" y="2179638"/>
          <p14:tracePt t="7101" x="1514475" y="2179638"/>
          <p14:tracePt t="7234" x="1508125" y="2179638"/>
          <p14:tracePt t="7242" x="1500188" y="2179638"/>
          <p14:tracePt t="7258" x="1493838" y="2179638"/>
          <p14:tracePt t="7382" x="1485900" y="2179638"/>
          <p14:tracePt t="7389" x="1479550" y="2179638"/>
          <p14:tracePt t="7624" x="1471613" y="2165350"/>
          <p14:tracePt t="7631" x="1465263" y="2165350"/>
          <p14:tracePt t="7639" x="1450975" y="2157413"/>
          <p14:tracePt t="7648" x="1428750" y="2151063"/>
          <p14:tracePt t="7662" x="1408113" y="2151063"/>
          <p14:tracePt t="7679" x="1393825" y="2151063"/>
          <p14:tracePt t="7696" x="1379538" y="2151063"/>
          <p14:tracePt t="7713" x="1365250" y="2151063"/>
          <p14:tracePt t="7730" x="1357313" y="2151063"/>
          <p14:tracePt t="7748" x="1336675" y="2151063"/>
          <p14:tracePt t="7764" x="1314450" y="2151063"/>
          <p14:tracePt t="7781" x="1285875" y="2151063"/>
          <p14:tracePt t="7798" x="1265238" y="2143125"/>
          <p14:tracePt t="7815" x="1257300" y="2143125"/>
          <p14:tracePt t="8083" x="1265238" y="2143125"/>
          <p14:tracePt t="8107" x="1271588" y="2143125"/>
          <p14:tracePt t="8124" x="1279525" y="2143125"/>
          <p14:tracePt t="8429" x="1285875" y="2143125"/>
          <p14:tracePt t="8435" x="1293813" y="2143125"/>
          <p14:tracePt t="8451" x="1300163" y="2143125"/>
          <p14:tracePt t="8476" x="1308100" y="2143125"/>
          <p14:tracePt t="8498" x="1314450" y="2143125"/>
          <p14:tracePt t="8514" x="1328738" y="2143125"/>
          <p14:tracePt t="8530" x="1336675" y="2143125"/>
          <p14:tracePt t="8538" x="1350963" y="2143125"/>
          <p14:tracePt t="8555" x="1365250" y="2143125"/>
          <p14:tracePt t="8563" x="1379538" y="2143125"/>
          <p14:tracePt t="8581" x="1385888" y="2143125"/>
          <p14:tracePt t="8597" x="1400175" y="2143125"/>
          <p14:tracePt t="8614" x="1408113" y="2143125"/>
          <p14:tracePt t="8631" x="1414463" y="2143125"/>
          <p14:tracePt t="8648" x="1436688" y="2143125"/>
          <p14:tracePt t="8665" x="1457325" y="2143125"/>
          <p14:tracePt t="8682" x="1493838" y="2136775"/>
          <p14:tracePt t="8699" x="1514475" y="2136775"/>
          <p14:tracePt t="8717" x="1579563" y="2136775"/>
          <p14:tracePt t="8733" x="1593850" y="2136775"/>
          <p14:tracePt t="8749" x="1608138" y="2136775"/>
          <p14:tracePt t="8767" x="1614488" y="2136775"/>
          <p14:tracePt t="8784" x="1643063" y="2128838"/>
          <p14:tracePt t="8801" x="1714500" y="2128838"/>
          <p14:tracePt t="8817" x="1765300" y="2128838"/>
          <p14:tracePt t="8835" x="1885950" y="2128838"/>
          <p14:tracePt t="8852" x="1957388" y="2128838"/>
          <p14:tracePt t="8868" x="1979613" y="2128838"/>
          <p14:tracePt t="8886" x="1985963" y="2128838"/>
          <p14:tracePt t="8938" x="1993900" y="2128838"/>
          <p14:tracePt t="8961" x="2008188" y="2128838"/>
          <p14:tracePt t="8968" x="2022475" y="2128838"/>
          <p14:tracePt t="8975" x="2036763" y="2128838"/>
          <p14:tracePt t="8988" x="2043113" y="2122488"/>
          <p14:tracePt t="9005" x="2065338" y="2122488"/>
          <p14:tracePt t="9021" x="2079625" y="2114550"/>
          <p14:tracePt t="9055" x="2085975" y="2114550"/>
          <p14:tracePt t="12414" x="2093913" y="2114550"/>
          <p14:tracePt t="12437" x="2100263" y="2114550"/>
          <p14:tracePt t="12453" x="2108200" y="2114550"/>
          <p14:tracePt t="27008" x="2093913" y="2114550"/>
          <p14:tracePt t="27017" x="2079625" y="2114550"/>
          <p14:tracePt t="27025" x="2065338" y="2108200"/>
          <p14:tracePt t="27033" x="2057400" y="2093913"/>
          <p14:tracePt t="27051" x="2028825" y="2085975"/>
          <p14:tracePt t="27069" x="1957388" y="2071688"/>
          <p14:tracePt t="27085" x="1908175" y="2057400"/>
          <p14:tracePt t="27101" x="1871663" y="2051050"/>
          <p14:tracePt t="27117" x="1836738" y="2043113"/>
          <p14:tracePt t="27134" x="1800225" y="2028825"/>
          <p14:tracePt t="27151" x="1793875" y="2028825"/>
          <p14:tracePt t="27168" x="1757363" y="2014538"/>
          <p14:tracePt t="27187" x="1708150" y="2000250"/>
          <p14:tracePt t="27202" x="1693863" y="2000250"/>
          <p14:tracePt t="27266" x="1685925" y="2000250"/>
          <p14:tracePt t="27274" x="1679575" y="1993900"/>
          <p14:tracePt t="27281" x="1671638" y="1993900"/>
          <p14:tracePt t="27300" x="1665288" y="1993900"/>
          <p14:tracePt t="27307" x="1657350" y="1993900"/>
          <p14:tracePt t="27321" x="1636713" y="1985963"/>
          <p14:tracePt t="27339" x="1614488" y="1979613"/>
          <p14:tracePt t="27357" x="1585913" y="1971675"/>
          <p14:tracePt t="27374" x="1565275" y="1971675"/>
          <p14:tracePt t="27389" x="1557338" y="1965325"/>
          <p14:tracePt t="27406" x="1508125" y="1943100"/>
          <p14:tracePt t="27423" x="1485900" y="1936750"/>
          <p14:tracePt t="27440" x="1457325" y="1914525"/>
          <p14:tracePt t="27457" x="1422400" y="1893888"/>
          <p14:tracePt t="27474" x="1379538" y="1857375"/>
          <p14:tracePt t="27494" x="1357313" y="1828800"/>
          <p14:tracePt t="27499" x="1350963" y="1828800"/>
          <p14:tracePt t="27510" x="1336675" y="1814513"/>
          <p14:tracePt t="27527" x="1308100" y="1785938"/>
          <p14:tracePt t="27543" x="1285875" y="1771650"/>
          <p14:tracePt t="27559" x="1265238" y="1751013"/>
          <p14:tracePt t="27577" x="1243013" y="1728788"/>
          <p14:tracePt t="27593" x="1243013" y="1722438"/>
          <p14:tracePt t="27610" x="1228725" y="1714500"/>
          <p14:tracePt t="27628" x="1214438" y="1693863"/>
          <p14:tracePt t="27645" x="1193800" y="1679575"/>
          <p14:tracePt t="27661" x="1179513" y="1665288"/>
          <p14:tracePt t="27678" x="1165225" y="1657350"/>
          <p14:tracePt t="27712" x="1157288" y="1643063"/>
          <p14:tracePt t="27729" x="1143000" y="1628775"/>
          <p14:tracePt t="27746" x="1128713" y="1622425"/>
          <p14:tracePt t="27764" x="1100138" y="1600200"/>
          <p14:tracePt t="27765" x="1085850" y="1593850"/>
          <p14:tracePt t="27781" x="1050925" y="1579563"/>
          <p14:tracePt t="27799" x="1036638" y="1565275"/>
          <p14:tracePt t="27816" x="1014413" y="1550988"/>
          <p14:tracePt t="27833" x="1008063" y="1550988"/>
          <p14:tracePt t="27867" x="1000125" y="1543050"/>
          <p14:tracePt t="28018" x="993775" y="1543050"/>
          <p14:tracePt t="28040" x="985838" y="1543050"/>
          <p14:tracePt t="28065" x="979488" y="1543050"/>
          <p14:tracePt t="28070" x="979488" y="1550988"/>
          <p14:tracePt t="28344" x="971550" y="1557338"/>
          <p14:tracePt t="28369" x="971550" y="1565275"/>
          <p14:tracePt t="28376" x="971550" y="1571625"/>
          <p14:tracePt t="28385" x="971550" y="1579563"/>
          <p14:tracePt t="28407" x="971550" y="1585913"/>
          <p14:tracePt t="28440" x="971550" y="1600200"/>
          <p14:tracePt t="28922" x="971550" y="1593850"/>
          <p14:tracePt t="28930" x="979488" y="1593850"/>
          <p14:tracePt t="28938" x="985838" y="1593850"/>
          <p14:tracePt t="28956" x="993775" y="1593850"/>
          <p14:tracePt t="28984" x="1008063" y="1585913"/>
          <p14:tracePt t="29000" x="1014413" y="1585913"/>
          <p14:tracePt t="29024" x="1022350" y="1585913"/>
          <p14:tracePt t="29032" x="1036638" y="1585913"/>
          <p14:tracePt t="29041" x="1057275" y="1579563"/>
          <p14:tracePt t="29055" x="1085850" y="1579563"/>
          <p14:tracePt t="29072" x="1114425" y="1571625"/>
          <p14:tracePt t="29089" x="1122363" y="1571625"/>
          <p14:tracePt t="29106" x="1136650" y="1565275"/>
          <p14:tracePt t="29123" x="1157288" y="1565275"/>
          <p14:tracePt t="29139" x="1171575" y="1565275"/>
          <p14:tracePt t="29456" x="1165225" y="1565275"/>
          <p14:tracePt t="29462" x="1157288" y="1579563"/>
          <p14:tracePt t="29472" x="1150938" y="1579563"/>
          <p14:tracePt t="29481" x="1150938" y="1593850"/>
          <p14:tracePt t="29499" x="1136650" y="1608138"/>
          <p14:tracePt t="29515" x="1128713" y="1614488"/>
          <p14:tracePt t="29540" x="1128713" y="1622425"/>
          <p14:tracePt t="29549" x="1122363" y="1622425"/>
          <p14:tracePt t="29570" x="1122363" y="1636713"/>
          <p14:tracePt t="29586" x="1122363" y="1643063"/>
          <p14:tracePt t="29602" x="1122363" y="1651000"/>
          <p14:tracePt t="29616" x="1122363" y="1657350"/>
          <p14:tracePt t="29632" x="1114425" y="1671638"/>
          <p14:tracePt t="29649" x="1114425" y="1679575"/>
          <p14:tracePt t="29667" x="1114425" y="1700213"/>
          <p14:tracePt t="29684" x="1108075" y="1708150"/>
          <p14:tracePt t="29701" x="1108075" y="1714500"/>
          <p14:tracePt t="29717" x="1108075" y="1722438"/>
          <p14:tracePt t="29806" x="1108075" y="1728788"/>
          <p14:tracePt t="29837" x="1108075" y="1736725"/>
          <p14:tracePt t="29846" x="1108075" y="1743075"/>
          <p14:tracePt t="29862" x="1114425" y="1751013"/>
          <p14:tracePt t="29871" x="1128713" y="1751013"/>
          <p14:tracePt t="29889" x="1150938" y="1765300"/>
          <p14:tracePt t="29905" x="1179513" y="1765300"/>
          <p14:tracePt t="29921" x="1193800" y="1771650"/>
          <p14:tracePt t="29938" x="1228725" y="1785938"/>
          <p14:tracePt t="29957" x="1271588" y="1800225"/>
          <p14:tracePt t="29975" x="1300163" y="1800225"/>
          <p14:tracePt t="29991" x="1328738" y="1800225"/>
          <p14:tracePt t="30026" x="1336675" y="1800225"/>
          <p14:tracePt t="30205" x="1343025" y="1800225"/>
          <p14:tracePt t="30212" x="1350963" y="1800225"/>
          <p14:tracePt t="30242" x="1357313" y="1800225"/>
          <p14:tracePt t="30251" x="1379538" y="1800225"/>
          <p14:tracePt t="30268" x="1393825" y="1800225"/>
          <p14:tracePt t="30279" x="1400175" y="1800225"/>
          <p14:tracePt t="30297" x="1408113" y="1800225"/>
          <p14:tracePt t="30314" x="1414463" y="1800225"/>
          <p14:tracePt t="30330" x="1422400" y="1800225"/>
          <p14:tracePt t="30346" x="1428750" y="1800225"/>
          <p14:tracePt t="30375" x="1436688" y="1800225"/>
          <p14:tracePt t="30384" x="1436688" y="1793875"/>
          <p14:tracePt t="30397" x="1443038" y="1793875"/>
          <p14:tracePt t="30549" x="1436688" y="1793875"/>
          <p14:tracePt t="30557" x="1436688" y="1800225"/>
          <p14:tracePt t="30572" x="1428750" y="1808163"/>
          <p14:tracePt t="30590" x="1422400" y="1808163"/>
          <p14:tracePt t="30641" x="1414463" y="1808163"/>
          <p14:tracePt t="30658" x="1408113" y="1808163"/>
          <p14:tracePt t="30674" x="1400175" y="1808163"/>
          <p14:tracePt t="30682" x="1385888" y="1814513"/>
          <p14:tracePt t="30691" x="1379538" y="1814513"/>
          <p14:tracePt t="30703" x="1350963" y="1814513"/>
          <p14:tracePt t="30720" x="1308100" y="1836738"/>
          <p14:tracePt t="30737" x="1293813" y="1836738"/>
          <p14:tracePt t="30754" x="1257300" y="1836738"/>
          <p14:tracePt t="30770" x="1236663" y="1836738"/>
          <p14:tracePt t="30788" x="1208088" y="1836738"/>
          <p14:tracePt t="30805" x="1157288" y="1843088"/>
          <p14:tracePt t="30823" x="1143000" y="1851025"/>
          <p14:tracePt t="30838" x="1114425" y="1851025"/>
          <p14:tracePt t="30856" x="1100138" y="1851025"/>
          <p14:tracePt t="30873" x="1071563" y="1851025"/>
          <p14:tracePt t="30889" x="1065213" y="1851025"/>
          <p14:tracePt t="30907" x="1050925" y="1851025"/>
          <p14:tracePt t="30924" x="1042988" y="1857375"/>
          <p14:tracePt t="30942" x="1036638" y="1857375"/>
          <p14:tracePt t="30960" x="1022350" y="1857375"/>
          <p14:tracePt t="30993" x="1014413" y="1857375"/>
          <p14:tracePt t="31265" x="1022350" y="1857375"/>
          <p14:tracePt t="31274" x="1036638" y="1857375"/>
          <p14:tracePt t="31283" x="1057275" y="1857375"/>
          <p14:tracePt t="31298" x="1100138" y="1851025"/>
          <p14:tracePt t="31314" x="1143000" y="1851025"/>
          <p14:tracePt t="31331" x="1193800" y="1843088"/>
          <p14:tracePt t="31349" x="1222375" y="1843088"/>
          <p14:tracePt t="31366" x="1228725" y="1836738"/>
          <p14:tracePt t="31602" x="1236663" y="1836738"/>
          <p14:tracePt t="31617" x="1236663" y="1843088"/>
          <p14:tracePt t="31624" x="1236663" y="1851025"/>
          <p14:tracePt t="31640" x="1236663" y="1857375"/>
          <p14:tracePt t="31655" x="1236663" y="1879600"/>
          <p14:tracePt t="31671" x="1250950" y="1908175"/>
          <p14:tracePt t="31688" x="1250950" y="1922463"/>
          <p14:tracePt t="31705" x="1271588" y="1951038"/>
          <p14:tracePt t="31722" x="1293813" y="1957388"/>
          <p14:tracePt t="31739" x="1308100" y="1971675"/>
          <p14:tracePt t="31757" x="1328738" y="1985963"/>
          <p14:tracePt t="31773" x="1357313" y="2000250"/>
          <p14:tracePt t="31790" x="1371600" y="2022475"/>
          <p14:tracePt t="31809" x="1393825" y="2036763"/>
          <p14:tracePt t="31824" x="1414463" y="2057400"/>
          <p14:tracePt t="31841" x="1422400" y="2085975"/>
          <p14:tracePt t="31859" x="1436688" y="2128838"/>
          <p14:tracePt t="31875" x="1450975" y="2143125"/>
          <p14:tracePt t="31892" x="1457325" y="2171700"/>
          <p14:tracePt t="31910" x="1479550" y="2193925"/>
          <p14:tracePt t="31926" x="1528763" y="2208213"/>
          <p14:tracePt t="31943" x="1557338" y="2214563"/>
          <p14:tracePt t="31961" x="1593850" y="2222500"/>
          <p14:tracePt t="31977" x="1622425" y="2222500"/>
          <p14:tracePt t="31994" x="1628775" y="2222500"/>
          <p14:tracePt t="32011" x="1636713" y="2228850"/>
          <p14:tracePt t="32028" x="1643063" y="2243138"/>
          <p14:tracePt t="32045" x="1651000" y="2257425"/>
          <p14:tracePt t="32062" x="1657350" y="2286000"/>
          <p14:tracePt t="32080" x="1665288" y="2300288"/>
          <p14:tracePt t="32096" x="1665288" y="2328863"/>
          <p14:tracePt t="32115" x="1671638" y="2351088"/>
          <p14:tracePt t="32131" x="1685925" y="2393950"/>
          <p14:tracePt t="32147" x="1693863" y="2428875"/>
          <p14:tracePt t="32164" x="1708150" y="2465388"/>
          <p14:tracePt t="32181" x="1708150" y="2486025"/>
          <p14:tracePt t="32198" x="1714500" y="2500313"/>
          <p14:tracePt t="32275" x="1722438" y="2500313"/>
          <p14:tracePt t="32297" x="1728788" y="2508250"/>
          <p14:tracePt t="32313" x="1743075" y="2508250"/>
          <p14:tracePt t="32321" x="1751013" y="2508250"/>
          <p14:tracePt t="32335" x="1779588" y="2514600"/>
          <p14:tracePt t="32352" x="1793875" y="2522538"/>
          <p14:tracePt t="32369" x="1814513" y="2536825"/>
          <p14:tracePt t="32385" x="1828800" y="2551113"/>
          <p14:tracePt t="32402" x="1879600" y="2557463"/>
          <p14:tracePt t="32419" x="1922463" y="2565400"/>
          <p14:tracePt t="32437" x="2028825" y="2565400"/>
          <p14:tracePt t="32453" x="2093913" y="2565400"/>
          <p14:tracePt t="32472" x="2136775" y="2557463"/>
          <p14:tracePt t="32488" x="2165350" y="2551113"/>
          <p14:tracePt t="32505" x="2171700" y="2551113"/>
          <p14:tracePt t="32521" x="2171700" y="2543175"/>
          <p14:tracePt t="32602" x="2179638" y="2536825"/>
          <p14:tracePt t="32610" x="2193925" y="2528888"/>
          <p14:tracePt t="32617" x="2200275" y="2528888"/>
          <p14:tracePt t="32624" x="2208213" y="2522538"/>
          <p14:tracePt t="32640" x="2243138" y="2514600"/>
          <p14:tracePt t="32657" x="2271713" y="2514600"/>
          <p14:tracePt t="32676" x="2308225" y="2500313"/>
          <p14:tracePt t="32692" x="2336800" y="2493963"/>
          <p14:tracePt t="32708" x="2371725" y="2479675"/>
          <p14:tracePt t="32724" x="2386013" y="2479675"/>
          <p14:tracePt t="32742" x="2393950" y="2465388"/>
          <p14:tracePt t="32759" x="2400300" y="2457450"/>
          <p14:tracePt t="32776" x="2408238" y="2457450"/>
          <p14:tracePt t="32793" x="2408238" y="2451100"/>
          <p14:tracePt t="32810" x="2414588" y="2451100"/>
          <p14:tracePt t="32915" x="2408238" y="2451100"/>
          <p14:tracePt t="32922" x="2393950" y="2451100"/>
          <p14:tracePt t="32930" x="2379663" y="2451100"/>
          <p14:tracePt t="32945" x="2351088" y="2443163"/>
          <p14:tracePt t="32963" x="2328863" y="2436813"/>
          <p14:tracePt t="32997" x="2322513" y="2436813"/>
          <p14:tracePt t="33017" x="2314575" y="2428875"/>
          <p14:tracePt t="33041" x="2308225" y="2428875"/>
          <p14:tracePt t="33050" x="2300288" y="2422525"/>
          <p14:tracePt t="33066" x="2293938" y="2422525"/>
          <p14:tracePt t="33083" x="2279650" y="2414588"/>
          <p14:tracePt t="33100" x="2265363" y="2414588"/>
          <p14:tracePt t="33117" x="2257425" y="2414588"/>
          <p14:tracePt t="33227" x="2257425" y="2408238"/>
          <p14:tracePt t="33242" x="2271713" y="2408238"/>
          <p14:tracePt t="33250" x="2286000" y="2408238"/>
          <p14:tracePt t="33258" x="2300288" y="2408238"/>
          <p14:tracePt t="33269" x="2314575" y="2408238"/>
          <p14:tracePt t="33286" x="2371725" y="2408238"/>
          <p14:tracePt t="33303" x="2451100" y="2414588"/>
          <p14:tracePt t="33319" x="2493963" y="2422525"/>
          <p14:tracePt t="33338" x="2522538" y="2422525"/>
          <p14:tracePt t="33353" x="2551113" y="2422525"/>
          <p14:tracePt t="33371" x="2565400" y="2414588"/>
          <p14:tracePt t="33389" x="2571750" y="2414588"/>
          <p14:tracePt t="33405" x="2579688" y="2408238"/>
          <p14:tracePt t="33478" x="2586038" y="2400300"/>
          <p14:tracePt t="33510" x="2593975" y="2400300"/>
          <p14:tracePt t="33554" x="2600325" y="2400300"/>
          <p14:tracePt t="33586" x="2608263" y="2400300"/>
          <p14:tracePt t="33602" x="2614613" y="2400300"/>
          <p14:tracePt t="33615" x="2614613" y="2393950"/>
          <p14:tracePt t="33642" x="2622550" y="2393950"/>
          <p14:tracePt t="33648" x="2636838" y="2386013"/>
          <p14:tracePt t="33664" x="2651125" y="2386013"/>
          <p14:tracePt t="33676" x="2657475" y="2386013"/>
          <p14:tracePt t="33693" x="2671763" y="2386013"/>
          <p14:tracePt t="33711" x="2679700" y="2386013"/>
          <p14:tracePt t="33734" x="2686050" y="2379663"/>
          <p14:tracePt t="33812" x="2693988" y="2379663"/>
          <p14:tracePt t="33836" x="2700338" y="2379663"/>
          <p14:tracePt t="33844" x="2708275" y="2379663"/>
          <p14:tracePt t="33853" x="2714625" y="2379663"/>
          <p14:tracePt t="33863" x="2722563" y="2379663"/>
          <p14:tracePt t="33881" x="2743200" y="2379663"/>
          <p14:tracePt t="33915" x="2751138" y="2371725"/>
          <p14:tracePt t="34000" x="2757488" y="2371725"/>
          <p14:tracePt t="34007" x="2765425" y="2371725"/>
          <p14:tracePt t="34016" x="2771775" y="2371725"/>
          <p14:tracePt t="34033" x="2808288" y="2371725"/>
          <p14:tracePt t="34050" x="2843213" y="2371725"/>
          <p14:tracePt t="34054" x="2865438" y="2371725"/>
          <p14:tracePt t="34067" x="2879725" y="2379663"/>
          <p14:tracePt t="34084" x="2886075" y="2379663"/>
          <p14:tracePt t="34179" x="2894013" y="2379663"/>
          <p14:tracePt t="34188" x="2908300" y="2379663"/>
          <p14:tracePt t="34195" x="2914650" y="2379663"/>
          <p14:tracePt t="34203" x="2922588" y="2379663"/>
          <p14:tracePt t="34220" x="2965450" y="2379663"/>
          <p14:tracePt t="34239" x="2971800" y="2379663"/>
          <p14:tracePt t="34256" x="2979738" y="2379663"/>
          <p14:tracePt t="34399" x="2986088" y="2379663"/>
          <p14:tracePt t="34656" x="2979738" y="2379663"/>
          <p14:tracePt t="34665" x="2951163" y="2379663"/>
          <p14:tracePt t="34671" x="2908300" y="2379663"/>
          <p14:tracePt t="34681" x="2851150" y="2379663"/>
          <p14:tracePt t="34696" x="2700338" y="2379663"/>
          <p14:tracePt t="34713" x="2600325" y="2379663"/>
          <p14:tracePt t="34731" x="2457450" y="2379663"/>
          <p14:tracePt t="34747" x="2386013" y="2379663"/>
          <p14:tracePt t="34764" x="2279650" y="2357438"/>
          <p14:tracePt t="34781" x="2236788" y="2336800"/>
          <p14:tracePt t="34798" x="2171700" y="2322513"/>
          <p14:tracePt t="34815" x="2085975" y="2293938"/>
          <p14:tracePt t="34832" x="2008188" y="2286000"/>
          <p14:tracePt t="34849" x="1922463" y="2286000"/>
          <p14:tracePt t="34867" x="1893888" y="2271713"/>
          <p14:tracePt t="34883" x="1885950" y="2271713"/>
          <p14:tracePt t="35000" x="1879600" y="2271713"/>
          <p14:tracePt t="35008" x="1871663" y="2271713"/>
          <p14:tracePt t="35019" x="1865313" y="2279650"/>
          <p14:tracePt t="35035" x="1857375" y="2279650"/>
          <p14:tracePt t="35054" x="1851025" y="2279650"/>
          <p14:tracePt t="35072" x="1843088" y="2286000"/>
          <p14:tracePt t="35086" x="1836738" y="2286000"/>
          <p14:tracePt t="35116" x="1822450" y="2286000"/>
          <p14:tracePt t="35132" x="1814513" y="2293938"/>
          <p14:tracePt t="35140" x="1800225" y="2293938"/>
          <p14:tracePt t="35154" x="1779588" y="2308225"/>
          <p14:tracePt t="35172" x="1751013" y="2322513"/>
          <p14:tracePt t="35188" x="1728788" y="2336800"/>
          <p14:tracePt t="35223" x="1722438" y="2343150"/>
          <p14:tracePt t="35239" x="1714500" y="2343150"/>
          <p14:tracePt t="35260" x="1708150" y="2343150"/>
          <p14:tracePt t="35289" x="1700213" y="2343150"/>
          <p14:tracePt t="35297" x="1693863" y="2343150"/>
          <p14:tracePt t="35308" x="1679575" y="2343150"/>
          <p14:tracePt t="35325" x="1657350" y="2343150"/>
          <p14:tracePt t="35341" x="1643063" y="2343150"/>
          <p14:tracePt t="35343" x="1636713" y="2343150"/>
          <p14:tracePt t="35359" x="1628775" y="2351088"/>
          <p14:tracePt t="35468" x="1628775" y="2357438"/>
          <p14:tracePt t="35494" x="1622425" y="2357438"/>
          <p14:tracePt t="35780" x="1651000" y="2357438"/>
          <p14:tracePt t="35788" x="1671638" y="2357438"/>
          <p14:tracePt t="35801" x="1708150" y="2343150"/>
          <p14:tracePt t="35819" x="1800225" y="2328863"/>
          <p14:tracePt t="35835" x="1851025" y="2328863"/>
          <p14:tracePt t="35852" x="1893888" y="2322513"/>
          <p14:tracePt t="35868" x="1951038" y="2336800"/>
          <p14:tracePt t="35886" x="1971675" y="2343150"/>
          <p14:tracePt t="35902" x="1993900" y="2351088"/>
          <p14:tracePt t="35919" x="2008188" y="2351088"/>
          <p14:tracePt t="35977" x="2014538" y="2351088"/>
          <p14:tracePt t="35986" x="2028825" y="2365375"/>
          <p14:tracePt t="35991" x="2036763" y="2365375"/>
          <p14:tracePt t="36004" x="2051050" y="2365375"/>
          <p14:tracePt t="36021" x="2071688" y="2365375"/>
          <p14:tracePt t="36039" x="2085975" y="2365375"/>
          <p14:tracePt t="36517" x="2093913" y="2365375"/>
          <p14:tracePt t="36525" x="2108200" y="2365375"/>
          <p14:tracePt t="36532" x="2128838" y="2357438"/>
          <p14:tracePt t="36549" x="2179638" y="2357438"/>
          <p14:tracePt t="36567" x="2257425" y="2357438"/>
          <p14:tracePt t="36584" x="2293938" y="2357438"/>
          <p14:tracePt t="36588" x="2336800" y="2357438"/>
          <p14:tracePt t="36601" x="2379663" y="2357438"/>
          <p14:tracePt t="36618" x="2457450" y="2371725"/>
          <p14:tracePt t="36634" x="2528888" y="2371725"/>
          <p14:tracePt t="36652" x="2636838" y="2386013"/>
          <p14:tracePt t="36668" x="2765425" y="2393950"/>
          <p14:tracePt t="36685" x="2908300" y="2393950"/>
          <p14:tracePt t="36702" x="2965450" y="2393950"/>
          <p14:tracePt t="36718" x="2971800" y="2393950"/>
          <p14:tracePt t="36804" x="2979738" y="2393950"/>
          <p14:tracePt t="36854" x="2979738" y="2386013"/>
          <p14:tracePt t="36860" x="2986088" y="2386013"/>
          <p14:tracePt t="36907" x="2986088" y="2379663"/>
          <p14:tracePt t="38023" x="2979738" y="2379663"/>
          <p14:tracePt t="38031" x="2971800" y="2379663"/>
          <p14:tracePt t="38048" x="2957513" y="2379663"/>
          <p14:tracePt t="38056" x="2943225" y="2379663"/>
          <p14:tracePt t="38064" x="2936875" y="2393950"/>
          <p14:tracePt t="38079" x="2914650" y="2408238"/>
          <p14:tracePt t="38097" x="2894013" y="2408238"/>
          <p14:tracePt t="38112" x="2865438" y="2422525"/>
          <p14:tracePt t="38128" x="2822575" y="2428875"/>
          <p14:tracePt t="38145" x="2757488" y="2451100"/>
          <p14:tracePt t="38163" x="2679700" y="2465388"/>
          <p14:tracePt t="38179" x="2622550" y="2471738"/>
          <p14:tracePt t="38196" x="2543175" y="2508250"/>
          <p14:tracePt t="38213" x="2471738" y="2522538"/>
          <p14:tracePt t="38230" x="2400300" y="2557463"/>
          <p14:tracePt t="38247" x="2365375" y="2565400"/>
          <p14:tracePt t="38264" x="2308225" y="2571750"/>
          <p14:tracePt t="38281" x="2265363" y="2579688"/>
          <p14:tracePt t="38298" x="2228850" y="2586038"/>
          <p14:tracePt t="38315" x="2214563" y="2586038"/>
          <p14:tracePt t="38332" x="2185988" y="2600325"/>
          <p14:tracePt t="38349" x="2171700" y="2608263"/>
          <p14:tracePt t="38367" x="2165350" y="2622550"/>
          <p14:tracePt t="38383" x="2165350" y="2628900"/>
          <p14:tracePt t="38665" x="2185988" y="2628900"/>
          <p14:tracePt t="38671" x="2214563" y="2628900"/>
          <p14:tracePt t="38678" x="2243138" y="2636838"/>
          <p14:tracePt t="38688" x="2279650" y="2643188"/>
          <p14:tracePt t="38706" x="2336800" y="2643188"/>
          <p14:tracePt t="38723" x="2351088" y="2643188"/>
          <p14:tracePt t="38740" x="2357438" y="2643188"/>
          <p14:tracePt t="38757" x="2379663" y="2651125"/>
          <p14:tracePt t="38791" x="2386013" y="2651125"/>
          <p14:tracePt t="38808" x="2393950" y="2651125"/>
          <p14:tracePt t="38826" x="2400300" y="2651125"/>
          <p14:tracePt t="38889" x="2408238" y="2651125"/>
          <p14:tracePt t="39420" x="2408238" y="2657475"/>
          <p14:tracePt t="39452" x="2408238" y="2665413"/>
          <p14:tracePt t="39469" x="2408238" y="2671763"/>
          <p14:tracePt t="39478" x="2408238" y="2679700"/>
          <p14:tracePt t="39488" x="2408238" y="2686050"/>
          <p14:tracePt t="39506" x="2408238" y="2722563"/>
          <p14:tracePt t="39523" x="2408238" y="2736850"/>
          <p14:tracePt t="39538" x="2408238" y="2765425"/>
          <p14:tracePt t="39573" x="2408238" y="2794000"/>
          <p14:tracePt t="39589" x="2422525" y="2822575"/>
          <p14:tracePt t="39594" x="2428875" y="2836863"/>
          <p14:tracePt t="39608" x="2451100" y="2857500"/>
          <p14:tracePt t="39626" x="2479675" y="2871788"/>
          <p14:tracePt t="39642" x="2508250" y="2879725"/>
          <p14:tracePt t="39658" x="2528888" y="2879725"/>
          <p14:tracePt t="39676" x="2543175" y="2879725"/>
          <p14:tracePt t="39694" x="2565400" y="2886075"/>
          <p14:tracePt t="39710" x="2579688" y="2894013"/>
          <p14:tracePt t="39726" x="2600325" y="2900363"/>
          <p14:tracePt t="39742" x="2622550" y="2914650"/>
          <p14:tracePt t="39760" x="2657475" y="2922588"/>
          <p14:tracePt t="39776" x="2671763" y="2922588"/>
          <p14:tracePt t="39795" x="2679700" y="2922588"/>
          <p14:tracePt t="39852" x="2679700" y="2928938"/>
          <p14:tracePt t="39860" x="2686050" y="2936875"/>
          <p14:tracePt t="39876" x="2686050" y="2943225"/>
          <p14:tracePt t="39916" x="2693988" y="2951163"/>
          <p14:tracePt t="39928" x="2700338" y="2951163"/>
          <p14:tracePt t="39935" x="2714625" y="2951163"/>
          <p14:tracePt t="39947" x="2728913" y="2951163"/>
          <p14:tracePt t="39963" x="2765425" y="2951163"/>
          <p14:tracePt t="39980" x="2808288" y="2943225"/>
          <p14:tracePt t="39997" x="2865438" y="2936875"/>
          <p14:tracePt t="40014" x="2928938" y="2928938"/>
          <p14:tracePt t="40031" x="2971800" y="2928938"/>
          <p14:tracePt t="40048" x="3043238" y="2928938"/>
          <p14:tracePt t="40065" x="3122613" y="2928938"/>
          <p14:tracePt t="40083" x="3151188" y="2928938"/>
          <p14:tracePt t="40109" x="3157538" y="2928938"/>
          <p14:tracePt t="40275" x="3165475" y="2928938"/>
          <p14:tracePt t="40283" x="3171825" y="2928938"/>
          <p14:tracePt t="40290" x="3179763" y="2928938"/>
          <p14:tracePt t="40305" x="3186113" y="2922588"/>
          <p14:tracePt t="40321" x="3194050" y="2922588"/>
          <p14:tracePt t="40337" x="3194050" y="2914650"/>
          <p14:tracePt t="41288" x="3200400" y="2914650"/>
          <p14:tracePt t="41305" x="3200400" y="2922588"/>
          <p14:tracePt t="41312" x="3200400" y="2936875"/>
          <p14:tracePt t="41323" x="3200400" y="2957513"/>
          <p14:tracePt t="41339" x="3200400" y="2994025"/>
          <p14:tracePt t="41357" x="3200400" y="3014663"/>
          <p14:tracePt t="41374" x="3200400" y="3051175"/>
          <p14:tracePt t="41391" x="3214688" y="3071813"/>
          <p14:tracePt t="41407" x="3214688" y="3094038"/>
          <p14:tracePt t="41425" x="3214688" y="3100388"/>
          <p14:tracePt t="41443" x="3214688" y="3114675"/>
          <p14:tracePt t="41459" x="3222625" y="3122613"/>
          <p14:tracePt t="41475" x="3228975" y="3136900"/>
          <p14:tracePt t="41492" x="3228975" y="3157538"/>
          <p14:tracePt t="41509" x="3228975" y="3171825"/>
          <p14:tracePt t="41602" x="3236913" y="3171825"/>
          <p14:tracePt t="42046" x="3228975" y="3179763"/>
          <p14:tracePt t="42194" x="3236913" y="3179763"/>
          <p14:tracePt t="42219" x="3251200" y="3171825"/>
          <p14:tracePt t="42228" x="3257550" y="3165475"/>
          <p14:tracePt t="42243" x="3271838" y="3151188"/>
          <p14:tracePt t="42249" x="3294063" y="3136900"/>
          <p14:tracePt t="42258" x="3294063" y="3128963"/>
          <p14:tracePt t="42275" x="3314700" y="3114675"/>
          <p14:tracePt t="42293" x="3322638" y="3100388"/>
          <p14:tracePt t="42310" x="3322638" y="3094038"/>
          <p14:tracePt t="42327" x="3322638" y="3079750"/>
          <p14:tracePt t="42343" x="3328988" y="3079750"/>
          <p14:tracePt t="42383" x="3328988" y="3071813"/>
          <p14:tracePt t="42398" x="3336925" y="3065463"/>
          <p14:tracePt t="42410" x="3343275" y="3057525"/>
          <p14:tracePt t="42427" x="3351213" y="3036888"/>
          <p14:tracePt t="42444" x="3357563" y="3028950"/>
          <p14:tracePt t="42461" x="3365500" y="3014663"/>
          <p14:tracePt t="42804" x="3365500" y="3022600"/>
          <p14:tracePt t="42812" x="3365500" y="3028950"/>
          <p14:tracePt t="42826" x="3365500" y="3043238"/>
          <p14:tracePt t="42843" x="3365500" y="3051175"/>
          <p14:tracePt t="42852" x="3365500" y="3057525"/>
          <p14:tracePt t="42869" x="3365500" y="3071813"/>
          <p14:tracePt t="42886" x="3365500" y="3079750"/>
          <p14:tracePt t="42903" x="3365500" y="3100388"/>
          <p14:tracePt t="42919" x="3365500" y="3122613"/>
          <p14:tracePt t="42937" x="3365500" y="3128963"/>
          <p14:tracePt t="43140" x="3365500" y="3136900"/>
          <p14:tracePt t="43585" x="3365500" y="3143250"/>
          <p14:tracePt t="43624" x="3365500" y="3151188"/>
          <p14:tracePt t="43632" x="3357563" y="3157538"/>
          <p14:tracePt t="43641" x="3357563" y="3165475"/>
          <p14:tracePt t="43655" x="3357563" y="3179763"/>
          <p14:tracePt t="43695" x="3357563" y="3186113"/>
          <p14:tracePt t="44093" x="3357563" y="3194050"/>
          <p14:tracePt t="44101" x="3357563" y="3214688"/>
          <p14:tracePt t="44109" x="3371850" y="3265488"/>
          <p14:tracePt t="44126" x="3414713" y="3357563"/>
          <p14:tracePt t="44143" x="3471863" y="3414713"/>
          <p14:tracePt t="44160" x="3551238" y="3494088"/>
          <p14:tracePt t="44178" x="3608388" y="3571875"/>
          <p14:tracePt t="44194" x="3665538" y="3629025"/>
          <p14:tracePt t="44211" x="3694113" y="3700463"/>
          <p14:tracePt t="44228" x="3708400" y="3771900"/>
          <p14:tracePt t="44245" x="3757613" y="3871913"/>
          <p14:tracePt t="44263" x="3808413" y="4051300"/>
          <p14:tracePt t="44280" x="3871913" y="4251325"/>
          <p14:tracePt t="44296" x="3879850" y="4508500"/>
          <p14:tracePt t="44313" x="3914775" y="4714875"/>
          <p14:tracePt t="44330" x="3922713" y="4843463"/>
          <p14:tracePt t="44347" x="3951288" y="4957763"/>
          <p14:tracePt t="44349" x="3979863" y="5014913"/>
          <p14:tracePt t="44364" x="4000500" y="5080000"/>
          <p14:tracePt t="44381" x="4108450" y="5280025"/>
          <p14:tracePt t="44398" x="4208463" y="5400675"/>
          <p14:tracePt t="44415" x="4329113" y="5522913"/>
          <p14:tracePt t="44433" x="4465638" y="5651500"/>
          <p14:tracePt t="44451" x="4614863" y="5794375"/>
          <p14:tracePt t="44467" x="4751388" y="5886450"/>
          <p14:tracePt t="44483" x="4857750" y="5957888"/>
          <p14:tracePt t="44500" x="4929188" y="5980113"/>
          <p14:tracePt t="44517" x="4957763" y="5994400"/>
          <p14:tracePt t="44534" x="4972050" y="6000750"/>
          <p14:tracePt t="44551" x="4986338" y="6000750"/>
          <p14:tracePt t="44568" x="5000625" y="6000750"/>
          <p14:tracePt t="44585" x="5008563" y="6000750"/>
          <p14:tracePt t="44602" x="5022850" y="6000750"/>
          <p14:tracePt t="44619" x="5029200" y="5986463"/>
          <p14:tracePt t="44636" x="5051425" y="5972175"/>
          <p14:tracePt t="44653" x="5065713" y="5957888"/>
          <p14:tracePt t="44670" x="5080000" y="5957888"/>
          <p14:tracePt t="44688" x="5094288" y="5957888"/>
          <p14:tracePt t="44704" x="5108575" y="5957888"/>
          <p14:tracePt t="44721" x="5129213" y="5957888"/>
          <p14:tracePt t="44738" x="5157788" y="5957888"/>
          <p14:tracePt t="44741" x="5172075" y="5957888"/>
          <p14:tracePt t="44754" x="5186363" y="5957888"/>
          <p14:tracePt t="44772" x="5208588" y="5943600"/>
          <p14:tracePt t="44789" x="5214938" y="5937250"/>
          <p14:tracePt t="44808" x="5214938" y="5929313"/>
          <p14:tracePt t="45059" x="5200650" y="5929313"/>
          <p14:tracePt t="45068" x="5194300" y="5929313"/>
          <p14:tracePt t="45077" x="5186363" y="5929313"/>
          <p14:tracePt t="45095" x="5165725" y="5929313"/>
          <p14:tracePt t="45112" x="5157788" y="5929313"/>
          <p14:tracePt t="45129" x="5151438" y="5929313"/>
          <p14:tracePt t="45146" x="5137150" y="5929313"/>
          <p14:tracePt t="45163" x="5137150" y="5922963"/>
          <p14:tracePt t="45181" x="5129213" y="5922963"/>
          <p14:tracePt t="45198" x="5122863" y="5915025"/>
          <p14:tracePt t="45398" x="5122863" y="5908675"/>
          <p14:tracePt t="45413" x="5122863" y="5900738"/>
          <p14:tracePt t="45421" x="5114925" y="5900738"/>
          <p14:tracePt t="45435" x="5094288" y="5880100"/>
          <p14:tracePt t="45451" x="5080000" y="5865813"/>
          <p14:tracePt t="45469" x="5037138" y="5851525"/>
          <p14:tracePt t="45485" x="5008563" y="5837238"/>
          <p14:tracePt t="45503" x="4986338" y="5837238"/>
          <p14:tracePt t="45519" x="4965700" y="5837238"/>
          <p14:tracePt t="45538" x="4937125" y="5822950"/>
          <p14:tracePt t="45557" x="4922838" y="5815013"/>
          <p14:tracePt t="45572" x="4914900" y="5808663"/>
          <p14:tracePt t="45589" x="4908550" y="5808663"/>
          <p14:tracePt t="45835" x="4908550" y="5800725"/>
          <p14:tracePt t="45858" x="4908550" y="5794375"/>
          <p14:tracePt t="45867" x="4908550" y="5786438"/>
          <p14:tracePt t="45880" x="4908550" y="5780088"/>
          <p14:tracePt t="46302" x="4908550" y="5786438"/>
          <p14:tracePt t="46588" x="4914900" y="5786438"/>
          <p14:tracePt t="46602" x="4914900" y="5780088"/>
          <p14:tracePt t="46914" x="4922838" y="5780088"/>
          <p14:tracePt t="47146" x="4929188" y="5780088"/>
          <p14:tracePt t="47154" x="4929188" y="5772150"/>
          <p14:tracePt t="47235" x="4929188" y="5765800"/>
          <p14:tracePt t="47240" x="4929188" y="5757863"/>
          <p14:tracePt t="47256" x="4929188" y="5751513"/>
          <p14:tracePt t="47273" x="4929188" y="5737225"/>
          <p14:tracePt t="47294" x="4929188" y="5729288"/>
          <p14:tracePt t="47380" x="4929188" y="5722938"/>
          <p14:tracePt t="47404" x="4929188" y="5715000"/>
          <p14:tracePt t="47420" x="4929188" y="5708650"/>
          <p14:tracePt t="47467" x="4929188" y="5700713"/>
          <p14:tracePt t="47474" x="4929188" y="5694363"/>
          <p14:tracePt t="48078" x="4922838" y="5700713"/>
          <p14:tracePt t="48084" x="4922838" y="5708650"/>
          <p14:tracePt t="48091" x="4922838" y="5722938"/>
          <p14:tracePt t="48102" x="4922838" y="5729288"/>
          <p14:tracePt t="48119" x="4922838" y="5743575"/>
          <p14:tracePt t="48138" x="4922838" y="5765800"/>
          <p14:tracePt t="48165" x="4922838" y="5772150"/>
          <p14:tracePt t="48291" x="4922838" y="5780088"/>
          <p14:tracePt t="49091" x="4929188" y="5780088"/>
          <p14:tracePt t="49867" x="4929188" y="5772150"/>
          <p14:tracePt t="49967" x="4937125" y="5772150"/>
          <p14:tracePt t="62576" x="4929188" y="5757863"/>
          <p14:tracePt t="62584" x="4900613" y="5737225"/>
          <p14:tracePt t="62597" x="4837113" y="5622925"/>
          <p14:tracePt t="62613" x="4757738" y="5500688"/>
          <p14:tracePt t="62630" x="4714875" y="5365750"/>
          <p14:tracePt t="62647" x="4672013" y="5229225"/>
          <p14:tracePt t="62664" x="4651375" y="5122863"/>
          <p14:tracePt t="62681" x="4614863" y="5037138"/>
          <p14:tracePt t="62699" x="4600575" y="4979988"/>
          <p14:tracePt t="62715" x="4594225" y="4951413"/>
          <p14:tracePt t="62732" x="4557713" y="4900613"/>
          <p14:tracePt t="62749" x="4508500" y="4829175"/>
          <p14:tracePt t="62766" x="4408488" y="4737100"/>
          <p14:tracePt t="62783" x="4271963" y="4629150"/>
          <p14:tracePt t="62800" x="4122738" y="4537075"/>
          <p14:tracePt t="62802" x="4071938" y="4500563"/>
          <p14:tracePt t="62817" x="3957638" y="4457700"/>
          <p14:tracePt t="62836" x="3900488" y="4408488"/>
          <p14:tracePt t="62852" x="3871913" y="4371975"/>
          <p14:tracePt t="62868" x="3843338" y="4251325"/>
          <p14:tracePt t="62885" x="3771900" y="4100513"/>
          <p14:tracePt t="62903" x="3651250" y="3922713"/>
          <p14:tracePt t="62920" x="3551238" y="3779838"/>
          <p14:tracePt t="62936" x="3429000" y="3679825"/>
          <p14:tracePt t="62953" x="3365500" y="3600450"/>
          <p14:tracePt t="62970" x="3314700" y="3551238"/>
          <p14:tracePt t="62989" x="3294063" y="3494088"/>
          <p14:tracePt t="63005" x="3286125" y="3457575"/>
          <p14:tracePt t="63021" x="3279775" y="3429000"/>
          <p14:tracePt t="63038" x="3279775" y="3414713"/>
          <p14:tracePt t="63055" x="3279775" y="3408363"/>
          <p14:tracePt t="63072" x="3279775" y="3394075"/>
          <p14:tracePt t="63089" x="3279775" y="3371850"/>
          <p14:tracePt t="63106" x="3286125" y="3343275"/>
          <p14:tracePt t="63112" x="3286125" y="3322638"/>
          <p14:tracePt t="63124" x="3286125" y="3300413"/>
          <p14:tracePt t="63141" x="3286125" y="3243263"/>
          <p14:tracePt t="63158" x="3294063" y="3214688"/>
          <p14:tracePt t="63175" x="3294063" y="3186113"/>
          <p14:tracePt t="63209" x="3300413" y="3179763"/>
          <p14:tracePt t="63225" x="3300413" y="3171825"/>
          <p14:tracePt t="63241" x="3308350" y="3165475"/>
          <p14:tracePt t="63259" x="3314700" y="3157538"/>
          <p14:tracePt t="63277" x="3328988" y="3136900"/>
          <p14:tracePt t="63293" x="3351213" y="3122613"/>
          <p14:tracePt t="63310" x="3365500" y="3114675"/>
          <p14:tracePt t="63327" x="3379788" y="3100388"/>
          <p14:tracePt t="63343" x="3386138" y="3094038"/>
          <p14:tracePt t="63361" x="3394075" y="3079750"/>
          <p14:tracePt t="63378" x="3400425" y="3079750"/>
          <p14:tracePt t="63395" x="3408363" y="3071813"/>
          <p14:tracePt t="63411" x="3408363" y="3065463"/>
          <p14:tracePt t="63429" x="3414713" y="3065463"/>
          <p14:tracePt t="63446" x="3422650" y="3057525"/>
          <p14:tracePt t="63465" x="3436938" y="3051175"/>
          <p14:tracePt t="63482" x="3443288" y="3043238"/>
          <p14:tracePt t="63497" x="3451225" y="3043238"/>
          <p14:tracePt t="63531" x="3457575" y="3036888"/>
          <p14:tracePt t="63723" x="3465513" y="3036888"/>
          <p14:tracePt t="63731" x="3471863" y="3036888"/>
          <p14:tracePt t="63739" x="3494088" y="3036888"/>
          <p14:tracePt t="63751" x="3500438" y="3043238"/>
          <p14:tracePt t="63772" x="3508375" y="3043238"/>
          <p14:tracePt t="64303" x="3514725" y="3043238"/>
          <p14:tracePt t="64310" x="3522663" y="3043238"/>
          <p14:tracePt t="64318" x="3529013" y="3043238"/>
          <p14:tracePt t="64334" x="3536950" y="3043238"/>
          <p14:tracePt t="64347" x="3551238" y="3036888"/>
          <p14:tracePt t="64363" x="3565525" y="3036888"/>
          <p14:tracePt t="64388" x="3565525" y="3028950"/>
          <p14:tracePt t="64398" x="3571875" y="3028950"/>
          <p14:tracePt t="64422" x="3579813" y="3028950"/>
          <p14:tracePt t="64437" x="3586163" y="3028950"/>
          <p14:tracePt t="64449" x="3600450" y="3028950"/>
          <p14:tracePt t="64467" x="3608388" y="3028950"/>
          <p14:tracePt t="64483" x="3629025" y="3022600"/>
          <p14:tracePt t="64499" x="3636963" y="3022600"/>
          <p14:tracePt t="64516" x="3651250" y="3022600"/>
          <p14:tracePt t="64535" x="3665538" y="3022600"/>
          <p14:tracePt t="64552" x="3694113" y="3022600"/>
          <p14:tracePt t="64567" x="3708400" y="3022600"/>
          <p14:tracePt t="64584" x="3722688" y="3022600"/>
          <p14:tracePt t="64601" x="3729038" y="3022600"/>
          <p14:tracePt t="64605" x="3736975" y="3022600"/>
          <p14:tracePt t="64618" x="3757613" y="3022600"/>
          <p14:tracePt t="64637" x="3808413" y="3022600"/>
          <p14:tracePt t="64654" x="3843338" y="3022600"/>
          <p14:tracePt t="64670" x="3900488" y="3022600"/>
          <p14:tracePt t="64687" x="3979863" y="3022600"/>
          <p14:tracePt t="64704" x="4029075" y="3022600"/>
          <p14:tracePt t="64720" x="4079875" y="3008313"/>
          <p14:tracePt t="64737" x="4114800" y="3000375"/>
          <p14:tracePt t="64754" x="4179888" y="3000375"/>
          <p14:tracePt t="64771" x="4237038" y="3000375"/>
          <p14:tracePt t="64788" x="4300538" y="3000375"/>
          <p14:tracePt t="64806" x="4357688" y="3000375"/>
          <p14:tracePt t="64823" x="4471988" y="2986088"/>
          <p14:tracePt t="64841" x="4522788" y="2986088"/>
          <p14:tracePt t="64856" x="4586288" y="2986088"/>
          <p14:tracePt t="64875" x="4651375" y="2986088"/>
          <p14:tracePt t="64891" x="4714875" y="2986088"/>
          <p14:tracePt t="64908" x="4794250" y="2986088"/>
          <p14:tracePt t="64925" x="4937125" y="2986088"/>
          <p14:tracePt t="64941" x="5022850" y="2986088"/>
          <p14:tracePt t="64958" x="5165725" y="2994025"/>
          <p14:tracePt t="64975" x="5265738" y="3000375"/>
          <p14:tracePt t="64992" x="5394325" y="3028950"/>
          <p14:tracePt t="65009" x="5500688" y="3043238"/>
          <p14:tracePt t="65027" x="5694363" y="3065463"/>
          <p14:tracePt t="65044" x="5815013" y="3065463"/>
          <p14:tracePt t="65060" x="5957888" y="3065463"/>
          <p14:tracePt t="65078" x="6115050" y="3057525"/>
          <p14:tracePt t="65096" x="6243638" y="3057525"/>
          <p14:tracePt t="65101" x="6300788" y="3057525"/>
          <p14:tracePt t="65111" x="6357938" y="3057525"/>
          <p14:tracePt t="65128" x="6408738" y="3057525"/>
          <p14:tracePt t="65145" x="6557963" y="3057525"/>
          <p14:tracePt t="65162" x="6637338" y="3071813"/>
          <p14:tracePt t="65179" x="6723063" y="3079750"/>
          <p14:tracePt t="65196" x="6786563" y="3086100"/>
          <p14:tracePt t="65216" x="6851650" y="3086100"/>
          <p14:tracePt t="65233" x="6886575" y="3086100"/>
          <p14:tracePt t="65247" x="6915150" y="3086100"/>
          <p14:tracePt t="65263" x="6929438" y="3079750"/>
          <p14:tracePt t="65281" x="6972300" y="3065463"/>
          <p14:tracePt t="65298" x="6994525" y="3065463"/>
          <p14:tracePt t="65315" x="7008813" y="3065463"/>
          <p14:tracePt t="65333" x="7015163" y="3065463"/>
          <p14:tracePt t="65546" x="7023100" y="3065463"/>
          <p14:tracePt t="85581" x="6972300" y="3065463"/>
          <p14:tracePt t="85590" x="6908800" y="3065463"/>
          <p14:tracePt t="85597" x="6872288" y="3065463"/>
          <p14:tracePt t="85606" x="6843713" y="3065463"/>
          <p14:tracePt t="85620" x="6808788" y="3065463"/>
          <p14:tracePt t="85637" x="6794500" y="3071813"/>
          <p14:tracePt t="85684" x="6786563" y="3071813"/>
          <p14:tracePt t="85701" x="6765925" y="3071813"/>
          <p14:tracePt t="85709" x="6723063" y="3071813"/>
          <p14:tracePt t="85722" x="6608763" y="3065463"/>
          <p14:tracePt t="85738" x="6500813" y="3079750"/>
          <p14:tracePt t="85755" x="6429375" y="3108325"/>
          <p14:tracePt t="85773" x="6329363" y="3194050"/>
          <p14:tracePt t="85789" x="6286500" y="3243263"/>
          <p14:tracePt t="85807" x="6280150" y="3251200"/>
          <p14:tracePt t="85857" x="6265863" y="3251200"/>
          <p14:tracePt t="85865" x="6229350" y="3265488"/>
          <p14:tracePt t="85874" x="6180138" y="3286125"/>
          <p14:tracePt t="85893" x="5980113" y="3371850"/>
          <p14:tracePt t="85910" x="5800725" y="3494088"/>
          <p14:tracePt t="85927" x="5694363" y="3571875"/>
          <p14:tracePt t="85943" x="5622925" y="3586163"/>
          <p14:tracePt t="85960" x="5480050" y="3586163"/>
          <p14:tracePt t="85977" x="5265738" y="3536950"/>
          <p14:tracePt t="85994" x="4900613" y="3514725"/>
          <p14:tracePt t="86012" x="4500563" y="3486150"/>
          <p14:tracePt t="86029" x="4157663" y="3500438"/>
          <p14:tracePt t="86045" x="3937000" y="3529013"/>
          <p14:tracePt t="86062" x="3757613" y="3529013"/>
          <p14:tracePt t="86079" x="3622675" y="3514725"/>
          <p14:tracePt t="86095" x="3529013" y="3500438"/>
          <p14:tracePt t="86097" x="3494088" y="3479800"/>
          <p14:tracePt t="86113" x="3314700" y="3414713"/>
          <p14:tracePt t="86130" x="3108325" y="3379788"/>
          <p14:tracePt t="86146" x="2928938" y="3351213"/>
          <p14:tracePt t="86163" x="2800350" y="3343275"/>
          <p14:tracePt t="86181" x="2693988" y="3336925"/>
          <p14:tracePt t="86198" x="2657475" y="3336925"/>
          <p14:tracePt t="86215" x="2651125" y="3336925"/>
          <p14:tracePt t="86232" x="2628900" y="3328988"/>
          <p14:tracePt t="86249" x="2614613" y="3322638"/>
          <p14:tracePt t="86266" x="2565400" y="3314700"/>
          <p14:tracePt t="86283" x="2528888" y="3314700"/>
          <p14:tracePt t="86300" x="2479675" y="3308350"/>
          <p14:tracePt t="86317" x="2443163" y="3300413"/>
          <p14:tracePt t="86334" x="2314575" y="3257550"/>
          <p14:tracePt t="86352" x="2165350" y="3228975"/>
          <p14:tracePt t="86368" x="2000250" y="3200400"/>
          <p14:tracePt t="86385" x="1736725" y="3136900"/>
          <p14:tracePt t="86401" x="1608138" y="3094038"/>
          <p14:tracePt t="86419" x="1508125" y="3065463"/>
          <p14:tracePt t="86435" x="1457325" y="3057525"/>
          <p14:tracePt t="86452" x="1436688" y="3057525"/>
          <p14:tracePt t="86469" x="1393825" y="3057525"/>
          <p14:tracePt t="86487" x="1357313" y="3057525"/>
          <p14:tracePt t="86503" x="1343025" y="3051175"/>
          <p14:tracePt t="86520" x="1328738" y="3051175"/>
          <p14:tracePt t="86537" x="1314450" y="3043238"/>
          <p14:tracePt t="86555" x="1285875" y="3043238"/>
          <p14:tracePt t="86571" x="1265238" y="3043238"/>
          <p14:tracePt t="86588" x="1214438" y="3022600"/>
          <p14:tracePt t="86605" x="1185863" y="3008313"/>
          <p14:tracePt t="86622" x="1100138" y="2971800"/>
          <p14:tracePt t="86639" x="1036638" y="2957513"/>
          <p14:tracePt t="86656" x="993775" y="2936875"/>
          <p14:tracePt t="86673" x="957263" y="2922588"/>
          <p14:tracePt t="86690" x="936625" y="2922588"/>
          <p14:tracePt t="86778" x="936625" y="2914650"/>
          <p14:tracePt t="86784" x="914400" y="2914650"/>
          <p14:tracePt t="86792" x="900113" y="2908300"/>
          <p14:tracePt t="86811" x="893763" y="2908300"/>
          <p14:tracePt t="86989" x="900113" y="2908300"/>
          <p14:tracePt t="86995" x="914400" y="2914650"/>
          <p14:tracePt t="87004" x="936625" y="2928938"/>
          <p14:tracePt t="87013" x="971550" y="2928938"/>
          <p14:tracePt t="87030" x="1050925" y="2928938"/>
          <p14:tracePt t="87047" x="1108075" y="2928938"/>
          <p14:tracePt t="87065" x="1179513" y="2936875"/>
          <p14:tracePt t="87081" x="1185863" y="2936875"/>
          <p14:tracePt t="87216" x="1193800" y="2936875"/>
          <p14:tracePt t="87513" x="1200150" y="2936875"/>
          <p14:tracePt t="87542" x="1208088" y="2936875"/>
          <p14:tracePt t="87684" x="1214438" y="2936875"/>
          <p14:tracePt t="87871" x="1228725" y="2936875"/>
          <p14:tracePt t="87878" x="1236663" y="2936875"/>
          <p14:tracePt t="87887" x="1243013" y="2936875"/>
          <p14:tracePt t="87899" x="1250950" y="2936875"/>
          <p14:tracePt t="87919" x="1257300" y="2936875"/>
          <p14:tracePt t="87932" x="1265238" y="2936875"/>
          <p14:tracePt t="87948" x="1271588" y="2936875"/>
          <p14:tracePt t="87996" x="1279525" y="2936875"/>
          <p14:tracePt t="88004" x="1293813" y="2936875"/>
          <p14:tracePt t="88015" x="1322388" y="2936875"/>
          <p14:tracePt t="88032" x="1436688" y="2957513"/>
          <p14:tracePt t="88049" x="1536700" y="2971800"/>
          <p14:tracePt t="88067" x="1651000" y="2979738"/>
          <p14:tracePt t="88084" x="1757363" y="2994025"/>
          <p14:tracePt t="88100" x="1922463" y="3000375"/>
          <p14:tracePt t="88117" x="2051050" y="3014663"/>
          <p14:tracePt t="88120" x="2136775" y="3022600"/>
          <p14:tracePt t="88135" x="2286000" y="3036888"/>
          <p14:tracePt t="88151" x="2422525" y="3065463"/>
          <p14:tracePt t="88168" x="2471738" y="3079750"/>
          <p14:tracePt t="88186" x="2528888" y="3079750"/>
          <p14:tracePt t="88202" x="2557463" y="3094038"/>
          <p14:tracePt t="88219" x="2586038" y="3094038"/>
          <p14:tracePt t="88237" x="2614613" y="3094038"/>
          <p14:tracePt t="88253" x="2651125" y="3094038"/>
          <p14:tracePt t="88270" x="2693988" y="3094038"/>
          <p14:tracePt t="88287" x="2757488" y="3094038"/>
          <p14:tracePt t="88304" x="2822575" y="3094038"/>
          <p14:tracePt t="88324" x="2914650" y="3086100"/>
          <p14:tracePt t="88340" x="2965450" y="3079750"/>
          <p14:tracePt t="88357" x="3014663" y="3071813"/>
          <p14:tracePt t="88373" x="3071813" y="3065463"/>
          <p14:tracePt t="88390" x="3094038" y="3065463"/>
          <p14:tracePt t="88407" x="3100388" y="3065463"/>
          <p14:tracePt t="88423" x="3114675" y="3065463"/>
          <p14:tracePt t="88474" x="3128963" y="3065463"/>
          <p14:tracePt t="88480" x="3136900" y="3065463"/>
          <p14:tracePt t="88493" x="3136900" y="3057525"/>
          <p14:tracePt t="88510" x="3165475" y="3022600"/>
          <p14:tracePt t="88527" x="3200400" y="3008313"/>
          <p14:tracePt t="88544" x="3208338" y="3008313"/>
          <p14:tracePt t="88561" x="3214688" y="3000375"/>
          <p14:tracePt t="88746" x="3222625" y="3000375"/>
          <p14:tracePt t="88870" x="3222625" y="2994025"/>
          <p14:tracePt t="88879" x="3228975" y="2994025"/>
          <p14:tracePt t="88912" x="3236913" y="2994025"/>
          <p14:tracePt t="88958" x="3243263" y="2994025"/>
          <p14:tracePt t="88992" x="3251200" y="2986088"/>
          <p14:tracePt t="89014" x="3257550" y="2979738"/>
          <p14:tracePt t="89025" x="3257550" y="2971800"/>
          <p14:tracePt t="89247" x="3257550" y="2979738"/>
          <p14:tracePt t="89255" x="3251200" y="2979738"/>
          <p14:tracePt t="89268" x="3236913" y="2979738"/>
          <p14:tracePt t="89276" x="3214688" y="2979738"/>
          <p14:tracePt t="89289" x="3186113" y="2986088"/>
          <p14:tracePt t="89307" x="3108325" y="2986088"/>
          <p14:tracePt t="89325" x="3051175" y="2986088"/>
          <p14:tracePt t="89341" x="3022600" y="2986088"/>
          <p14:tracePt t="89358" x="3014663" y="2986088"/>
          <p14:tracePt t="89465" x="3008313" y="2986088"/>
          <p14:tracePt t="89474" x="3000375" y="2986088"/>
          <p14:tracePt t="89489" x="2986088" y="2986088"/>
          <p14:tracePt t="89498" x="2979738" y="2986088"/>
          <p14:tracePt t="89528" x="2971800" y="2986088"/>
          <p14:tracePt t="89536" x="2965450" y="2986088"/>
          <p14:tracePt t="89544" x="2957513" y="2986088"/>
          <p14:tracePt t="89563" x="2886075" y="2971800"/>
          <p14:tracePt t="89581" x="2722563" y="2957513"/>
          <p14:tracePt t="89598" x="2622550" y="2951163"/>
          <p14:tracePt t="89615" x="2471738" y="2951163"/>
          <p14:tracePt t="89630" x="2357438" y="2957513"/>
          <p14:tracePt t="89647" x="2314575" y="2965450"/>
          <p14:tracePt t="89664" x="2300288" y="2965450"/>
          <p14:tracePt t="89697" x="2286000" y="2965450"/>
          <p14:tracePt t="89715" x="2251075" y="2965450"/>
          <p14:tracePt t="89731" x="2185988" y="2957513"/>
          <p14:tracePt t="89751" x="2100263" y="2957513"/>
          <p14:tracePt t="89767" x="2036763" y="2957513"/>
          <p14:tracePt t="89770" x="2014538" y="2957513"/>
          <p14:tracePt t="89784" x="1993900" y="2957513"/>
          <p14:tracePt t="89799" x="1971675" y="2957513"/>
          <p14:tracePt t="89818" x="1957388" y="2957513"/>
          <p14:tracePt t="89834" x="1951038" y="2957513"/>
          <p14:tracePt t="89851" x="1943100" y="2957513"/>
          <p14:tracePt t="89869" x="1936750" y="2957513"/>
          <p14:tracePt t="89885" x="1936750" y="2965450"/>
          <p14:tracePt t="89901" x="1928813" y="2965450"/>
          <p14:tracePt t="89918" x="1914525" y="2971800"/>
          <p14:tracePt t="89936" x="1879600" y="2979738"/>
          <p14:tracePt t="89952" x="1851025" y="3000375"/>
          <p14:tracePt t="89969" x="1822450" y="3000375"/>
          <p14:tracePt t="89988" x="1800225" y="3000375"/>
          <p14:tracePt t="90050" x="1793875" y="3000375"/>
          <p14:tracePt t="90058" x="1779588" y="3008313"/>
          <p14:tracePt t="90067" x="1765300" y="3014663"/>
          <p14:tracePt t="90075" x="1751013" y="3014663"/>
          <p14:tracePt t="90088" x="1722438" y="3014663"/>
          <p14:tracePt t="90106" x="1700213" y="3014663"/>
          <p14:tracePt t="90230" x="1708150" y="3014663"/>
          <p14:tracePt t="90238" x="1722438" y="3014663"/>
          <p14:tracePt t="90245" x="1736725" y="3014663"/>
          <p14:tracePt t="90262" x="1751013" y="3014663"/>
          <p14:tracePt t="90275" x="1779588" y="3014663"/>
          <p14:tracePt t="90292" x="1785938" y="3014663"/>
          <p14:tracePt t="90310" x="1800225" y="3014663"/>
          <p14:tracePt t="90327" x="1814513" y="3008313"/>
          <p14:tracePt t="90344" x="1822450" y="3008313"/>
          <p14:tracePt t="90395" x="1828800" y="3008313"/>
          <p14:tracePt t="90411" x="1836738" y="3000375"/>
          <p14:tracePt t="90419" x="1843088" y="3000375"/>
          <p14:tracePt t="90430" x="1857375" y="2994025"/>
          <p14:tracePt t="90447" x="1885950" y="2994025"/>
          <p14:tracePt t="90463" x="1900238" y="2994025"/>
          <p14:tracePt t="90480" x="1908175" y="2994025"/>
          <p14:tracePt t="90497" x="1914525" y="2994025"/>
          <p14:tracePt t="90514" x="1928813" y="2994025"/>
          <p14:tracePt t="90531" x="1936750" y="2994025"/>
          <p14:tracePt t="90549" x="1951038" y="2994025"/>
          <p14:tracePt t="90565" x="1971675" y="2994025"/>
          <p14:tracePt t="90582" x="1993900" y="2994025"/>
          <p14:tracePt t="90598" x="2043113" y="2986088"/>
          <p14:tracePt t="90615" x="2079625" y="2986088"/>
          <p14:tracePt t="90618" x="2100263" y="2986088"/>
          <p14:tracePt t="90634" x="2122488" y="2986088"/>
          <p14:tracePt t="90651" x="2151063" y="2986088"/>
          <p14:tracePt t="90668" x="2165350" y="2986088"/>
          <p14:tracePt t="90683" x="2171700" y="2986088"/>
          <p14:tracePt t="90700" x="2193925" y="2986088"/>
          <p14:tracePt t="90717" x="2208213" y="2986088"/>
          <p14:tracePt t="90735" x="2222500" y="2986088"/>
          <p14:tracePt t="90751" x="2251075" y="2986088"/>
          <p14:tracePt t="90768" x="2286000" y="2986088"/>
          <p14:tracePt t="90785" x="2308225" y="2986088"/>
          <p14:tracePt t="90802" x="2328863" y="2986088"/>
          <p14:tracePt t="90821" x="2343150" y="2986088"/>
          <p14:tracePt t="90837" x="2365375" y="2986088"/>
          <p14:tracePt t="90840" x="2371725" y="2986088"/>
          <p14:tracePt t="90856" x="2386013" y="2986088"/>
          <p14:tracePt t="90871" x="2393950" y="2986088"/>
          <p14:tracePt t="90888" x="2414588" y="2986088"/>
          <p14:tracePt t="90904" x="2436813" y="2986088"/>
          <p14:tracePt t="90921" x="2465388" y="2986088"/>
          <p14:tracePt t="90938" x="2514600" y="2986088"/>
          <p14:tracePt t="90955" x="2528888" y="2986088"/>
          <p14:tracePt t="90973" x="2565400" y="2986088"/>
          <p14:tracePt t="90990" x="2579688" y="2986088"/>
          <p14:tracePt t="91007" x="2593975" y="2971800"/>
          <p14:tracePt t="91024" x="2600325" y="2971800"/>
          <p14:tracePt t="91041" x="2628900" y="2971800"/>
          <p14:tracePt t="91059" x="2657475" y="2979738"/>
          <p14:tracePt t="91076" x="2693988" y="2979738"/>
          <p14:tracePt t="91092" x="2714625" y="2979738"/>
          <p14:tracePt t="91108" x="2743200" y="2979738"/>
          <p14:tracePt t="91125" x="2757488" y="2979738"/>
          <p14:tracePt t="91144" x="2765425" y="2979738"/>
          <p14:tracePt t="91161" x="2771775" y="2979738"/>
          <p14:tracePt t="91176" x="2779713" y="2979738"/>
          <p14:tracePt t="91193" x="2794000" y="2979738"/>
          <p14:tracePt t="91210" x="2814638" y="2979738"/>
          <p14:tracePt t="91227" x="2851150" y="2986088"/>
          <p14:tracePt t="91246" x="2871788" y="2994025"/>
          <p14:tracePt t="91278" x="2879725" y="2994025"/>
          <p14:tracePt t="91481" x="2886075" y="2994025"/>
          <p14:tracePt t="91559" x="2894013" y="2994025"/>
          <p14:tracePt t="91567" x="2900363" y="2994025"/>
          <p14:tracePt t="91654" x="2908300" y="2994025"/>
          <p14:tracePt t="92395" x="2900363" y="2994025"/>
          <p14:tracePt t="92420" x="2894013" y="2994025"/>
          <p14:tracePt t="92429" x="2886075" y="2994025"/>
          <p14:tracePt t="92435" x="2879725" y="2994025"/>
          <p14:tracePt t="92452" x="2857500" y="2994025"/>
          <p14:tracePt t="92468" x="2828925" y="2994025"/>
          <p14:tracePt t="92485" x="2794000" y="3000375"/>
          <p14:tracePt t="92503" x="2728913" y="3008313"/>
          <p14:tracePt t="92518" x="2686050" y="3008313"/>
          <p14:tracePt t="92535" x="2643188" y="3000375"/>
          <p14:tracePt t="92552" x="2600325" y="2994025"/>
          <p14:tracePt t="92569" x="2565400" y="2994025"/>
          <p14:tracePt t="92586" x="2522538" y="2994025"/>
          <p14:tracePt t="92604" x="2451100" y="2994025"/>
          <p14:tracePt t="92621" x="2371725" y="3000375"/>
          <p14:tracePt t="92638" x="2308225" y="3008313"/>
          <p14:tracePt t="92655" x="2236788" y="3008313"/>
          <p14:tracePt t="92671" x="2193925" y="3008313"/>
          <p14:tracePt t="92688" x="2093913" y="3000375"/>
          <p14:tracePt t="92705" x="2028825" y="2986088"/>
          <p14:tracePt t="92722" x="1979613" y="2986088"/>
          <p14:tracePt t="92739" x="1936750" y="2986088"/>
          <p14:tracePt t="92756" x="1900238" y="2971800"/>
          <p14:tracePt t="92773" x="1857375" y="2965450"/>
          <p14:tracePt t="92791" x="1822450" y="2957513"/>
          <p14:tracePt t="92807" x="1800225" y="2951163"/>
          <p14:tracePt t="92825" x="1765300" y="2922588"/>
          <p14:tracePt t="92843" x="1714500" y="2908300"/>
          <p14:tracePt t="92860" x="1671638" y="2894013"/>
          <p14:tracePt t="92877" x="1622425" y="2871788"/>
          <p14:tracePt t="92895" x="1614488" y="2871788"/>
          <p14:tracePt t="92910" x="1600200" y="2865438"/>
          <p14:tracePt t="92945" x="1585913" y="2865438"/>
          <p14:tracePt t="92962" x="1579563" y="2865438"/>
          <p14:tracePt t="92991" x="1579563" y="2857500"/>
          <p14:tracePt t="93049" x="1585913" y="2851150"/>
          <p14:tracePt t="93058" x="1608138" y="2836863"/>
          <p14:tracePt t="93067" x="1622425" y="2836863"/>
          <p14:tracePt t="93079" x="1636713" y="2828925"/>
          <p14:tracePt t="93096" x="1671638" y="2822575"/>
          <p14:tracePt t="93114" x="1708150" y="2800350"/>
          <p14:tracePt t="93132" x="1728788" y="2794000"/>
          <p14:tracePt t="93148" x="1736725" y="2786063"/>
          <p14:tracePt t="93165" x="1757363" y="2786063"/>
          <p14:tracePt t="93182" x="1793875" y="2779713"/>
          <p14:tracePt t="93198" x="1836738" y="2765425"/>
          <p14:tracePt t="93215" x="1885950" y="2757488"/>
          <p14:tracePt t="93232" x="1965325" y="2743200"/>
          <p14:tracePt t="93249" x="2051050" y="2736850"/>
          <p14:tracePt t="93266" x="2100263" y="2736850"/>
          <p14:tracePt t="93285" x="2236788" y="2728913"/>
          <p14:tracePt t="93301" x="2286000" y="2714625"/>
          <p14:tracePt t="93318" x="2314575" y="2714625"/>
          <p14:tracePt t="93335" x="2351088" y="2714625"/>
          <p14:tracePt t="93354" x="2400300" y="2714625"/>
          <p14:tracePt t="93368" x="2422525" y="2722563"/>
          <p14:tracePt t="93386" x="2443163" y="2728913"/>
          <p14:tracePt t="93402" x="2465388" y="2728913"/>
          <p14:tracePt t="93419" x="2500313" y="2728913"/>
          <p14:tracePt t="93436" x="2528888" y="2728913"/>
          <p14:tracePt t="93453" x="2565400" y="2728913"/>
          <p14:tracePt t="93470" x="2593975" y="2728913"/>
          <p14:tracePt t="93487" x="2614613" y="2728913"/>
          <p14:tracePt t="93504" x="2628900" y="2743200"/>
          <p14:tracePt t="93521" x="2643188" y="2743200"/>
          <p14:tracePt t="93555" x="2657475" y="2751138"/>
          <p14:tracePt t="93573" x="2665413" y="2757488"/>
          <p14:tracePt t="93590" x="2671763" y="2771775"/>
          <p14:tracePt t="93607" x="2671763" y="2779713"/>
          <p14:tracePt t="93623" x="2679700" y="2786063"/>
          <p14:tracePt t="93627" x="2679700" y="2794000"/>
          <p14:tracePt t="93640" x="2686050" y="2808288"/>
          <p14:tracePt t="93659" x="2693988" y="2822575"/>
          <p14:tracePt t="93674" x="2708275" y="2836863"/>
          <p14:tracePt t="93707" x="2714625" y="2843213"/>
          <p14:tracePt t="93725" x="2714625" y="2851150"/>
          <p14:tracePt t="93741" x="2714625" y="2857500"/>
          <p14:tracePt t="93759" x="2722563" y="2871788"/>
          <p14:tracePt t="93777" x="2722563" y="2879725"/>
          <p14:tracePt t="93811" x="2722563" y="2886075"/>
          <p14:tracePt t="93839" x="2722563" y="2894013"/>
          <p14:tracePt t="93847" x="2728913" y="2894013"/>
          <p14:tracePt t="93860" x="2751138" y="2900363"/>
          <p14:tracePt t="93877" x="2808288" y="2914650"/>
          <p14:tracePt t="93894" x="2908300" y="2922588"/>
          <p14:tracePt t="93911" x="2986088" y="2936875"/>
          <p14:tracePt t="93929" x="3065463" y="2936875"/>
          <p14:tracePt t="93946" x="3128963" y="2951163"/>
          <p14:tracePt t="93963" x="3171825" y="2951163"/>
          <p14:tracePt t="93979" x="3194050" y="2951163"/>
          <p14:tracePt t="93996" x="3200400" y="2951163"/>
          <p14:tracePt t="94013" x="3214688" y="2951163"/>
          <p14:tracePt t="94031" x="3222625" y="2951163"/>
          <p14:tracePt t="94047" x="3228975" y="2951163"/>
          <p14:tracePt t="94065" x="3243263" y="2951163"/>
          <p14:tracePt t="94082" x="3251200" y="2943225"/>
          <p14:tracePt t="94099" x="3257550" y="2943225"/>
          <p14:tracePt t="94270" x="3257550" y="2936875"/>
          <p14:tracePt t="94292" x="3265488" y="2936875"/>
          <p14:tracePt t="94309" x="3279775" y="2936875"/>
          <p14:tracePt t="94316" x="3286125" y="2936875"/>
          <p14:tracePt t="94330" x="3294063" y="2936875"/>
          <p14:tracePt t="94339" x="3300413" y="2936875"/>
          <p14:tracePt t="94488" x="3294063" y="2936875"/>
          <p14:tracePt t="94495" x="3286125" y="2936875"/>
          <p14:tracePt t="94510" x="3286125" y="2943225"/>
          <p14:tracePt t="94523" x="3279775" y="2943225"/>
          <p14:tracePt t="94540" x="3271838" y="2951163"/>
          <p14:tracePt t="94557" x="3265488" y="2957513"/>
          <p14:tracePt t="94574" x="3257550" y="2957513"/>
          <p14:tracePt t="94591" x="3251200" y="2965450"/>
          <p14:tracePt t="94609" x="3236913" y="2965450"/>
          <p14:tracePt t="94628" x="3222625" y="2971800"/>
          <p14:tracePt t="94644" x="3214688" y="2979738"/>
          <p14:tracePt t="94661" x="3186113" y="2986088"/>
          <p14:tracePt t="94678" x="3165475" y="2986088"/>
          <p14:tracePt t="94695" x="3079750" y="2986088"/>
          <p14:tracePt t="94712" x="2936875" y="2986088"/>
          <p14:tracePt t="94713" x="2871788" y="2986088"/>
          <p14:tracePt t="94727" x="2808288" y="2986088"/>
          <p14:tracePt t="94745" x="2665413" y="3008313"/>
          <p14:tracePt t="94761" x="2628900" y="3008313"/>
          <p14:tracePt t="94778" x="2614613" y="3008313"/>
          <p14:tracePt t="94925" x="2622550" y="3008313"/>
          <p14:tracePt t="94932" x="2657475" y="3008313"/>
          <p14:tracePt t="94941" x="2693988" y="3008313"/>
          <p14:tracePt t="94948" x="2736850" y="3008313"/>
          <p14:tracePt t="94965" x="2779713" y="3008313"/>
          <p14:tracePt t="94982" x="2822575" y="3008313"/>
          <p14:tracePt t="94999" x="2879725" y="3008313"/>
          <p14:tracePt t="95016" x="2908300" y="3008313"/>
          <p14:tracePt t="95033" x="2936875" y="3000375"/>
          <p14:tracePt t="95052" x="2957513" y="3000375"/>
          <p14:tracePt t="95067" x="2971800" y="2994025"/>
          <p14:tracePt t="95084" x="3000375" y="2994025"/>
          <p14:tracePt t="95101" x="3043238" y="2994025"/>
          <p14:tracePt t="95119" x="3108325" y="2994025"/>
          <p14:tracePt t="95135" x="3128963" y="3000375"/>
          <p14:tracePt t="95153" x="3143250" y="3000375"/>
          <p14:tracePt t="95168" x="3151188" y="3000375"/>
          <p14:tracePt t="95232" x="3157538" y="2994025"/>
          <p14:tracePt t="95239" x="3157538" y="2986088"/>
          <p14:tracePt t="95243" x="3171825" y="2986088"/>
          <p14:tracePt t="95253" x="3179763" y="2986088"/>
          <p14:tracePt t="95272" x="3200400" y="2986088"/>
          <p14:tracePt t="95290" x="3228975" y="2979738"/>
          <p14:tracePt t="95306" x="3236913" y="2979738"/>
          <p14:tracePt t="95365" x="3251200" y="2971800"/>
          <p14:tracePt t="95370" x="3257550" y="2971800"/>
          <p14:tracePt t="95379" x="3265488" y="2971800"/>
          <p14:tracePt t="95391" x="3271838" y="2971800"/>
          <p14:tracePt t="95409" x="3294063" y="2965450"/>
          <p14:tracePt t="95526" x="3300413" y="2965450"/>
          <p14:tracePt t="95550" x="3308350" y="2965450"/>
          <p14:tracePt t="95565" x="3308350" y="2957513"/>
          <p14:tracePt t="96097" x="3300413" y="2957513"/>
          <p14:tracePt t="96191" x="3300413" y="2965450"/>
          <p14:tracePt t="96238" x="3300413" y="2971800"/>
          <p14:tracePt t="96301" x="3294063" y="2971800"/>
          <p14:tracePt t="96323" x="3286125" y="2971800"/>
          <p14:tracePt t="96339" x="3279775" y="2971800"/>
          <p14:tracePt t="96364" x="3271838" y="2971800"/>
          <p14:tracePt t="96370" x="3265488" y="2971800"/>
          <p14:tracePt t="96379" x="3257550" y="2971800"/>
          <p14:tracePt t="96395" x="3251200" y="2971800"/>
          <p14:tracePt t="96417" x="3243263" y="2971800"/>
          <p14:tracePt t="96527" x="3228975" y="2971800"/>
          <p14:tracePt t="96535" x="3214688" y="2971800"/>
          <p14:tracePt t="96550" x="3208338" y="2971800"/>
          <p14:tracePt t="96574" x="3208338" y="2965450"/>
          <p14:tracePt t="96605" x="3208338" y="2957513"/>
          <p14:tracePt t="96612" x="3208338" y="2951163"/>
          <p14:tracePt t="96637" x="3208338" y="2943225"/>
          <p14:tracePt t="96651" x="3208338" y="2936875"/>
          <p14:tracePt t="96658" x="3208338" y="2928938"/>
          <p14:tracePt t="96666" x="3208338" y="2922588"/>
          <p14:tracePt t="96684" x="3208338" y="2914650"/>
          <p14:tracePt t="96700" x="3208338" y="2900363"/>
          <p14:tracePt t="96715" x="3208338" y="2886075"/>
          <p14:tracePt t="96732" x="3208338" y="2879725"/>
          <p14:tracePt t="96749" x="3208338" y="2871788"/>
          <p14:tracePt t="96766" x="3228975" y="2857500"/>
          <p14:tracePt t="96783" x="3243263" y="2857500"/>
          <p14:tracePt t="96800" x="3243263" y="2851150"/>
          <p14:tracePt t="96817" x="3257550" y="2843213"/>
          <p14:tracePt t="96838" x="3271838" y="2828925"/>
          <p14:tracePt t="96853" x="3279775" y="2822575"/>
          <p14:tracePt t="96869" x="3286125" y="2822575"/>
          <p14:tracePt t="96886" x="3300413" y="2814638"/>
          <p14:tracePt t="96903" x="3314700" y="2814638"/>
          <p14:tracePt t="96919" x="3328988" y="2808288"/>
          <p14:tracePt t="96955" x="3336925" y="2808288"/>
          <p14:tracePt t="96972" x="3343275" y="2808288"/>
          <p14:tracePt t="96989" x="3357563" y="2808288"/>
          <p14:tracePt t="97005" x="3365500" y="2814638"/>
          <p14:tracePt t="97022" x="3371850" y="2814638"/>
          <p14:tracePt t="97039" x="3386138" y="2814638"/>
          <p14:tracePt t="97056" x="3386138" y="2822575"/>
          <p14:tracePt t="97072" x="3394075" y="2822575"/>
          <p14:tracePt t="97089" x="3394075" y="2828925"/>
          <p14:tracePt t="97114" x="3394075" y="2836863"/>
          <p14:tracePt t="97122" x="3394075" y="2843213"/>
          <p14:tracePt t="97140" x="3394075" y="2851150"/>
          <p14:tracePt t="97157" x="3394075" y="2857500"/>
          <p14:tracePt t="97175" x="3394075" y="2871788"/>
          <p14:tracePt t="97192" x="3394075" y="2879725"/>
          <p14:tracePt t="97208" x="3394075" y="2894013"/>
          <p14:tracePt t="97225" x="3394075" y="2900363"/>
          <p14:tracePt t="97242" x="3394075" y="2908300"/>
          <p14:tracePt t="97259" x="3394075" y="2914650"/>
          <p14:tracePt t="97277" x="3394075" y="2922588"/>
          <p14:tracePt t="97293" x="3394075" y="2928938"/>
          <p14:tracePt t="97327" x="3386138" y="2928938"/>
          <p14:tracePt t="97363" x="3379788" y="2936875"/>
          <p14:tracePt t="97370" x="3371850" y="2943225"/>
          <p14:tracePt t="97386" x="3365500" y="2943225"/>
          <p14:tracePt t="97394" x="3357563" y="2943225"/>
          <p14:tracePt t="97412" x="3351213" y="2943225"/>
          <p14:tracePt t="97465" x="3343275" y="2951163"/>
          <p14:tracePt t="97487" x="3336925" y="2951163"/>
          <p14:tracePt t="97493" x="3328988" y="2951163"/>
          <p14:tracePt t="97501" x="3308350" y="2957513"/>
          <p14:tracePt t="97514" x="3300413" y="2957513"/>
          <p14:tracePt t="97530" x="3265488" y="2965450"/>
          <p14:tracePt t="97549" x="3200400" y="2965450"/>
          <p14:tracePt t="97565" x="3186113" y="2971800"/>
          <p14:tracePt t="97675" x="3179763" y="2971800"/>
          <p14:tracePt t="97682" x="3171825" y="2971800"/>
          <p14:tracePt t="97691" x="3157538" y="2971800"/>
          <p14:tracePt t="97701" x="3151188" y="2971800"/>
          <p14:tracePt t="97718" x="3143250" y="2965450"/>
          <p14:tracePt t="97801" x="3143250" y="2957513"/>
          <p14:tracePt t="97816" x="3143250" y="2943225"/>
          <p14:tracePt t="97822" x="3143250" y="2936875"/>
          <p14:tracePt t="97837" x="3143250" y="2922588"/>
          <p14:tracePt t="97853" x="3143250" y="2914650"/>
          <p14:tracePt t="97871" x="3143250" y="2900363"/>
          <p14:tracePt t="97889" x="3143250" y="2894013"/>
          <p14:tracePt t="97906" x="3143250" y="2886075"/>
          <p14:tracePt t="97924" x="3143250" y="2871788"/>
          <p14:tracePt t="97939" x="3151188" y="2857500"/>
          <p14:tracePt t="97959" x="3165475" y="2857500"/>
          <p14:tracePt t="97973" x="3165475" y="2843213"/>
          <p14:tracePt t="97990" x="3165475" y="2836863"/>
          <p14:tracePt t="98006" x="3171825" y="2828925"/>
          <p14:tracePt t="98023" x="3171825" y="2822575"/>
          <p14:tracePt t="98041" x="3179763" y="2822575"/>
          <p14:tracePt t="98057" x="3186113" y="2814638"/>
          <p14:tracePt t="98075" x="3186113" y="2808288"/>
          <p14:tracePt t="98109" x="3194050" y="2808288"/>
          <p14:tracePt t="98125" x="3200400" y="2808288"/>
          <p14:tracePt t="98143" x="3214688" y="2800350"/>
          <p14:tracePt t="98159" x="3222625" y="2800350"/>
          <p14:tracePt t="98176" x="3228975" y="2794000"/>
          <p14:tracePt t="98214" x="3236913" y="2794000"/>
          <p14:tracePt t="98244" x="3243263" y="2794000"/>
          <p14:tracePt t="98268" x="3251200" y="2786063"/>
          <p14:tracePt t="98276" x="3257550" y="2786063"/>
          <p14:tracePt t="98284" x="3265488" y="2786063"/>
          <p14:tracePt t="98300" x="3271838" y="2786063"/>
          <p14:tracePt t="98316" x="3279775" y="2786063"/>
          <p14:tracePt t="98496" x="3286125" y="2786063"/>
          <p14:tracePt t="98504" x="3286125" y="2794000"/>
          <p14:tracePt t="98520" x="3286125" y="2800350"/>
          <p14:tracePt t="98535" x="3294063" y="2814638"/>
          <p14:tracePt t="98552" x="3300413" y="2828925"/>
          <p14:tracePt t="98569" x="3300413" y="2836863"/>
          <p14:tracePt t="98584" x="3308350" y="2836863"/>
          <p14:tracePt t="98587" x="3308350" y="2843213"/>
          <p14:tracePt t="98628" x="3308350" y="2851150"/>
          <p14:tracePt t="98643" x="3314700" y="2857500"/>
          <p14:tracePt t="98661" x="3314700" y="2865438"/>
          <p14:tracePt t="98677" x="3314700" y="2871788"/>
          <p14:tracePt t="98688" x="3314700" y="2879725"/>
          <p14:tracePt t="98705" x="3314700" y="2886075"/>
          <p14:tracePt t="98721" x="3314700" y="2894013"/>
          <p14:tracePt t="98776" x="3314700" y="2908300"/>
          <p14:tracePt t="98808" x="3314700" y="2914650"/>
          <p14:tracePt t="98832" x="3314700" y="2922588"/>
          <p14:tracePt t="98867" x="3314700" y="2928938"/>
          <p14:tracePt t="98880" x="3308350" y="2928938"/>
          <p14:tracePt t="98911" x="3308350" y="2936875"/>
          <p14:tracePt t="98925" x="3300413" y="2936875"/>
          <p14:tracePt t="98932" x="3294063" y="2936875"/>
          <p14:tracePt t="98949" x="3286125" y="2943225"/>
          <p14:tracePt t="98964" x="3279775" y="2943225"/>
          <p14:tracePt t="98975" x="3271838" y="2943225"/>
          <p14:tracePt t="98993" x="3257550" y="2951163"/>
          <p14:tracePt t="99011" x="3251200" y="2951163"/>
          <p14:tracePt t="99045" x="3243263" y="2951163"/>
          <p14:tracePt t="99060" x="3236913" y="2951163"/>
          <p14:tracePt t="99082" x="3228975" y="2951163"/>
          <p14:tracePt t="99095" x="3222625" y="2951163"/>
          <p14:tracePt t="99146" x="3208338" y="2951163"/>
          <p14:tracePt t="99151" x="3208338" y="2943225"/>
          <p14:tracePt t="99164" x="3194050" y="2936875"/>
          <p14:tracePt t="99182" x="3179763" y="2936875"/>
          <p14:tracePt t="99213" x="3179763" y="2928938"/>
          <p14:tracePt t="99229" x="3171825" y="2928938"/>
          <p14:tracePt t="99247" x="3171825" y="2922588"/>
          <p14:tracePt t="99270" x="3171825" y="2908300"/>
          <p14:tracePt t="99295" x="3171825" y="2900363"/>
          <p14:tracePt t="99317" x="3171825" y="2894013"/>
          <p14:tracePt t="99322" x="3171825" y="2886075"/>
          <p14:tracePt t="99332" x="3171825" y="2879725"/>
          <p14:tracePt t="99349" x="3171825" y="2865438"/>
          <p14:tracePt t="99366" x="3179763" y="2851150"/>
          <p14:tracePt t="99383" x="3194050" y="2836863"/>
          <p14:tracePt t="99400" x="3200400" y="2828925"/>
          <p14:tracePt t="99416" x="3214688" y="2822575"/>
          <p14:tracePt t="99434" x="3222625" y="2822575"/>
          <p14:tracePt t="99451" x="3228975" y="2822575"/>
          <p14:tracePt t="99468" x="3236913" y="2822575"/>
          <p14:tracePt t="99485" x="3257550" y="2822575"/>
          <p14:tracePt t="99510" x="3265488" y="2814638"/>
          <p14:tracePt t="99535" x="3271838" y="2814638"/>
          <p14:tracePt t="99548" x="3286125" y="2814638"/>
          <p14:tracePt t="99566" x="3294063" y="2808288"/>
          <p14:tracePt t="99580" x="3300413" y="2808288"/>
          <p14:tracePt t="99589" x="3308350" y="2808288"/>
          <p14:tracePt t="99606" x="3314700" y="2808288"/>
          <p14:tracePt t="99692" x="3314700" y="2814638"/>
          <p14:tracePt t="99698" x="3314700" y="2822575"/>
          <p14:tracePt t="99707" x="3314700" y="2828925"/>
          <p14:tracePt t="99723" x="3314700" y="2843213"/>
          <p14:tracePt t="99740" x="3322638" y="2865438"/>
          <p14:tracePt t="99757" x="3322638" y="2879725"/>
          <p14:tracePt t="99773" x="3322638" y="2894013"/>
          <p14:tracePt t="99791" x="3322638" y="2900363"/>
          <p14:tracePt t="99854" x="3314700" y="2900363"/>
          <p14:tracePt t="99918" x="3308350" y="2900363"/>
          <p14:tracePt t="100167" x="3300413" y="2900363"/>
          <p14:tracePt t="100175" x="3300413" y="2908300"/>
          <p14:tracePt t="100182" x="3294063" y="2908300"/>
          <p14:tracePt t="100198" x="3286125" y="2908300"/>
          <p14:tracePt t="100220" x="3279775" y="2908300"/>
          <p14:tracePt t="100317" x="3271838" y="2908300"/>
          <p14:tracePt t="101863" x="3271838" y="2900363"/>
          <p14:tracePt t="101875" x="3271838" y="2894013"/>
          <p14:tracePt t="101941" x="3271838" y="2886075"/>
          <p14:tracePt t="101948" x="3271838" y="2879725"/>
          <p14:tracePt t="101995" x="3271838" y="2871788"/>
          <p14:tracePt t="102003" x="3271838" y="2865438"/>
          <p14:tracePt t="102010" x="3271838" y="2857500"/>
          <p14:tracePt t="102018" x="3271838" y="2851150"/>
          <p14:tracePt t="102034" x="3265488" y="2836863"/>
          <p14:tracePt t="102051" x="3265488" y="2828925"/>
          <p14:tracePt t="102067" x="3265488" y="2814638"/>
          <p14:tracePt t="102084" x="3265488" y="2808288"/>
          <p14:tracePt t="102103" x="3265488" y="2794000"/>
          <p14:tracePt t="102119" x="3265488" y="2779713"/>
          <p14:tracePt t="102136" x="3265488" y="2765425"/>
          <p14:tracePt t="102153" x="3265488" y="2757488"/>
          <p14:tracePt t="102170" x="3265488" y="2743200"/>
          <p14:tracePt t="102187" x="3265488" y="2736850"/>
          <p14:tracePt t="102203" x="3279775" y="2736850"/>
          <p14:tracePt t="102220" x="3286125" y="2728913"/>
          <p14:tracePt t="102237" x="3308350" y="2722563"/>
          <p14:tracePt t="102271" x="3314700" y="2722563"/>
          <p14:tracePt t="102323" x="3322638" y="2728913"/>
          <p14:tracePt t="102363" x="3322638" y="2736850"/>
          <p14:tracePt t="102370" x="3328988" y="2743200"/>
          <p14:tracePt t="102376" x="3328988" y="2751138"/>
          <p14:tracePt t="102394" x="3336925" y="2757488"/>
          <p14:tracePt t="102417" x="3336925" y="2771775"/>
          <p14:tracePt t="102426" x="3336925" y="2779713"/>
          <p14:tracePt t="102441" x="3343275" y="2786063"/>
          <p14:tracePt t="102458" x="3343275" y="2794000"/>
          <p14:tracePt t="102475" x="3343275" y="2800350"/>
          <p14:tracePt t="102493" x="3351213" y="2814638"/>
          <p14:tracePt t="102510" x="3357563" y="2822575"/>
          <p14:tracePt t="102544" x="3357563" y="2828925"/>
          <p14:tracePt t="102565" x="3357563" y="2836863"/>
          <p14:tracePt t="102581" x="3351213" y="2836863"/>
          <p14:tracePt t="102597" x="3351213" y="2843213"/>
          <p14:tracePt t="102614" x="3343275" y="2843213"/>
          <p14:tracePt t="102628" x="3343275" y="2851150"/>
          <p14:tracePt t="102646" x="3336925" y="2851150"/>
          <p14:tracePt t="102662" x="3336925" y="2857500"/>
          <p14:tracePt t="102679" x="3322638" y="2857500"/>
          <p14:tracePt t="102696" x="3300413" y="2871788"/>
          <p14:tracePt t="102713" x="3286125" y="2871788"/>
          <p14:tracePt t="102730" x="3257550" y="2871788"/>
          <p14:tracePt t="102747" x="3214688" y="2886075"/>
          <p14:tracePt t="102764" x="3171825" y="2886075"/>
          <p14:tracePt t="102782" x="3151188" y="2886075"/>
          <p14:tracePt t="102798" x="3128963" y="2886075"/>
          <p14:tracePt t="102822" x="3122613" y="2886075"/>
          <p14:tracePt t="102934" x="3114675" y="2879725"/>
          <p14:tracePt t="102944" x="3108325" y="2871788"/>
          <p14:tracePt t="102953" x="3108325" y="2843213"/>
          <p14:tracePt t="102969" x="3108325" y="2828925"/>
          <p14:tracePt t="102985" x="3108325" y="2822575"/>
          <p14:tracePt t="103026" x="3108325" y="2814638"/>
          <p14:tracePt t="103040" x="3114675" y="2814638"/>
          <p14:tracePt t="103053" x="3114675" y="2808288"/>
          <p14:tracePt t="103070" x="3122613" y="2800350"/>
          <p14:tracePt t="103088" x="3136900" y="2794000"/>
          <p14:tracePt t="103111" x="3143250" y="2786063"/>
          <p14:tracePt t="103122" x="3165475" y="2779713"/>
          <p14:tracePt t="103139" x="3194050" y="2771775"/>
          <p14:tracePt t="103156" x="3222625" y="2757488"/>
          <p14:tracePt t="103174" x="3265488" y="2751138"/>
          <p14:tracePt t="103191" x="3286125" y="2751138"/>
          <p14:tracePt t="103223" x="3294063" y="2751138"/>
          <p14:tracePt t="103240" x="3300413" y="2751138"/>
          <p14:tracePt t="103257" x="3314700" y="2751138"/>
          <p14:tracePt t="103273" x="3328988" y="2751138"/>
          <p14:tracePt t="103291" x="3357563" y="2757488"/>
          <p14:tracePt t="103308" x="3365500" y="2771775"/>
          <p14:tracePt t="103326" x="3379788" y="2771775"/>
          <p14:tracePt t="103344" x="3379788" y="2779713"/>
          <p14:tracePt t="103347" x="3386138" y="2786063"/>
          <p14:tracePt t="103362" x="3400425" y="2794000"/>
          <p14:tracePt t="103377" x="3408363" y="2814638"/>
          <p14:tracePt t="103395" x="3414713" y="2822575"/>
          <p14:tracePt t="103411" x="3422650" y="2828925"/>
          <p14:tracePt t="103427" x="3422650" y="2843213"/>
          <p14:tracePt t="103444" x="3422650" y="2851150"/>
          <p14:tracePt t="103461" x="3422650" y="2865438"/>
          <p14:tracePt t="103495" x="3422650" y="2871788"/>
          <p14:tracePt t="103513" x="3422650" y="2879725"/>
          <p14:tracePt t="103529" x="3422650" y="2886075"/>
          <p14:tracePt t="103547" x="3422650" y="2900363"/>
          <p14:tracePt t="103563" x="3422650" y="2908300"/>
          <p14:tracePt t="103579" x="3422650" y="2914650"/>
          <p14:tracePt t="103597" x="3414713" y="2922588"/>
          <p14:tracePt t="103630" x="3400425" y="2936875"/>
          <p14:tracePt t="103648" x="3394075" y="2936875"/>
          <p14:tracePt t="103665" x="3351213" y="2936875"/>
          <p14:tracePt t="103681" x="3328988" y="2936875"/>
          <p14:tracePt t="103698" x="3322638" y="2936875"/>
          <p14:tracePt t="103716" x="3308350" y="2936875"/>
          <p14:tracePt t="103733" x="3300413" y="2936875"/>
          <p14:tracePt t="103750" x="3279775" y="2936875"/>
          <p14:tracePt t="103767" x="3243263" y="2936875"/>
          <p14:tracePt t="103783" x="3222625" y="2936875"/>
          <p14:tracePt t="103801" x="3208338" y="2936875"/>
          <p14:tracePt t="103909" x="3208338" y="2928938"/>
          <p14:tracePt t="103916" x="3208338" y="2914650"/>
          <p14:tracePt t="103925" x="3208338" y="2908300"/>
          <p14:tracePt t="103937" x="3208338" y="2865438"/>
          <p14:tracePt t="103953" x="3208338" y="2843213"/>
          <p14:tracePt t="103971" x="3228975" y="2800350"/>
          <p14:tracePt t="103988" x="3251200" y="2786063"/>
          <p14:tracePt t="104005" x="3271838" y="2779713"/>
          <p14:tracePt t="104022" x="3300413" y="2771775"/>
          <p14:tracePt t="104039" x="3328988" y="2771775"/>
          <p14:tracePt t="104073" x="3336925" y="2771775"/>
          <p14:tracePt t="104151" x="3343275" y="2771775"/>
          <p14:tracePt t="104175" x="3351213" y="2771775"/>
          <p14:tracePt t="104182" x="3351213" y="2779713"/>
          <p14:tracePt t="104191" x="3357563" y="2779713"/>
          <p14:tracePt t="104209" x="3365500" y="2786063"/>
          <p14:tracePt t="104225" x="3365500" y="2794000"/>
          <p14:tracePt t="104243" x="3394075" y="2808288"/>
          <p14:tracePt t="104259" x="3408363" y="2822575"/>
          <p14:tracePt t="104277" x="3414713" y="2836863"/>
          <p14:tracePt t="104294" x="3429000" y="2843213"/>
          <p14:tracePt t="104312" x="3436938" y="2843213"/>
          <p14:tracePt t="104329" x="3443288" y="2851150"/>
          <p14:tracePt t="104346" x="3451225" y="2857500"/>
          <p14:tracePt t="104365" x="3457575" y="2857500"/>
          <p14:tracePt t="104417" x="3465513" y="2865438"/>
          <p14:tracePt t="104447" x="3471863" y="2865438"/>
          <p14:tracePt t="104455" x="3479800" y="2865438"/>
          <p14:tracePt t="104518" x="3486150" y="2865438"/>
          <p14:tracePt t="104526" x="3500438" y="2871788"/>
          <p14:tracePt t="104532" x="3508375" y="2871788"/>
          <p14:tracePt t="104548" x="3529013" y="2886075"/>
          <p14:tracePt t="104566" x="3551238" y="2894013"/>
          <p14:tracePt t="104582" x="3579813" y="2900363"/>
          <p14:tracePt t="104599" x="3594100" y="2908300"/>
          <p14:tracePt t="104617" x="3600450" y="2908300"/>
          <p14:tracePt t="104633" x="3614738" y="2908300"/>
          <p14:tracePt t="104650" x="3643313" y="2908300"/>
          <p14:tracePt t="104667" x="3686175" y="2922588"/>
          <p14:tracePt t="104684" x="3751263" y="2936875"/>
          <p14:tracePt t="104701" x="3829050" y="2951163"/>
          <p14:tracePt t="104718" x="4008438" y="2957513"/>
          <p14:tracePt t="104736" x="4086225" y="2965450"/>
          <p14:tracePt t="104752" x="4151313" y="2979738"/>
          <p14:tracePt t="104769" x="4179888" y="2979738"/>
          <p14:tracePt t="104786" x="4194175" y="2979738"/>
          <p14:tracePt t="104805" x="4200525" y="2979738"/>
          <p14:tracePt t="104837" x="4237038" y="3000375"/>
          <p14:tracePt t="104854" x="4322763" y="3022600"/>
          <p14:tracePt t="104871" x="4408488" y="3028950"/>
          <p14:tracePt t="104888" x="4529138" y="3036888"/>
          <p14:tracePt t="104905" x="4594225" y="3043238"/>
          <p14:tracePt t="104922" x="4672013" y="3043238"/>
          <p14:tracePt t="104940" x="4686300" y="3036888"/>
          <p14:tracePt t="104957" x="4694238" y="3036888"/>
          <p14:tracePt t="104974" x="4708525" y="3043238"/>
          <p14:tracePt t="104992" x="4743450" y="3057525"/>
          <p14:tracePt t="105007" x="4808538" y="3079750"/>
          <p14:tracePt t="105009" x="4857750" y="3079750"/>
          <p14:tracePt t="105024" x="5000625" y="3079750"/>
          <p14:tracePt t="105041" x="5165725" y="3094038"/>
          <p14:tracePt t="105058" x="5286375" y="3094038"/>
          <p14:tracePt t="105077" x="5400675" y="3100388"/>
          <p14:tracePt t="105093" x="5572125" y="3108325"/>
          <p14:tracePt t="105095" x="5700713" y="3108325"/>
          <p14:tracePt t="105109" x="5965825" y="3151188"/>
          <p14:tracePt t="105126" x="6143625" y="3194050"/>
          <p14:tracePt t="105143" x="6329363" y="3222625"/>
          <p14:tracePt t="105160" x="6529388" y="3243263"/>
          <p14:tracePt t="105177" x="6694488" y="3265488"/>
          <p14:tracePt t="105194" x="6823075" y="3279775"/>
          <p14:tracePt t="105211" x="6872288" y="3286125"/>
          <p14:tracePt t="105228" x="6886575" y="3286125"/>
          <p14:tracePt t="105262" x="6900863" y="3294063"/>
          <p14:tracePt t="105279" x="6908800" y="3300413"/>
          <p14:tracePt t="105297" x="6923088" y="3300413"/>
          <p14:tracePt t="105314" x="6937375" y="3300413"/>
          <p14:tracePt t="105331" x="6943725" y="3300413"/>
          <p14:tracePt t="105369" x="6951663" y="3300413"/>
          <p14:tracePt t="105385" x="6951663" y="3308350"/>
          <p14:tracePt t="105399" x="6958013" y="3308350"/>
          <p14:tracePt t="105425" x="6958013" y="3314700"/>
          <p14:tracePt t="105440" x="6965950" y="3314700"/>
          <p14:tracePt t="105450" x="6972300" y="3322638"/>
          <p14:tracePt t="105467" x="7000875" y="3336925"/>
          <p14:tracePt t="105485" x="7058025" y="3357563"/>
          <p14:tracePt t="105501" x="7115175" y="3365500"/>
          <p14:tracePt t="105518" x="7158038" y="3371850"/>
          <p14:tracePt t="105535" x="7180263" y="3371850"/>
          <p14:tracePt t="105658" x="7180263" y="3379788"/>
          <p14:tracePt t="105680" x="7172325" y="3379788"/>
          <p14:tracePt t="105688" x="7172325" y="3386138"/>
          <p14:tracePt t="105696" x="7165975" y="3386138"/>
          <p14:tracePt t="105720" x="7151688" y="3386138"/>
          <p14:tracePt t="105727" x="7151688" y="3394075"/>
          <p14:tracePt t="105737" x="7143750" y="3394075"/>
          <p14:tracePt t="105760" x="7143750" y="3400425"/>
          <p14:tracePt t="105771" x="7143750" y="3408363"/>
          <p14:tracePt t="105790" x="7137400" y="3408363"/>
          <p14:tracePt t="105806" x="7123113" y="3408363"/>
          <p14:tracePt t="105823" x="7100888" y="3386138"/>
          <p14:tracePt t="126524" x="7072313" y="3386138"/>
          <p14:tracePt t="126532" x="6994525" y="3408363"/>
          <p14:tracePt t="126540" x="6937375" y="3422650"/>
          <p14:tracePt t="126553" x="6843713" y="3443288"/>
          <p14:tracePt t="126569" x="6665913" y="3471863"/>
          <p14:tracePt t="126586" x="6465888" y="3479800"/>
          <p14:tracePt t="126604" x="6308725" y="3486150"/>
          <p14:tracePt t="126621" x="6165850" y="3479800"/>
          <p14:tracePt t="126637" x="6015038" y="3451225"/>
          <p14:tracePt t="126655" x="5843588" y="3422650"/>
          <p14:tracePt t="126672" x="5757863" y="3394075"/>
          <p14:tracePt t="126690" x="5715000" y="3386138"/>
          <p14:tracePt t="126707" x="5572125" y="3343275"/>
          <p14:tracePt t="126723" x="5394325" y="3314700"/>
          <p14:tracePt t="126739" x="5229225" y="3294063"/>
          <p14:tracePt t="126757" x="4886325" y="3228975"/>
          <p14:tracePt t="126773" x="4708525" y="3186113"/>
          <p14:tracePt t="126790" x="4572000" y="3151188"/>
          <p14:tracePt t="126807" x="4457700" y="3128963"/>
          <p14:tracePt t="126825" x="4343400" y="3100388"/>
          <p14:tracePt t="126844" x="4179888" y="3043238"/>
          <p14:tracePt t="126859" x="4043363" y="3022600"/>
          <p14:tracePt t="126875" x="3922713" y="3022600"/>
          <p14:tracePt t="126892" x="3822700" y="3000375"/>
          <p14:tracePt t="126909" x="3743325" y="2994025"/>
          <p14:tracePt t="126926" x="3629025" y="2979738"/>
          <p14:tracePt t="126943" x="3536950" y="2957513"/>
          <p14:tracePt t="126961" x="3471863" y="2943225"/>
          <p14:tracePt t="126978" x="3457575" y="2928938"/>
          <p14:tracePt t="127000" x="3457575" y="2922588"/>
          <p14:tracePt t="127040" x="3457575" y="2914650"/>
          <p14:tracePt t="127094" x="3451225" y="2914650"/>
          <p14:tracePt t="127110" x="3443288" y="2914650"/>
          <p14:tracePt t="127144" x="3436938" y="2914650"/>
          <p14:tracePt t="127156" x="3429000" y="2914650"/>
          <p14:tracePt t="127165" x="3422650" y="2914650"/>
          <p14:tracePt t="127182" x="3414713" y="2914650"/>
          <p14:tracePt t="127199" x="3400425" y="2914650"/>
          <p14:tracePt t="127216" x="3386138" y="2914650"/>
          <p14:tracePt t="127232" x="3365500" y="2914650"/>
          <p14:tracePt t="127250" x="3351213" y="2914650"/>
          <p14:tracePt t="127266" x="3351213" y="2922588"/>
          <p14:tracePt t="127327" x="3343275" y="2928938"/>
          <p14:tracePt t="127391" x="3343275" y="2936875"/>
          <p14:tracePt t="127400" x="3336925" y="2936875"/>
          <p14:tracePt t="127438" x="3336925" y="2943225"/>
          <p14:tracePt t="127727" x="3336925" y="2951163"/>
          <p14:tracePt t="127733" x="3336925" y="2965450"/>
          <p14:tracePt t="127743" x="3328988" y="2986088"/>
          <p14:tracePt t="127759" x="3328988" y="3014663"/>
          <p14:tracePt t="127776" x="3328988" y="3022600"/>
          <p14:tracePt t="127793" x="3328988" y="3028950"/>
          <p14:tracePt t="127839" x="3328988" y="3036888"/>
          <p14:tracePt t="127854" x="3328988" y="3043238"/>
          <p14:tracePt t="127866" x="3328988" y="3051175"/>
          <p14:tracePt t="127877" x="3328988" y="3071813"/>
          <p14:tracePt t="127895" x="3328988" y="3094038"/>
          <p14:tracePt t="127912" x="3328988" y="3108325"/>
          <p14:tracePt t="127930" x="3328988" y="3122613"/>
          <p14:tracePt t="128134" x="3328988" y="3114675"/>
          <p14:tracePt t="128142" x="3328988" y="3079750"/>
          <p14:tracePt t="128150" x="3336925" y="3036888"/>
          <p14:tracePt t="128168" x="3336925" y="3000375"/>
          <p14:tracePt t="128185" x="3336925" y="2971800"/>
          <p14:tracePt t="128202" x="3336925" y="2957513"/>
          <p14:tracePt t="128219" x="3336925" y="2951163"/>
          <p14:tracePt t="128251" x="3336925" y="2936875"/>
          <p14:tracePt t="128259" x="3336925" y="2928938"/>
          <p14:tracePt t="128270" x="3343275" y="2922588"/>
          <p14:tracePt t="128287" x="3351213" y="2900363"/>
          <p14:tracePt t="128467" x="3351213" y="2908300"/>
          <p14:tracePt t="128493" x="3351213" y="2922588"/>
          <p14:tracePt t="128510" x="3351213" y="2928938"/>
          <p14:tracePt t="128516" x="3351213" y="2936875"/>
          <p14:tracePt t="128527" x="3351213" y="2943225"/>
          <p14:tracePt t="128541" x="3343275" y="2965450"/>
          <p14:tracePt t="128558" x="3343275" y="2986088"/>
          <p14:tracePt t="128574" x="3336925" y="3014663"/>
          <p14:tracePt t="128591" x="3328988" y="3022600"/>
          <p14:tracePt t="128609" x="3328988" y="3036888"/>
          <p14:tracePt t="128625" x="3328988" y="3051175"/>
          <p14:tracePt t="128643" x="3328988" y="3057525"/>
          <p14:tracePt t="128660" x="3328988" y="3065463"/>
          <p14:tracePt t="128677" x="3328988" y="3079750"/>
          <p14:tracePt t="128693" x="3328988" y="3094038"/>
          <p14:tracePt t="128695" x="3328988" y="3108325"/>
          <p14:tracePt t="128711" x="3328988" y="3136900"/>
          <p14:tracePt t="128727" x="3328988" y="3165475"/>
          <p14:tracePt t="128744" x="3328988" y="3179763"/>
          <p14:tracePt t="128844" x="3328988" y="3186113"/>
          <p14:tracePt t="128852" x="3328988" y="3194050"/>
          <p14:tracePt t="128876" x="3328988" y="3200400"/>
          <p14:tracePt t="129408" x="3328988" y="3186113"/>
          <p14:tracePt t="129415" x="3328988" y="3179763"/>
          <p14:tracePt t="129425" x="3328988" y="3171825"/>
          <p14:tracePt t="129441" x="3328988" y="3151188"/>
          <p14:tracePt t="129458" x="3328988" y="3122613"/>
          <p14:tracePt t="129476" x="3322638" y="3100388"/>
          <p14:tracePt t="129492" x="3322638" y="3086100"/>
          <p14:tracePt t="129509" x="3314700" y="3057525"/>
          <p14:tracePt t="129526" x="3314700" y="3043238"/>
          <p14:tracePt t="129543" x="3314700" y="3028950"/>
          <p14:tracePt t="129560" x="3314700" y="3014663"/>
          <p14:tracePt t="129577" x="3314700" y="3008313"/>
          <p14:tracePt t="129594" x="3314700" y="3000375"/>
          <p14:tracePt t="129628" x="3314700" y="2994025"/>
          <p14:tracePt t="129829" x="3314700" y="3000375"/>
          <p14:tracePt t="129837" x="3314700" y="3008313"/>
          <p14:tracePt t="129855" x="3314700" y="3014663"/>
          <p14:tracePt t="129867" x="3314700" y="3022600"/>
          <p14:tracePt t="129884" x="3314700" y="3028950"/>
          <p14:tracePt t="129899" x="3314700" y="3043238"/>
          <p14:tracePt t="129917" x="3314700" y="3065463"/>
          <p14:tracePt t="129933" x="3314700" y="3094038"/>
          <p14:tracePt t="129950" x="3314700" y="3108325"/>
          <p14:tracePt t="129985" x="3314700" y="3122613"/>
          <p14:tracePt t="130001" x="3314700" y="3128963"/>
          <p14:tracePt t="130036" x="3314700" y="3143250"/>
          <p14:tracePt t="130052" x="3314700" y="3157538"/>
          <p14:tracePt t="130069" x="3314700" y="3165475"/>
          <p14:tracePt t="130087" x="3314700" y="3171825"/>
          <p14:tracePt t="130127" x="3314700" y="3179763"/>
          <p14:tracePt t="130138" x="3314700" y="3186113"/>
          <p14:tracePt t="130157" x="3314700" y="3194050"/>
          <p14:tracePt t="130173" x="3314700" y="3200400"/>
          <p14:tracePt t="130189" x="3314700" y="3214688"/>
          <p14:tracePt t="130205" x="3314700" y="3228975"/>
          <p14:tracePt t="130423" x="3314700" y="3214688"/>
          <p14:tracePt t="130430" x="3314700" y="3200400"/>
          <p14:tracePt t="130438" x="3314700" y="3179763"/>
          <p14:tracePt t="130446" x="3314700" y="3165475"/>
          <p14:tracePt t="130461" x="3314700" y="3143250"/>
          <p14:tracePt t="130478" x="3322638" y="3122613"/>
          <p14:tracePt t="130495" x="3322638" y="3100388"/>
          <p14:tracePt t="130512" x="3328988" y="3100388"/>
          <p14:tracePt t="130529" x="3328988" y="3094038"/>
          <p14:tracePt t="130546" x="3328988" y="3071813"/>
          <p14:tracePt t="130562" x="3328988" y="3065463"/>
          <p14:tracePt t="130580" x="3336925" y="3051175"/>
          <p14:tracePt t="130596" x="3336925" y="3043238"/>
          <p14:tracePt t="130711" x="3336925" y="3051175"/>
          <p14:tracePt t="130719" x="3336925" y="3065463"/>
          <p14:tracePt t="130733" x="3336925" y="3086100"/>
          <p14:tracePt t="130749" x="3336925" y="3094038"/>
          <p14:tracePt t="130766" x="3336925" y="3100388"/>
          <p14:tracePt t="130783" x="3336925" y="3114675"/>
          <p14:tracePt t="130800" x="3336925" y="3136900"/>
          <p14:tracePt t="130818" x="3336925" y="3143250"/>
          <p14:tracePt t="130834" x="3336925" y="3157538"/>
          <p14:tracePt t="130852" x="3336925" y="3171825"/>
          <p14:tracePt t="130869" x="3336925" y="3194050"/>
          <p14:tracePt t="130885" x="3336925" y="3214688"/>
          <p14:tracePt t="130902" x="3328988" y="3236913"/>
          <p14:tracePt t="130919" x="3328988" y="3243263"/>
          <p14:tracePt t="131016" x="3328988" y="3251200"/>
          <p14:tracePt t="131023" x="3328988" y="3257550"/>
          <p14:tracePt t="131041" x="3328988" y="3265488"/>
          <p14:tracePt t="131132" x="3322638" y="3265488"/>
          <p14:tracePt t="131235" x="3314700" y="3265488"/>
          <p14:tracePt t="131680" x="3314700" y="3257550"/>
          <p14:tracePt t="131687" x="3314700" y="3251200"/>
          <p14:tracePt t="131710" x="3314700" y="3243263"/>
          <p14:tracePt t="131733" x="3314700" y="3236913"/>
          <p14:tracePt t="131750" x="3314700" y="3228975"/>
          <p14:tracePt t="131757" x="3314700" y="3222625"/>
          <p14:tracePt t="131769" x="3314700" y="3214688"/>
          <p14:tracePt t="131786" x="3314700" y="3208338"/>
          <p14:tracePt t="131803" x="3322638" y="3194050"/>
          <p14:tracePt t="131837" x="3322638" y="3186113"/>
          <p14:tracePt t="131882" x="3322638" y="3179763"/>
          <p14:tracePt t="131922" x="3322638" y="3171825"/>
          <p14:tracePt t="131930" x="3328988" y="3165475"/>
          <p14:tracePt t="131939" x="3328988" y="3151188"/>
          <p14:tracePt t="131956" x="3336925" y="3128963"/>
          <p14:tracePt t="131973" x="3343275" y="3114675"/>
          <p14:tracePt t="131990" x="3351213" y="3086100"/>
          <p14:tracePt t="132007" x="3357563" y="3079750"/>
          <p14:tracePt t="132041" x="3357563" y="3065463"/>
          <p14:tracePt t="132058" x="3357563" y="3057525"/>
          <p14:tracePt t="132075" x="3357563" y="3051175"/>
          <p14:tracePt t="132093" x="3357563" y="3036888"/>
          <p14:tracePt t="132110" x="3365500" y="3028950"/>
          <p14:tracePt t="132125" x="3365500" y="3014663"/>
          <p14:tracePt t="132143" x="3365500" y="3008313"/>
          <p14:tracePt t="132438" x="3365500" y="3022600"/>
          <p14:tracePt t="132446" x="3365500" y="3028950"/>
          <p14:tracePt t="132453" x="3365500" y="3036888"/>
          <p14:tracePt t="132465" x="3365500" y="3043238"/>
          <p14:tracePt t="132484" x="3365500" y="3057525"/>
          <p14:tracePt t="132501" x="3365500" y="3071813"/>
          <p14:tracePt t="132518" x="3365500" y="3086100"/>
          <p14:tracePt t="132534" x="3357563" y="3100388"/>
          <p14:tracePt t="132550" x="3357563" y="3108325"/>
          <p14:tracePt t="132567" x="3357563" y="3122613"/>
          <p14:tracePt t="132585" x="3351213" y="3128963"/>
          <p14:tracePt t="132602" x="3351213" y="3143250"/>
          <p14:tracePt t="132619" x="3351213" y="3151188"/>
          <p14:tracePt t="132636" x="3351213" y="3165475"/>
          <p14:tracePt t="132653" x="3351213" y="3179763"/>
          <p14:tracePt t="132669" x="3351213" y="3186113"/>
          <p14:tracePt t="132687" x="3351213" y="3194050"/>
          <p14:tracePt t="132720" x="3351213" y="3200400"/>
          <p14:tracePt t="132737" x="3351213" y="3208338"/>
          <p14:tracePt t="132766" x="3343275" y="3214688"/>
          <p14:tracePt t="132796" x="3343275" y="3222625"/>
          <p14:tracePt t="132892" x="3343275" y="3228975"/>
          <p14:tracePt t="133836" x="3336925" y="3228975"/>
          <p14:tracePt t="133845" x="3336925" y="3222625"/>
          <p14:tracePt t="133852" x="3328988" y="3214688"/>
          <p14:tracePt t="133867" x="3328988" y="3200400"/>
          <p14:tracePt t="133890" x="3328988" y="3194050"/>
          <p14:tracePt t="133898" x="3322638" y="3186113"/>
          <p14:tracePt t="133910" x="3322638" y="3179763"/>
          <p14:tracePt t="133939" x="3322638" y="3171825"/>
          <p14:tracePt t="133953" x="3322638" y="3165475"/>
          <p14:tracePt t="133961" x="3322638" y="3157538"/>
          <p14:tracePt t="133979" x="3322638" y="3128963"/>
          <p14:tracePt t="133996" x="3322638" y="3108325"/>
          <p14:tracePt t="134011" x="3322638" y="3086100"/>
          <p14:tracePt t="134029" x="3322638" y="3057525"/>
          <p14:tracePt t="134046" x="3322638" y="3051175"/>
          <p14:tracePt t="134080" x="3322638" y="3043238"/>
          <p14:tracePt t="134097" x="3322638" y="3036888"/>
          <p14:tracePt t="134114" x="3322638" y="3022600"/>
          <p14:tracePt t="134131" x="3322638" y="3008313"/>
          <p14:tracePt t="134147" x="3322638" y="3000375"/>
          <p14:tracePt t="134167" x="3322638" y="2986088"/>
          <p14:tracePt t="134183" x="3322638" y="2979738"/>
          <p14:tracePt t="134200" x="3322638" y="2971800"/>
          <p14:tracePt t="136148" x="3322638" y="2965450"/>
          <p14:tracePt t="136197" x="3314700" y="2965450"/>
          <p14:tracePt t="136212" x="3314700" y="2957513"/>
          <p14:tracePt t="136228" x="3308350" y="2957513"/>
          <p14:tracePt t="136245" x="3300413" y="2957513"/>
          <p14:tracePt t="136272" x="3294063" y="2957513"/>
          <p14:tracePt t="136289" x="3279775" y="2957513"/>
          <p14:tracePt t="136296" x="3265488" y="2957513"/>
          <p14:tracePt t="136306" x="3257550" y="2957513"/>
          <p14:tracePt t="136324" x="3208338" y="2957513"/>
          <p14:tracePt t="136341" x="3179763" y="2957513"/>
          <p14:tracePt t="136358" x="3171825" y="2957513"/>
          <p14:tracePt t="136374" x="3165475" y="2957513"/>
          <p14:tracePt t="136649" x="3171825" y="2957513"/>
          <p14:tracePt t="136665" x="3179763" y="2957513"/>
          <p14:tracePt t="136672" x="3186113" y="2957513"/>
          <p14:tracePt t="136681" x="3194050" y="2957513"/>
          <p14:tracePt t="136766" x="3200400" y="2957513"/>
          <p14:tracePt t="136806" x="3208338" y="2957513"/>
          <p14:tracePt t="136813" x="3214688" y="2951163"/>
          <p14:tracePt t="136821" x="3222625" y="2951163"/>
          <p14:tracePt t="136837" x="3228975" y="2951163"/>
          <p14:tracePt t="136936" x="3222625" y="2951163"/>
          <p14:tracePt t="136952" x="3214688" y="2951163"/>
          <p14:tracePt t="136967" x="3208338" y="2957513"/>
          <p14:tracePt t="136993" x="3200400" y="2957513"/>
          <p14:tracePt t="137000" x="3186113" y="2957513"/>
          <p14:tracePt t="137008" x="3179763" y="2957513"/>
          <p14:tracePt t="137020" x="3165475" y="2957513"/>
          <p14:tracePt t="137037" x="3143250" y="2957513"/>
          <p14:tracePt t="137072" x="3136900" y="2957513"/>
          <p14:tracePt t="137149" x="3122613" y="2957513"/>
          <p14:tracePt t="137274" x="3136900" y="2957513"/>
          <p14:tracePt t="137282" x="3143250" y="2957513"/>
          <p14:tracePt t="137293" x="3157538" y="2957513"/>
          <p14:tracePt t="137310" x="3200400" y="2965450"/>
          <p14:tracePt t="137327" x="3308350" y="2971800"/>
          <p14:tracePt t="137342" x="3365500" y="2979738"/>
          <p14:tracePt t="137359" x="3400425" y="2979738"/>
          <p14:tracePt t="137511" x="3408363" y="2979738"/>
          <p14:tracePt t="137648" x="3400425" y="2979738"/>
          <p14:tracePt t="137655" x="3394075" y="2979738"/>
          <p14:tracePt t="137665" x="3386138" y="2979738"/>
          <p14:tracePt t="137682" x="3379788" y="2979738"/>
          <p14:tracePt t="137699" x="3365500" y="2979738"/>
          <p14:tracePt t="137716" x="3351213" y="2979738"/>
          <p14:tracePt t="137733" x="3336925" y="2979738"/>
          <p14:tracePt t="137828" x="3328988" y="2979738"/>
          <p14:tracePt t="137842" x="3322638" y="2979738"/>
          <p14:tracePt t="138055" x="3314700" y="2979738"/>
          <p14:tracePt t="138485" x="3322638" y="2979738"/>
          <p14:tracePt t="138492" x="3322638" y="2971800"/>
          <p14:tracePt t="138514" x="3328988" y="2971800"/>
          <p14:tracePt t="138556" x="3336925" y="2971800"/>
          <p14:tracePt t="138580" x="3343275" y="2971800"/>
          <p14:tracePt t="138587" x="3351213" y="2971800"/>
          <p14:tracePt t="138603" x="3357563" y="2971800"/>
          <p14:tracePt t="138618" x="3365500" y="2971800"/>
          <p14:tracePt t="138636" x="3379788" y="2971800"/>
          <p14:tracePt t="138651" x="3400425" y="2971800"/>
          <p14:tracePt t="138667" x="3414713" y="2971800"/>
          <p14:tracePt t="138685" x="3422650" y="2979738"/>
          <p14:tracePt t="138742" x="3429000" y="2979738"/>
          <p14:tracePt t="138756" x="3436938" y="2979738"/>
          <p14:tracePt t="138763" x="3443288" y="2979738"/>
          <p14:tracePt t="138780" x="3451225" y="2979738"/>
          <p14:tracePt t="138797" x="3457575" y="2979738"/>
          <p14:tracePt t="138820" x="3465513" y="2979738"/>
          <p14:tracePt t="138849" x="3471863" y="2979738"/>
          <p14:tracePt t="138874" x="3479800" y="2979738"/>
          <p14:tracePt t="138890" x="3486150" y="2979738"/>
          <p14:tracePt t="138898" x="3486150" y="2986088"/>
          <p14:tracePt t="138908" x="3494088" y="2986088"/>
          <p14:tracePt t="138923" x="3500438" y="2986088"/>
          <p14:tracePt t="138939" x="3508375" y="2986088"/>
          <p14:tracePt t="138978" x="3514725" y="2986088"/>
          <p14:tracePt t="139062" x="3522663" y="2986088"/>
          <p14:tracePt t="139093" x="3529013" y="2986088"/>
          <p14:tracePt t="139107" x="3536950" y="2986088"/>
          <p14:tracePt t="139228" x="3543300" y="2986088"/>
          <p14:tracePt t="139236" x="3543300" y="2994025"/>
          <p14:tracePt t="139248" x="3551238" y="2994025"/>
          <p14:tracePt t="139262" x="3557588" y="2994025"/>
          <p14:tracePt t="139279" x="3557588" y="3000375"/>
          <p14:tracePt t="139352" x="3565525" y="3000375"/>
          <p14:tracePt t="139476" x="3565525" y="3008313"/>
          <p14:tracePt t="182428" x="3543300" y="3028950"/>
          <p14:tracePt t="182436" x="3514725" y="3043238"/>
          <p14:tracePt t="182444" x="3471863" y="3079750"/>
          <p14:tracePt t="182455" x="3443288" y="3114675"/>
          <p14:tracePt t="182472" x="3379788" y="3194050"/>
          <p14:tracePt t="182489" x="3322638" y="3271838"/>
          <p14:tracePt t="182507" x="3294063" y="3294063"/>
          <p14:tracePt t="182523" x="3279775" y="3308350"/>
          <p14:tracePt t="182540" x="3251200" y="3314700"/>
          <p14:tracePt t="182557" x="3236913" y="3328988"/>
          <p14:tracePt t="182574" x="3214688" y="3336925"/>
          <p14:tracePt t="182591" x="3157538" y="3351213"/>
          <p14:tracePt t="182607" x="3122613" y="3357563"/>
          <p14:tracePt t="182624" x="3065463" y="3400425"/>
          <p14:tracePt t="182642" x="3028950" y="3514725"/>
          <p14:tracePt t="182645" x="3008313" y="3636963"/>
          <p14:tracePt t="182660" x="3000375" y="3814763"/>
          <p14:tracePt t="182677" x="3079750" y="4286250"/>
          <p14:tracePt t="182694" x="3214688" y="4429125"/>
          <p14:tracePt t="182711" x="3408363" y="4565650"/>
          <p14:tracePt t="182727" x="3508375" y="4657725"/>
          <p14:tracePt t="182743" x="3651250" y="4779963"/>
          <p14:tracePt t="182761" x="3786188" y="4922838"/>
          <p14:tracePt t="182779" x="4029075" y="5180013"/>
          <p14:tracePt t="182796" x="4200525" y="5372100"/>
          <p14:tracePt t="182813" x="4357688" y="5572125"/>
          <p14:tracePt t="182830" x="4486275" y="5715000"/>
          <p14:tracePt t="182847" x="4600575" y="5800725"/>
          <p14:tracePt t="182864" x="4737100" y="5900738"/>
          <p14:tracePt t="182866" x="4808538" y="5929313"/>
          <p14:tracePt t="182881" x="4879975" y="5965825"/>
          <p14:tracePt t="182897" x="4929188" y="5965825"/>
          <p14:tracePt t="182914" x="4994275" y="5965825"/>
          <p14:tracePt t="182931" x="5072063" y="5957888"/>
          <p14:tracePt t="182947" x="5129213" y="5929313"/>
          <p14:tracePt t="182965" x="5208588" y="5865813"/>
          <p14:tracePt t="182981" x="5222875" y="5851525"/>
          <p14:tracePt t="182998" x="5243513" y="5851525"/>
          <p14:tracePt t="183016" x="5257800" y="5837238"/>
          <p14:tracePt t="183053" x="5286375" y="5837238"/>
          <p14:tracePt t="183068" x="5329238" y="5837238"/>
          <p14:tracePt t="183085" x="5386388" y="5786438"/>
          <p14:tracePt t="183101" x="5465763" y="5686425"/>
          <p14:tracePt t="183118" x="5537200" y="5586413"/>
          <p14:tracePt t="183135" x="5572125" y="5508625"/>
          <p14:tracePt t="183153" x="5594350" y="5457825"/>
          <p14:tracePt t="183169" x="5594350" y="5451475"/>
          <p14:tracePt t="183374" x="5594350" y="5465763"/>
          <p14:tracePt t="183383" x="5594350" y="5480050"/>
          <p14:tracePt t="183389" x="5594350" y="5486400"/>
          <p14:tracePt t="183406" x="5594350" y="5508625"/>
          <p14:tracePt t="183423" x="5594350" y="5514975"/>
          <p14:tracePt t="183440" x="5594350" y="5529263"/>
          <p14:tracePt t="183457" x="5586413" y="5543550"/>
          <p14:tracePt t="183476" x="5572125" y="5586413"/>
          <p14:tracePt t="183493" x="5572125" y="5600700"/>
          <p14:tracePt t="183510" x="5572125" y="5629275"/>
          <p14:tracePt t="183526" x="5557838" y="5643563"/>
          <p14:tracePt t="183543" x="5557838" y="5657850"/>
          <p14:tracePt t="183560" x="5543550" y="5680075"/>
          <p14:tracePt t="183577" x="5543550" y="5686425"/>
          <p14:tracePt t="183593" x="5543550" y="5694363"/>
          <p14:tracePt t="183611" x="5537200" y="5700713"/>
          <p14:tracePt t="183627" x="5537200" y="5708650"/>
          <p14:tracePt t="183645" x="5529263" y="5722938"/>
          <p14:tracePt t="183661" x="5522913" y="5729288"/>
          <p14:tracePt t="183678" x="5508625" y="5737225"/>
          <p14:tracePt t="183695" x="5500688" y="5743575"/>
          <p14:tracePt t="183712" x="5500688" y="5751513"/>
          <p14:tracePt t="183729" x="5486400" y="5765800"/>
          <p14:tracePt t="183747" x="5472113" y="5765800"/>
          <p14:tracePt t="183763" x="5465763" y="5765800"/>
          <p14:tracePt t="183781" x="5457825" y="5772150"/>
          <p14:tracePt t="183953" x="5451475" y="5772150"/>
          <p14:tracePt t="184911" x="5451475" y="5765800"/>
          <p14:tracePt t="184920" x="5443538" y="5765800"/>
          <p14:tracePt t="184952" x="5443538" y="5757863"/>
          <p14:tracePt t="185646" x="5443538" y="5751513"/>
          <p14:tracePt t="185663" x="5451475" y="5751513"/>
          <p14:tracePt t="185669" x="5451475" y="5743575"/>
          <p14:tracePt t="185684" x="5451475" y="5737225"/>
          <p14:tracePt t="185700" x="5465763" y="5722938"/>
          <p14:tracePt t="185717" x="5465763" y="5708650"/>
          <p14:tracePt t="185735" x="5465763" y="5700713"/>
          <p14:tracePt t="185751" x="5465763" y="5686425"/>
          <p14:tracePt t="185768" x="5472113" y="5672138"/>
          <p14:tracePt t="185785" x="5472113" y="5665788"/>
          <p14:tracePt t="185802" x="5472113" y="5651500"/>
          <p14:tracePt t="185819" x="5486400" y="5629275"/>
          <p14:tracePt t="185836" x="5486400" y="5608638"/>
          <p14:tracePt t="185854" x="5486400" y="5594350"/>
          <p14:tracePt t="185871" x="5494338" y="5580063"/>
          <p14:tracePt t="185887" x="5500688" y="5565775"/>
          <p14:tracePt t="185904" x="5500688" y="5537200"/>
          <p14:tracePt t="185921" x="5500688" y="5508625"/>
          <p14:tracePt t="185938" x="5500688" y="5486400"/>
          <p14:tracePt t="185956" x="5500688" y="5480050"/>
          <p14:tracePt t="185972" x="5500688" y="5465763"/>
          <p14:tracePt t="185999" x="5500688" y="5457825"/>
          <p14:tracePt t="186022" x="5500688" y="5443538"/>
          <p14:tracePt t="186031" x="5508625" y="5443538"/>
          <p14:tracePt t="186041" x="5514975" y="5437188"/>
          <p14:tracePt t="186058" x="5522913" y="5408613"/>
          <p14:tracePt t="186075" x="5543550" y="5357813"/>
          <p14:tracePt t="186091" x="5551488" y="5322888"/>
          <p14:tracePt t="186109" x="5572125" y="5300663"/>
          <p14:tracePt t="186125" x="5572125" y="5286375"/>
          <p14:tracePt t="186142" x="5572125" y="5280025"/>
          <p14:tracePt t="186159" x="5572125" y="5272088"/>
          <p14:tracePt t="186178" x="5580063" y="5272088"/>
          <p14:tracePt t="192841" x="5565775" y="5272088"/>
          <p14:tracePt t="192849" x="5551488" y="5272088"/>
          <p14:tracePt t="192856" x="5543550" y="5272088"/>
          <p14:tracePt t="192875" x="5537200" y="5272088"/>
          <p14:tracePt t="192888" x="5529263" y="5272088"/>
          <p14:tracePt t="192905" x="5514975" y="5272088"/>
          <p14:tracePt t="192922" x="5486400" y="5257800"/>
          <p14:tracePt t="192938" x="5443538" y="5251450"/>
          <p14:tracePt t="192956" x="5414963" y="5243513"/>
          <p14:tracePt t="192974" x="5372100" y="5229225"/>
          <p14:tracePt t="192991" x="5343525" y="5208588"/>
          <p14:tracePt t="193009" x="5286375" y="5172075"/>
          <p14:tracePt t="193025" x="5200650" y="5108575"/>
          <p14:tracePt t="193041" x="5137150" y="5029200"/>
          <p14:tracePt t="193043" x="5072063" y="4972050"/>
          <p14:tracePt t="193057" x="5022850" y="4922838"/>
          <p14:tracePt t="193074" x="4879975" y="4772025"/>
          <p14:tracePt t="193091" x="4808538" y="4686300"/>
          <p14:tracePt t="193108" x="4694238" y="4600575"/>
          <p14:tracePt t="193127" x="4508500" y="4529138"/>
          <p14:tracePt t="193144" x="4329113" y="4465638"/>
          <p14:tracePt t="193146" x="4229100" y="4429125"/>
          <p14:tracePt t="193162" x="4008438" y="4351338"/>
          <p14:tracePt t="193167" x="3879850" y="4279900"/>
          <p14:tracePt t="193178" x="3794125" y="4237038"/>
          <p14:tracePt t="193195" x="3657600" y="4143375"/>
          <p14:tracePt t="193210" x="3551238" y="4086225"/>
          <p14:tracePt t="193227" x="3457575" y="4000500"/>
          <p14:tracePt t="193245" x="3365500" y="3879850"/>
          <p14:tracePt t="193261" x="3314700" y="3822700"/>
          <p14:tracePt t="193278" x="3265488" y="3771900"/>
          <p14:tracePt t="193295" x="3214688" y="3729038"/>
          <p14:tracePt t="193314" x="3179763" y="3694113"/>
          <p14:tracePt t="193329" x="3143250" y="3657600"/>
          <p14:tracePt t="193346" x="3079750" y="3622675"/>
          <p14:tracePt t="193363" x="2979738" y="3571875"/>
          <p14:tracePt t="193380" x="2871788" y="3522663"/>
          <p14:tracePt t="193397" x="2771775" y="3494088"/>
          <p14:tracePt t="193414" x="2686050" y="3443288"/>
          <p14:tracePt t="193431" x="2622550" y="3408363"/>
          <p14:tracePt t="193434" x="2579688" y="3386138"/>
          <p14:tracePt t="193451" x="2479675" y="3351213"/>
          <p14:tracePt t="193466" x="2386013" y="3322638"/>
          <p14:tracePt t="193482" x="2271713" y="3279775"/>
          <p14:tracePt t="193499" x="2171700" y="3214688"/>
          <p14:tracePt t="193516" x="2057400" y="3171825"/>
          <p14:tracePt t="193533" x="1914525" y="3136900"/>
          <p14:tracePt t="193551" x="1779588" y="3094038"/>
          <p14:tracePt t="193568" x="1722438" y="3079750"/>
          <p14:tracePt t="193584" x="1657350" y="3057525"/>
          <p14:tracePt t="193601" x="1543050" y="3028950"/>
          <p14:tracePt t="193618" x="1428750" y="3014663"/>
          <p14:tracePt t="193636" x="1322388" y="2986088"/>
          <p14:tracePt t="193652" x="1228725" y="2965450"/>
          <p14:tracePt t="193654" x="1208088" y="2965450"/>
          <p14:tracePt t="193669" x="1193800" y="2957513"/>
          <p14:tracePt t="193686" x="1185863" y="2957513"/>
          <p14:tracePt t="193703" x="1185863" y="2951163"/>
          <p14:tracePt t="193755" x="1171575" y="2951163"/>
          <p14:tracePt t="193762" x="1157288" y="2951163"/>
          <p14:tracePt t="193771" x="1157288" y="2943225"/>
          <p14:tracePt t="193788" x="1150938" y="2943225"/>
          <p14:tracePt t="193805" x="1128713" y="2943225"/>
          <p14:tracePt t="193822" x="1122363" y="2943225"/>
          <p14:tracePt t="194021" x="1128713" y="2943225"/>
          <p14:tracePt t="194043" x="1136650" y="2943225"/>
          <p14:tracePt t="194061" x="1143000" y="2943225"/>
          <p14:tracePt t="194075" x="1150938" y="2943225"/>
          <p14:tracePt t="194092" x="1157288" y="2943225"/>
          <p14:tracePt t="194099" x="1171575" y="2943225"/>
          <p14:tracePt t="194110" x="1193800" y="2943225"/>
          <p14:tracePt t="194128" x="1243013" y="2943225"/>
          <p14:tracePt t="194147" x="1365250" y="2943225"/>
          <p14:tracePt t="194164" x="1493838" y="2928938"/>
          <p14:tracePt t="194170" x="1536700" y="2928938"/>
          <p14:tracePt t="194180" x="1571625" y="2922588"/>
          <p14:tracePt t="194198" x="1651000" y="2908300"/>
          <p14:tracePt t="194214" x="1700213" y="2908300"/>
          <p14:tracePt t="194216" x="1743075" y="2900363"/>
          <p14:tracePt t="194231" x="1814513" y="2886075"/>
          <p14:tracePt t="194247" x="1857375" y="2879725"/>
          <p14:tracePt t="194263" x="1928813" y="2871788"/>
          <p14:tracePt t="194281" x="1985963" y="2871788"/>
          <p14:tracePt t="194298" x="2136775" y="2851150"/>
          <p14:tracePt t="194315" x="2336800" y="2843213"/>
          <p14:tracePt t="194332" x="2479675" y="2843213"/>
          <p14:tracePt t="194349" x="2551113" y="2843213"/>
          <p14:tracePt t="194366" x="2614613" y="2828925"/>
          <p14:tracePt t="194383" x="2651125" y="2822575"/>
          <p14:tracePt t="194401" x="2686050" y="2822575"/>
          <p14:tracePt t="194419" x="2714625" y="2822575"/>
          <p14:tracePt t="194435" x="2743200" y="2828925"/>
          <p14:tracePt t="194450" x="2786063" y="2843213"/>
          <p14:tracePt t="194468" x="2857500" y="2857500"/>
          <p14:tracePt t="194485" x="2936875" y="2865438"/>
          <p14:tracePt t="194502" x="3014663" y="2871788"/>
          <p14:tracePt t="194519" x="3151188" y="2871788"/>
          <p14:tracePt t="194535" x="3214688" y="2879725"/>
          <p14:tracePt t="194555" x="3271838" y="2879725"/>
          <p14:tracePt t="194571" x="3294063" y="2879725"/>
          <p14:tracePt t="194587" x="3308350" y="2879725"/>
          <p14:tracePt t="194654" x="3314700" y="2879725"/>
          <p14:tracePt t="194661" x="3322638" y="2879725"/>
          <p14:tracePt t="194671" x="3336925" y="2879725"/>
          <p14:tracePt t="194803" x="3336925" y="2886075"/>
          <p14:tracePt t="194834" x="3328988" y="2886075"/>
          <p14:tracePt t="194851" x="3322638" y="2886075"/>
          <p14:tracePt t="194857" x="3322638" y="2894013"/>
          <p14:tracePt t="194865" x="3314700" y="2894013"/>
          <p14:tracePt t="194881" x="3308350" y="2900363"/>
          <p14:tracePt t="194893" x="3300413" y="2900363"/>
          <p14:tracePt t="194910" x="3279775" y="2914650"/>
          <p14:tracePt t="194928" x="3279775" y="2922588"/>
          <p14:tracePt t="194964" x="3271838" y="2922588"/>
          <p14:tracePt t="194982" x="3265488" y="2922588"/>
          <p14:tracePt t="194999" x="3257550" y="2922588"/>
          <p14:tracePt t="195011" x="3251200" y="2922588"/>
          <p14:tracePt t="195458" x="3251200" y="2928938"/>
          <p14:tracePt t="195475" x="3243263" y="2928938"/>
          <p14:tracePt t="195489" x="3243263" y="2936875"/>
          <p14:tracePt t="195495" x="3243263" y="2943225"/>
          <p14:tracePt t="195511" x="3243263" y="2951163"/>
          <p14:tracePt t="195521" x="3243263" y="2957513"/>
          <p14:tracePt t="195544" x="3243263" y="2971800"/>
          <p14:tracePt t="195558" x="3243263" y="2979738"/>
          <p14:tracePt t="195572" x="3243263" y="2986088"/>
          <p14:tracePt t="195589" x="3243263" y="3008313"/>
          <p14:tracePt t="195608" x="3236913" y="3036888"/>
          <p14:tracePt t="195625" x="3236913" y="3051175"/>
          <p14:tracePt t="195642" x="3228975" y="3079750"/>
          <p14:tracePt t="195659" x="3228975" y="3094038"/>
          <p14:tracePt t="195676" x="3228975" y="3100388"/>
          <p14:tracePt t="195693" x="3228975" y="3114675"/>
          <p14:tracePt t="195709" x="3228975" y="3122613"/>
          <p14:tracePt t="195725" x="3228975" y="3128963"/>
          <p14:tracePt t="195742" x="3228975" y="3136900"/>
          <p14:tracePt t="195759" x="3228975" y="3143250"/>
          <p14:tracePt t="195777" x="3228975" y="3165475"/>
          <p14:tracePt t="195793" x="3228975" y="3171825"/>
          <p14:tracePt t="195810" x="3228975" y="3186113"/>
          <p14:tracePt t="195827" x="3228975" y="3194050"/>
          <p14:tracePt t="195861" x="3228975" y="3200400"/>
          <p14:tracePt t="195967" x="3228975" y="3186113"/>
          <p14:tracePt t="195976" x="3228975" y="3171825"/>
          <p14:tracePt t="195980" x="3236913" y="3143250"/>
          <p14:tracePt t="195997" x="3236913" y="3108325"/>
          <p14:tracePt t="196014" x="3236913" y="3071813"/>
          <p14:tracePt t="196031" x="3243263" y="3057525"/>
          <p14:tracePt t="196049" x="3251200" y="3051175"/>
          <p14:tracePt t="196065" x="3251200" y="3036888"/>
          <p14:tracePt t="196099" x="3251200" y="3028950"/>
          <p14:tracePt t="196116" x="3251200" y="3022600"/>
          <p14:tracePt t="196133" x="3251200" y="2994025"/>
          <p14:tracePt t="196150" x="3257550" y="2979738"/>
          <p14:tracePt t="196167" x="3265488" y="2951163"/>
          <p14:tracePt t="196184" x="3265488" y="2943225"/>
          <p14:tracePt t="196271" x="3265488" y="2936875"/>
          <p14:tracePt t="196444" x="3265488" y="2943225"/>
          <p14:tracePt t="196450" x="3257550" y="2951163"/>
          <p14:tracePt t="196460" x="3257550" y="2957513"/>
          <p14:tracePt t="196473" x="3257550" y="2979738"/>
          <p14:tracePt t="196489" x="3251200" y="3000375"/>
          <p14:tracePt t="196507" x="3243263" y="3036888"/>
          <p14:tracePt t="196523" x="3243263" y="3051175"/>
          <p14:tracePt t="196541" x="3243263" y="3071813"/>
          <p14:tracePt t="196558" x="3243263" y="3079750"/>
          <p14:tracePt t="196576" x="3236913" y="3094038"/>
          <p14:tracePt t="196593" x="3236913" y="3100388"/>
          <p14:tracePt t="196609" x="3236913" y="3108325"/>
          <p14:tracePt t="196626" x="3236913" y="3114675"/>
          <p14:tracePt t="196643" x="3228975" y="3122613"/>
          <p14:tracePt t="196663" x="3228975" y="3136900"/>
          <p14:tracePt t="196679" x="3228975" y="3151188"/>
          <p14:tracePt t="196695" x="3228975" y="3171825"/>
          <p14:tracePt t="196713" x="3228975" y="3179763"/>
          <p14:tracePt t="196728" x="3228975" y="3194050"/>
          <p14:tracePt t="196745" x="3222625" y="3214688"/>
          <p14:tracePt t="196761" x="3222625" y="3222625"/>
          <p14:tracePt t="196779" x="3222625" y="3228975"/>
          <p14:tracePt t="196866" x="3222625" y="3236913"/>
          <p14:tracePt t="196882" x="3222625" y="3243263"/>
          <p14:tracePt t="196897" x="3222625" y="3251200"/>
          <p14:tracePt t="196912" x="3222625" y="3257550"/>
          <p14:tracePt t="197226" x="3222625" y="3243263"/>
          <p14:tracePt t="197229" x="3222625" y="3228975"/>
          <p14:tracePt t="197239" x="3222625" y="3200400"/>
          <p14:tracePt t="197254" x="3222625" y="3151188"/>
          <p14:tracePt t="197271" x="3222625" y="3100388"/>
          <p14:tracePt t="197288" x="3228975" y="3036888"/>
          <p14:tracePt t="197305" x="3228975" y="2994025"/>
          <p14:tracePt t="197323" x="3236913" y="2951163"/>
          <p14:tracePt t="197342" x="3236913" y="2943225"/>
          <p14:tracePt t="197358" x="3236913" y="2936875"/>
          <p14:tracePt t="197375" x="3236913" y="2928938"/>
          <p14:tracePt t="197520" x="3236913" y="2936875"/>
          <p14:tracePt t="197528" x="3236913" y="2943225"/>
          <p14:tracePt t="197536" x="3236913" y="2951163"/>
          <p14:tracePt t="197544" x="3236913" y="2957513"/>
          <p14:tracePt t="197560" x="3236913" y="2965450"/>
          <p14:tracePt t="197578" x="3236913" y="3000375"/>
          <p14:tracePt t="197594" x="3236913" y="3036888"/>
          <p14:tracePt t="197612" x="3236913" y="3086100"/>
          <p14:tracePt t="197630" x="3236913" y="3136900"/>
          <p14:tracePt t="197646" x="3236913" y="3157538"/>
          <p14:tracePt t="197663" x="3236913" y="3165475"/>
          <p14:tracePt t="197722" x="3236913" y="3171825"/>
          <p14:tracePt t="197779" x="3236913" y="3186113"/>
          <p14:tracePt t="197795" x="3236913" y="3200400"/>
          <p14:tracePt t="197805" x="3236913" y="3208338"/>
          <p14:tracePt t="197817" x="3236913" y="3243263"/>
          <p14:tracePt t="197834" x="3236913" y="3257550"/>
          <p14:tracePt t="197850" x="3236913" y="3271838"/>
          <p14:tracePt t="197867" x="3236913" y="3279775"/>
          <p14:tracePt t="197900" x="3236913" y="3286125"/>
          <p14:tracePt t="198136" x="3236913" y="3271838"/>
          <p14:tracePt t="198144" x="3236913" y="3265488"/>
          <p14:tracePt t="198154" x="3236913" y="3251200"/>
          <p14:tracePt t="198173" x="3236913" y="3214688"/>
          <p14:tracePt t="198191" x="3228975" y="3179763"/>
          <p14:tracePt t="198207" x="3228975" y="3165475"/>
          <p14:tracePt t="198223" x="3228975" y="3128963"/>
          <p14:tracePt t="198240" x="3228975" y="3108325"/>
          <p14:tracePt t="198257" x="3228975" y="3094038"/>
          <p14:tracePt t="198274" x="3228975" y="3071813"/>
          <p14:tracePt t="198291" x="3228975" y="3057525"/>
          <p14:tracePt t="198308" x="3228975" y="3028950"/>
          <p14:tracePt t="198325" x="3228975" y="3022600"/>
          <p14:tracePt t="198366" x="3228975" y="3014663"/>
          <p14:tracePt t="198419" x="3228975" y="3008313"/>
          <p14:tracePt t="198434" x="3228975" y="3000375"/>
          <p14:tracePt t="198443" x="3228975" y="2986088"/>
          <p14:tracePt t="198459" x="3228975" y="2979738"/>
          <p14:tracePt t="198465" x="3228975" y="2971800"/>
          <p14:tracePt t="198478" x="3228975" y="2965450"/>
          <p14:tracePt t="198497" x="3228975" y="2957513"/>
          <p14:tracePt t="200412" x="3228975" y="2951163"/>
          <p14:tracePt t="233567" x="3236913" y="2951163"/>
          <p14:tracePt t="233575" x="3251200" y="2951163"/>
          <p14:tracePt t="233585" x="3271838" y="2951163"/>
          <p14:tracePt t="233600" x="3308350" y="2951163"/>
          <p14:tracePt t="233618" x="3328988" y="2951163"/>
          <p14:tracePt t="233634" x="3351213" y="2951163"/>
          <p14:tracePt t="233636" x="3357563" y="2951163"/>
          <p14:tracePt t="233650" x="3365500" y="2951163"/>
          <p14:tracePt t="233731" x="3371850" y="2951163"/>
          <p14:tracePt t="233746" x="3379788" y="2951163"/>
          <p14:tracePt t="233761" x="3386138" y="2957513"/>
          <p14:tracePt t="233778" x="3394075" y="2957513"/>
          <p14:tracePt t="233784" x="3414713" y="2965450"/>
          <p14:tracePt t="233792" x="3422650" y="2965450"/>
          <p14:tracePt t="233804" x="3429000" y="2965450"/>
          <p14:tracePt t="233822" x="3451225" y="2965450"/>
          <p14:tracePt t="233840" x="3479800" y="2971800"/>
          <p14:tracePt t="233858" x="3486150" y="2971800"/>
          <p14:tracePt t="233873" x="3500438" y="2971800"/>
          <p14:tracePt t="233890" x="3508375" y="2971800"/>
          <p14:tracePt t="233907" x="3522663" y="2971800"/>
          <p14:tracePt t="233923" x="3529013" y="2979738"/>
          <p14:tracePt t="233939" x="3551238" y="2986088"/>
          <p14:tracePt t="233959" x="3565525" y="2986088"/>
          <p14:tracePt t="234013" x="3571875" y="2986088"/>
          <p14:tracePt t="234058" x="3586163" y="2986088"/>
          <p14:tracePt t="234074" x="3594100" y="2986088"/>
          <p14:tracePt t="234090" x="3600450" y="2986088"/>
          <p14:tracePt t="234098" x="3600450" y="2994025"/>
          <p14:tracePt t="234111" x="3608388" y="2994025"/>
          <p14:tracePt t="234128" x="3614738" y="2994025"/>
          <p14:tracePt t="234144" x="3622675" y="2994025"/>
          <p14:tracePt t="234161" x="3622675" y="3000375"/>
          <p14:tracePt t="234177" x="3629025" y="3000375"/>
          <p14:tracePt t="234199" x="3629025" y="3008313"/>
          <p14:tracePt t="234211" x="3636963" y="3008313"/>
          <p14:tracePt t="234228" x="3643313" y="3008313"/>
          <p14:tracePt t="234245" x="3671888" y="3008313"/>
          <p14:tracePt t="234262" x="3700463" y="3008313"/>
          <p14:tracePt t="234279" x="3729038" y="3014663"/>
          <p14:tracePt t="234296" x="3743325" y="3014663"/>
          <p14:tracePt t="234313" x="3751263" y="3022600"/>
          <p14:tracePt t="234330" x="3765550" y="3022600"/>
          <p14:tracePt t="234350" x="3771900" y="3022600"/>
          <p14:tracePt t="234364" x="3794125" y="3022600"/>
          <p14:tracePt t="234381" x="3808413" y="3022600"/>
          <p14:tracePt t="234398" x="3814763" y="3028950"/>
          <p14:tracePt t="234415" x="3829050" y="3028950"/>
          <p14:tracePt t="240414" x="3914775" y="3028950"/>
          <p14:tracePt t="240418" x="4043363" y="3022600"/>
          <p14:tracePt t="240430" x="4186238" y="3014663"/>
          <p14:tracePt t="240448" x="4294188" y="3008313"/>
          <p14:tracePt t="240464" x="4300538" y="3008313"/>
          <p14:tracePt t="240646" x="4294188" y="3008313"/>
          <p14:tracePt t="240653" x="4265613" y="3008313"/>
          <p14:tracePt t="240662" x="4157663" y="2986088"/>
          <p14:tracePt t="240669" x="4029075" y="2971800"/>
          <p14:tracePt t="240686" x="3400425" y="2951163"/>
          <p14:tracePt t="240702" x="2657475" y="3008313"/>
          <p14:tracePt t="240719" x="2051050" y="3000375"/>
          <p14:tracePt t="240736" x="1550988" y="3000375"/>
          <p14:tracePt t="240738" x="1371600" y="3000375"/>
          <p14:tracePt t="240753" x="1100138" y="2965450"/>
          <p14:tracePt t="240770" x="742950" y="2914650"/>
          <p14:tracePt t="240787" x="357188" y="2814638"/>
          <p14:tracePt t="240804" x="128588" y="2757488"/>
          <p14:tracePt t="240821" x="0" y="2736850"/>
          <p14:tracePt t="240838" x="0" y="2671763"/>
          <p14:tracePt t="240855" x="0" y="2679700"/>
          <p14:tracePt t="240873" x="0" y="2693988"/>
          <p14:tracePt t="240888" x="0" y="2708275"/>
          <p14:tracePt t="240906" x="0" y="2714625"/>
          <p14:tracePt t="240923" x="0" y="2728913"/>
          <p14:tracePt t="240941" x="0" y="2743200"/>
          <p14:tracePt t="240957" x="0" y="2786063"/>
          <p14:tracePt t="240974" x="28575" y="2822575"/>
          <p14:tracePt t="240991" x="185738" y="2851150"/>
          <p14:tracePt t="241009" x="942975" y="2879725"/>
          <p14:tracePt t="241025" x="1428750" y="2879725"/>
          <p14:tracePt t="241042" x="1693863" y="2857500"/>
          <p14:tracePt t="241059" x="1757363" y="2843213"/>
          <p14:tracePt t="241076" x="1765300" y="2828925"/>
          <p14:tracePt t="241242" x="1785938" y="2828925"/>
          <p14:tracePt t="241248" x="1865313" y="2828925"/>
          <p14:tracePt t="241255" x="1943100" y="2828925"/>
          <p14:tracePt t="241262" x="2057400" y="2836863"/>
          <p14:tracePt t="241280" x="2222500" y="2836863"/>
          <p14:tracePt t="241297" x="2371725" y="2836863"/>
          <p14:tracePt t="241313" x="2428875" y="2828925"/>
          <p14:tracePt t="241332" x="2493963" y="2814638"/>
          <p14:tracePt t="241349" x="2536825" y="2808288"/>
          <p14:tracePt t="241366" x="2579688" y="2800350"/>
          <p14:tracePt t="241383" x="2636838" y="2800350"/>
          <p14:tracePt t="241399" x="2671763" y="2800350"/>
          <p14:tracePt t="241401" x="2700338" y="2800350"/>
          <p14:tracePt t="241417" x="2800350" y="2800350"/>
          <p14:tracePt t="241434" x="2879725" y="2800350"/>
          <p14:tracePt t="241450" x="2922588" y="2800350"/>
          <p14:tracePt t="241467" x="3014663" y="2800350"/>
          <p14:tracePt t="241485" x="3114675" y="2800350"/>
          <p14:tracePt t="241502" x="3228975" y="2800350"/>
          <p14:tracePt t="241518" x="3343275" y="2800350"/>
          <p14:tracePt t="241534" x="3394075" y="2800350"/>
          <p14:tracePt t="241613" x="3400425" y="2800350"/>
          <p14:tracePt t="241620" x="3408363" y="2800350"/>
          <p14:tracePt t="241628" x="3414713" y="2814638"/>
          <p14:tracePt t="241636" x="3436938" y="2822575"/>
          <p14:tracePt t="241655" x="3471863" y="2836863"/>
          <p14:tracePt t="241672" x="3486150" y="2836863"/>
          <p14:tracePt t="241690" x="3500438" y="2836863"/>
          <p14:tracePt t="241743" x="3500438" y="2843213"/>
          <p14:tracePt t="241751" x="3500438" y="2857500"/>
          <p14:tracePt t="241767" x="3500438" y="2871788"/>
          <p14:tracePt t="241776" x="3500438" y="2879725"/>
          <p14:tracePt t="241793" x="3500438" y="2894013"/>
          <p14:tracePt t="241806" x="3500438" y="2908300"/>
          <p14:tracePt t="241823" x="3500438" y="2922588"/>
          <p14:tracePt t="241840" x="3500438" y="2928938"/>
          <p14:tracePt t="241858" x="3494088" y="2928938"/>
          <p14:tracePt t="241907" x="3486150" y="2928938"/>
          <p14:tracePt t="241916" x="3465513" y="2928938"/>
          <p14:tracePt t="241927" x="3443288" y="2928938"/>
          <p14:tracePt t="241942" x="3408363" y="2928938"/>
          <p14:tracePt t="241961" x="3371850" y="2928938"/>
          <p14:tracePt t="241978" x="3322638" y="2943225"/>
          <p14:tracePt t="241996" x="3279775" y="2951163"/>
          <p14:tracePt t="242011" x="3257550" y="2957513"/>
          <p14:tracePt t="242027" x="3243263" y="2957513"/>
          <p14:tracePt t="242045" x="3228975" y="2957513"/>
          <p14:tracePt t="242062" x="3200400" y="2957513"/>
          <p14:tracePt t="242079" x="3143250" y="2951163"/>
          <p14:tracePt t="242095" x="3100388" y="2936875"/>
          <p14:tracePt t="242112" x="3094038" y="2936875"/>
          <p14:tracePt t="242146" x="3086100" y="2936875"/>
          <p14:tracePt t="242164" x="3086100" y="2908300"/>
          <p14:tracePt t="242180" x="3086100" y="2871788"/>
          <p14:tracePt t="242182" x="3094038" y="2851150"/>
          <p14:tracePt t="242197" x="3100388" y="2822575"/>
          <p14:tracePt t="242214" x="3114675" y="2794000"/>
          <p14:tracePt t="242231" x="3128963" y="2765425"/>
          <p14:tracePt t="242248" x="3143250" y="2743200"/>
          <p14:tracePt t="242253" x="3143250" y="2736850"/>
          <p14:tracePt t="242267" x="3165475" y="2708275"/>
          <p14:tracePt t="242283" x="3179763" y="2693988"/>
          <p14:tracePt t="242300" x="3200400" y="2671763"/>
          <p14:tracePt t="242333" x="3228975" y="2657475"/>
          <p14:tracePt t="242350" x="3251200" y="2657475"/>
          <p14:tracePt t="242367" x="3271838" y="2657475"/>
          <p14:tracePt t="242384" x="3300413" y="2657475"/>
          <p14:tracePt t="242402" x="3322638" y="2665413"/>
          <p14:tracePt t="242419" x="3336925" y="2686050"/>
          <p14:tracePt t="242437" x="3343275" y="2708275"/>
          <p14:tracePt t="242454" x="3343275" y="2722563"/>
          <p14:tracePt t="242472" x="3357563" y="2757488"/>
          <p14:tracePt t="242488" x="3371850" y="2779713"/>
          <p14:tracePt t="242504" x="3394075" y="2814638"/>
          <p14:tracePt t="242522" x="3408363" y="2836863"/>
          <p14:tracePt t="242539" x="3422650" y="2851150"/>
          <p14:tracePt t="242555" x="3422650" y="2879725"/>
          <p14:tracePt t="242571" x="3422650" y="2900363"/>
          <p14:tracePt t="242588" x="3422650" y="2908300"/>
          <p14:tracePt t="242605" x="3414713" y="2928938"/>
          <p14:tracePt t="242622" x="3386138" y="2951163"/>
          <p14:tracePt t="242639" x="3371850" y="2957513"/>
          <p14:tracePt t="242657" x="3365500" y="2965450"/>
          <p14:tracePt t="242674" x="3357563" y="2971800"/>
          <p14:tracePt t="242709" x="3351213" y="2971800"/>
          <p14:tracePt t="242725" x="3336925" y="2971800"/>
          <p14:tracePt t="242741" x="3328988" y="2971800"/>
          <p14:tracePt t="242744" x="3322638" y="2965450"/>
          <p14:tracePt t="242769" x="3322638" y="2957513"/>
          <p14:tracePt t="242778" x="3314700" y="2957513"/>
          <p14:tracePt t="242810" x="3308350" y="2951163"/>
          <p14:tracePt t="242841" x="3300413" y="2951163"/>
          <p14:tracePt t="243776" x="3336925" y="2943225"/>
          <p14:tracePt t="243784" x="3436938" y="2943225"/>
          <p14:tracePt t="243794" x="3536950" y="2971800"/>
          <p14:tracePt t="243814" x="4408488" y="3114675"/>
          <p14:tracePt t="243830" x="5043488" y="3208338"/>
          <p14:tracePt t="243846" x="5680075" y="3286125"/>
          <p14:tracePt t="243863" x="6280150" y="3371850"/>
          <p14:tracePt t="243880" x="6829425" y="3371850"/>
          <p14:tracePt t="243897" x="7180263" y="3429000"/>
          <p14:tracePt t="243914" x="7372350" y="3443288"/>
          <p14:tracePt t="243932" x="7580313" y="3479800"/>
          <p14:tracePt t="243947" x="7680325" y="3500438"/>
          <p14:tracePt t="243964" x="7772400" y="3522663"/>
          <p14:tracePt t="243981" x="7872413" y="3543300"/>
          <p14:tracePt t="243998" x="7900988" y="3543300"/>
          <p14:tracePt t="244015" x="7915275" y="3543300"/>
          <p14:tracePt t="244034" x="7929563" y="3543300"/>
          <p14:tracePt t="244051" x="7972425" y="3565525"/>
          <p14:tracePt t="244067" x="8094663" y="3608388"/>
          <p14:tracePt t="244084" x="8266113" y="3636963"/>
          <p14:tracePt t="244101" x="8415338" y="3643313"/>
          <p14:tracePt t="244117" x="8551863" y="3665538"/>
          <p14:tracePt t="244134" x="8658225" y="3657600"/>
          <p14:tracePt t="244151" x="8672513" y="3636963"/>
          <p14:tracePt t="244168" x="8672513" y="3614738"/>
          <p14:tracePt t="244185" x="8658225" y="3600450"/>
          <p14:tracePt t="244202" x="8623300" y="3594100"/>
          <p14:tracePt t="244219" x="8601075" y="3586163"/>
          <p14:tracePt t="244236" x="8558213" y="3586163"/>
          <p14:tracePt t="244253" x="8529638" y="3586163"/>
          <p14:tracePt t="244270" x="8494713" y="3586163"/>
          <p14:tracePt t="244287" x="8458200" y="3579813"/>
          <p14:tracePt t="244305" x="8408988" y="3565525"/>
          <p14:tracePt t="244321" x="8372475" y="3557588"/>
          <p14:tracePt t="244338" x="8308975" y="3543300"/>
          <p14:tracePt t="244355" x="8223250" y="3522663"/>
          <p14:tracePt t="244372" x="8137525" y="3508375"/>
          <p14:tracePt t="244389" x="8101013" y="3500438"/>
          <p14:tracePt t="244407" x="8058150" y="3500438"/>
          <p14:tracePt t="244423" x="8037513" y="3494088"/>
          <p14:tracePt t="244440" x="8029575" y="3494088"/>
          <p14:tracePt t="244473" x="8023225" y="3494088"/>
          <p14:tracePt t="244487" x="8008938" y="3494088"/>
          <p14:tracePt t="244495" x="8001000" y="3494088"/>
          <p14:tracePt t="244519" x="7994650" y="3486150"/>
          <p14:tracePt t="244527" x="7986713" y="3486150"/>
          <p14:tracePt t="244542" x="7980363" y="3486150"/>
          <p14:tracePt t="244559" x="7972425" y="3486150"/>
          <p14:tracePt t="244722" x="8001000" y="3486150"/>
          <p14:tracePt t="244728" x="8015288" y="3486150"/>
          <p14:tracePt t="244736" x="8080375" y="3494088"/>
          <p14:tracePt t="244746" x="8115300" y="3494088"/>
          <p14:tracePt t="244762" x="8201025" y="3494088"/>
          <p14:tracePt t="244780" x="8243888" y="3486150"/>
          <p14:tracePt t="244797" x="8258175" y="3479800"/>
          <p14:tracePt t="244814" x="8272463" y="3471863"/>
          <p14:tracePt t="244831" x="8294688" y="3465513"/>
          <p14:tracePt t="244848" x="8301038" y="3457575"/>
          <p14:tracePt t="244866" x="8308975" y="3457575"/>
          <p14:tracePt t="244884" x="8323263" y="3451225"/>
          <p14:tracePt t="244901" x="8358188" y="3443288"/>
          <p14:tracePt t="244916" x="8380413" y="3443288"/>
          <p14:tracePt t="244934" x="8394700" y="3443288"/>
          <p14:tracePt t="244951" x="8394700" y="3436938"/>
          <p14:tracePt t="247531" x="0" y="0"/>
        </p14:tracePtLst>
      </p14:laserTraceLst>
    </p:ext>
  </p:extLs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476545" y="368660"/>
            <a:ext cx="8289630" cy="7650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200" dirty="0" smtClean="0"/>
              <a:t>스택의 출력 방법 수정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457200" y="1223755"/>
            <a:ext cx="8229600" cy="4525963"/>
          </a:xfrm>
        </p:spPr>
        <p:txBody>
          <a:bodyPr>
            <a:normAutofit/>
          </a:bodyPr>
          <a:lstStyle/>
          <a:p>
            <a:r>
              <a:rPr lang="ko-KR" altLang="en-US" sz="2400" dirty="0" smtClean="0"/>
              <a:t>방법 </a:t>
            </a:r>
            <a:r>
              <a:rPr lang="en-US" altLang="ko-KR" sz="2400" dirty="0" smtClean="0"/>
              <a:t>1</a:t>
            </a:r>
          </a:p>
          <a:p>
            <a:endParaRPr lang="en-US" altLang="ko-KR" sz="2400" dirty="0"/>
          </a:p>
          <a:p>
            <a:endParaRPr lang="en-US" altLang="ko-KR" sz="2400" dirty="0" smtClean="0"/>
          </a:p>
          <a:p>
            <a:endParaRPr lang="en-US" altLang="ko-KR" sz="2400" dirty="0"/>
          </a:p>
          <a:p>
            <a:endParaRPr lang="en-US" altLang="ko-KR" sz="2400" dirty="0" smtClean="0"/>
          </a:p>
          <a:p>
            <a:endParaRPr lang="en-US" altLang="ko-KR" sz="2400" dirty="0"/>
          </a:p>
          <a:p>
            <a:r>
              <a:rPr lang="ko-KR" altLang="en-US" sz="2400" dirty="0"/>
              <a:t>방법 </a:t>
            </a:r>
            <a:r>
              <a:rPr lang="en-US" altLang="ko-KR" sz="2400" dirty="0" smtClean="0"/>
              <a:t>2: </a:t>
            </a:r>
            <a:r>
              <a:rPr lang="ko-KR" altLang="en-US" sz="2400" dirty="0" smtClean="0"/>
              <a:t>연산자 중복 </a:t>
            </a:r>
            <a:r>
              <a:rPr lang="en-US" altLang="ko-KR" sz="2400" dirty="0" smtClean="0"/>
              <a:t>+ </a:t>
            </a:r>
            <a:r>
              <a:rPr lang="ko-KR" altLang="en-US" sz="2400" dirty="0" err="1" smtClean="0"/>
              <a:t>슬라이싱</a:t>
            </a:r>
            <a:r>
              <a:rPr lang="ko-KR" altLang="en-US" sz="2400" dirty="0" smtClean="0"/>
              <a:t> 기법</a:t>
            </a:r>
            <a:endParaRPr lang="ko-KR" altLang="en-US" sz="2400" dirty="0"/>
          </a:p>
          <a:p>
            <a:endParaRPr lang="ko-KR" altLang="en-US" sz="24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595" y="1702405"/>
            <a:ext cx="7425825" cy="55844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400" y="2260852"/>
            <a:ext cx="7432020" cy="139065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5610" y="4305324"/>
            <a:ext cx="7446810" cy="62941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5560" y="5000015"/>
            <a:ext cx="7446860" cy="1408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424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1734"/>
    </mc:Choice>
    <mc:Fallback xmlns="">
      <p:transition spd="slow" advTm="191734"/>
    </mc:Fallback>
  </mc:AlternateContent>
  <p:timing>
    <p:tnLst>
      <p:par>
        <p:cTn id="1" dur="indefinite" restart="never" nodeType="tmRoot"/>
      </p:par>
    </p:tnLst>
  </p:timing>
  <p:extLst mod="1">
    <p:ext uri="{3A86A75C-4F4B-4683-9AE1-C65F6400EC91}">
      <p14:laserTraceLst xmlns:p14="http://schemas.microsoft.com/office/powerpoint/2010/main">
        <p14:tracePtLst>
          <p14:tracePt t="6035" x="6572250" y="2943225"/>
          <p14:tracePt t="6136" x="6565900" y="2943225"/>
          <p14:tracePt t="6142" x="6557963" y="2943225"/>
          <p14:tracePt t="6155" x="6543675" y="2951163"/>
          <p14:tracePt t="6172" x="6523038" y="2951163"/>
          <p14:tracePt t="6190" x="6400800" y="2957513"/>
          <p14:tracePt t="6208" x="6265863" y="2936875"/>
          <p14:tracePt t="6223" x="6108700" y="2894013"/>
          <p14:tracePt t="6240" x="5886450" y="2857500"/>
          <p14:tracePt t="6257" x="5672138" y="2828925"/>
          <p14:tracePt t="6273" x="5394325" y="2751138"/>
          <p14:tracePt t="6291" x="5100638" y="2665413"/>
          <p14:tracePt t="6308" x="4994275" y="2600325"/>
          <p14:tracePt t="6325" x="4879975" y="2579688"/>
          <p14:tracePt t="6342" x="4779963" y="2543175"/>
          <p14:tracePt t="6361" x="4629150" y="2479675"/>
          <p14:tracePt t="6377" x="4543425" y="2436813"/>
          <p14:tracePt t="6393" x="4437063" y="2371725"/>
          <p14:tracePt t="6410" x="4365625" y="2328863"/>
          <p14:tracePt t="6430" x="4237038" y="2279650"/>
          <p14:tracePt t="6445" x="4129088" y="2214563"/>
          <p14:tracePt t="6447" x="4094163" y="2179638"/>
          <p14:tracePt t="6463" x="4029075" y="2128838"/>
          <p14:tracePt t="6479" x="3979863" y="2100263"/>
          <p14:tracePt t="6495" x="3965575" y="2079625"/>
          <p14:tracePt t="6512" x="3937000" y="2036763"/>
          <p14:tracePt t="6529" x="3922713" y="2000250"/>
          <p14:tracePt t="6547" x="3900488" y="1971675"/>
          <p14:tracePt t="6563" x="3886200" y="1951038"/>
          <p14:tracePt t="6580" x="3886200" y="1943100"/>
          <p14:tracePt t="6596" x="3879850" y="1943100"/>
          <p14:tracePt t="6621" x="3879850" y="1936750"/>
          <p14:tracePt t="6658" x="3879850" y="1928813"/>
          <p14:tracePt t="7038" x="3879850" y="1951038"/>
          <p14:tracePt t="7050" x="3871913" y="1957388"/>
          <p14:tracePt t="7057" x="3871913" y="1965325"/>
          <p14:tracePt t="7072" x="3871913" y="1979613"/>
          <p14:tracePt t="7089" x="3865563" y="1985963"/>
          <p14:tracePt t="7106" x="3865563" y="2000250"/>
          <p14:tracePt t="7124" x="3865563" y="2008188"/>
          <p14:tracePt t="7143" x="3851275" y="2028825"/>
          <p14:tracePt t="7157" x="3851275" y="2057400"/>
          <p14:tracePt t="7174" x="3836988" y="2079625"/>
          <p14:tracePt t="7191" x="3836988" y="2085975"/>
          <p14:tracePt t="7208" x="3829050" y="2093913"/>
          <p14:tracePt t="7243" x="3829050" y="2100263"/>
          <p14:tracePt t="7268" x="3829050" y="2108200"/>
          <p14:tracePt t="7284" x="3829050" y="2114550"/>
          <p14:tracePt t="7293" x="3829050" y="2122488"/>
          <p14:tracePt t="7310" x="3822700" y="2122488"/>
          <p14:tracePt t="7369" x="3822700" y="2128838"/>
          <p14:tracePt t="7462" x="3822700" y="2136775"/>
          <p14:tracePt t="7471" x="3814763" y="2136775"/>
          <p14:tracePt t="7487" x="3814763" y="2151063"/>
          <p14:tracePt t="7497" x="3814763" y="2165350"/>
          <p14:tracePt t="7514" x="3808413" y="2179638"/>
          <p14:tracePt t="7531" x="3808413" y="2185988"/>
          <p14:tracePt t="7584" x="3808413" y="2193925"/>
          <p14:tracePt t="7593" x="3808413" y="2200275"/>
          <p14:tracePt t="7599" x="3808413" y="2208213"/>
          <p14:tracePt t="7616" x="3800475" y="2214563"/>
          <p14:tracePt t="7633" x="3800475" y="2236788"/>
          <p14:tracePt t="7751" x="3800475" y="2222500"/>
          <p14:tracePt t="7769" x="3800475" y="2208213"/>
          <p14:tracePt t="7777" x="3800475" y="2200275"/>
          <p14:tracePt t="7787" x="3800475" y="2193925"/>
          <p14:tracePt t="7804" x="3800475" y="2179638"/>
          <p14:tracePt t="7820" x="3800475" y="2143125"/>
          <p14:tracePt t="7837" x="3808413" y="2093913"/>
          <p14:tracePt t="7854" x="3814763" y="2065338"/>
          <p14:tracePt t="7871" x="3822700" y="2051050"/>
          <p14:tracePt t="7888" x="3822700" y="2043113"/>
          <p14:tracePt t="7906" x="3822700" y="2036763"/>
          <p14:tracePt t="7940" x="3822700" y="2028825"/>
          <p14:tracePt t="7957" x="3822700" y="2022475"/>
          <p14:tracePt t="7973" x="3829050" y="2008188"/>
          <p14:tracePt t="7990" x="3836988" y="2008188"/>
          <p14:tracePt t="8007" x="3836988" y="2000250"/>
          <p14:tracePt t="8024" x="3843338" y="1993900"/>
          <p14:tracePt t="8080" x="3843338" y="1985963"/>
          <p14:tracePt t="8122" x="3843338" y="1979613"/>
          <p14:tracePt t="36874" x="3822700" y="1979613"/>
          <p14:tracePt t="36884" x="3814763" y="1979613"/>
          <p14:tracePt t="36894" x="3814763" y="1971675"/>
          <p14:tracePt t="36911" x="3800475" y="1971675"/>
          <p14:tracePt t="36928" x="3794125" y="1971675"/>
          <p14:tracePt t="36933" x="3786188" y="1971675"/>
          <p14:tracePt t="36945" x="3779838" y="1971675"/>
          <p14:tracePt t="36962" x="3771900" y="1957388"/>
          <p14:tracePt t="36980" x="3751263" y="1957388"/>
          <p14:tracePt t="36995" x="3736975" y="1951038"/>
          <p14:tracePt t="37206" x="3714750" y="1951038"/>
          <p14:tracePt t="37211" x="3700463" y="1951038"/>
          <p14:tracePt t="37220" x="3694113" y="1951038"/>
          <p14:tracePt t="37233" x="3679825" y="1951038"/>
          <p14:tracePt t="37249" x="3665538" y="1951038"/>
          <p14:tracePt t="37267" x="3651250" y="1951038"/>
          <p14:tracePt t="37283" x="3643313" y="1951038"/>
          <p14:tracePt t="37300" x="3636963" y="1951038"/>
          <p14:tracePt t="37317" x="3629025" y="1951038"/>
          <p14:tracePt t="37336" x="3594100" y="1965325"/>
          <p14:tracePt t="37353" x="3565525" y="1971675"/>
          <p14:tracePt t="37370" x="3543300" y="1971675"/>
          <p14:tracePt t="37387" x="3536950" y="1979613"/>
          <p14:tracePt t="37404" x="3529013" y="1979613"/>
          <p14:tracePt t="37570" x="3543300" y="1979613"/>
          <p14:tracePt t="37580" x="3551238" y="1979613"/>
          <p14:tracePt t="37590" x="3571875" y="1979613"/>
          <p14:tracePt t="37607" x="3600450" y="1979613"/>
          <p14:tracePt t="37625" x="3629025" y="1957388"/>
          <p14:tracePt t="37649" x="3636963" y="1951038"/>
          <p14:tracePt t="37665" x="3643313" y="1943100"/>
          <p14:tracePt t="37680" x="3643313" y="1936750"/>
          <p14:tracePt t="37691" x="3657600" y="1936750"/>
          <p14:tracePt t="37710" x="3686175" y="1914525"/>
          <p14:tracePt t="37727" x="3714750" y="1900238"/>
          <p14:tracePt t="37744" x="3751263" y="1900238"/>
          <p14:tracePt t="37759" x="3757613" y="1893888"/>
          <p14:tracePt t="37776" x="3771900" y="1893888"/>
          <p14:tracePt t="37793" x="3779838" y="1893888"/>
          <p14:tracePt t="38181" x="3779838" y="1900238"/>
          <p14:tracePt t="38188" x="3779838" y="1908175"/>
          <p14:tracePt t="38200" x="3779838" y="1922463"/>
          <p14:tracePt t="38218" x="3779838" y="1928813"/>
          <p14:tracePt t="38235" x="3779838" y="1936750"/>
          <p14:tracePt t="38254" x="3779838" y="1943100"/>
          <p14:tracePt t="38272" x="3779838" y="1957388"/>
          <p14:tracePt t="38287" x="3779838" y="1965325"/>
          <p14:tracePt t="38303" x="3779838" y="1971675"/>
          <p14:tracePt t="38320" x="3779838" y="1979613"/>
          <p14:tracePt t="38338" x="3779838" y="1993900"/>
          <p14:tracePt t="38354" x="3779838" y="2008188"/>
          <p14:tracePt t="38371" x="3779838" y="2022475"/>
          <p14:tracePt t="38388" x="3779838" y="2028825"/>
          <p14:tracePt t="38422" x="3779838" y="2036763"/>
          <p14:tracePt t="38438" x="3779838" y="2051050"/>
          <p14:tracePt t="38456" x="3779838" y="2065338"/>
          <p14:tracePt t="38473" x="3779838" y="2079625"/>
          <p14:tracePt t="38490" x="3779838" y="2108200"/>
          <p14:tracePt t="38507" x="3779838" y="2151063"/>
          <p14:tracePt t="38525" x="3779838" y="2157413"/>
          <p14:tracePt t="38554" x="3779838" y="2165350"/>
          <p14:tracePt t="38571" x="3779838" y="2171700"/>
          <p14:tracePt t="38586" x="3779838" y="2179638"/>
          <p14:tracePt t="38595" x="3779838" y="2185988"/>
          <p14:tracePt t="38609" x="3779838" y="2193925"/>
          <p14:tracePt t="38625" x="3779838" y="2200275"/>
          <p14:tracePt t="38648" x="3779838" y="2208213"/>
          <p14:tracePt t="38664" x="3779838" y="2214563"/>
          <p14:tracePt t="38676" x="3779838" y="2222500"/>
          <p14:tracePt t="38697" x="3779838" y="2228850"/>
          <p14:tracePt t="38721" x="3779838" y="2236788"/>
          <p14:tracePt t="38815" x="3779838" y="2243138"/>
          <p14:tracePt t="39925" x="3779838" y="2236788"/>
          <p14:tracePt t="39939" x="3779838" y="2228850"/>
          <p14:tracePt t="39954" x="3779838" y="2222500"/>
          <p14:tracePt t="39961" x="3779838" y="2214563"/>
          <p14:tracePt t="39971" x="3779838" y="2208213"/>
          <p14:tracePt t="39985" x="3779838" y="2200275"/>
          <p14:tracePt t="40002" x="3779838" y="2193925"/>
          <p14:tracePt t="40019" x="3779838" y="2185988"/>
          <p14:tracePt t="40037" x="3779838" y="2165350"/>
          <p14:tracePt t="40053" x="3779838" y="2157413"/>
          <p14:tracePt t="40070" x="3779838" y="2151063"/>
          <p14:tracePt t="40087" x="3779838" y="2143125"/>
          <p14:tracePt t="40104" x="3779838" y="2136775"/>
          <p14:tracePt t="40121" x="3779838" y="2114550"/>
          <p14:tracePt t="40140" x="3779838" y="2085975"/>
          <p14:tracePt t="40155" x="3779838" y="2079625"/>
          <p14:tracePt t="40172" x="3779838" y="2065338"/>
          <p14:tracePt t="40206" x="3779838" y="2057400"/>
          <p14:tracePt t="40223" x="3779838" y="2036763"/>
          <p14:tracePt t="40242" x="3779838" y="2014538"/>
          <p14:tracePt t="40259" x="3779838" y="1993900"/>
          <p14:tracePt t="40336" x="3779838" y="1985963"/>
          <p14:tracePt t="40431" x="3779838" y="1979613"/>
          <p14:tracePt t="41110" x="3779838" y="1985963"/>
          <p14:tracePt t="41118" x="3779838" y="2000250"/>
          <p14:tracePt t="41128" x="3779838" y="2014538"/>
          <p14:tracePt t="41144" x="3779838" y="2028825"/>
          <p14:tracePt t="41157" x="3779838" y="2043113"/>
          <p14:tracePt t="41176" x="3779838" y="2057400"/>
          <p14:tracePt t="41193" x="3779838" y="2065338"/>
          <p14:tracePt t="41210" x="3779838" y="2071688"/>
          <p14:tracePt t="41227" x="3779838" y="2079625"/>
          <p14:tracePt t="41244" x="3779838" y="2085975"/>
          <p14:tracePt t="41261" x="3779838" y="2093913"/>
          <p14:tracePt t="41294" x="3779838" y="2100263"/>
          <p14:tracePt t="41315" x="3779838" y="2108200"/>
          <p14:tracePt t="41331" x="3779838" y="2114550"/>
          <p14:tracePt t="41345" x="3779838" y="2122488"/>
          <p14:tracePt t="41362" x="3779838" y="2128838"/>
          <p14:tracePt t="41379" x="3779838" y="2143125"/>
          <p14:tracePt t="41396" x="3779838" y="2151063"/>
          <p14:tracePt t="41413" x="3779838" y="2171700"/>
          <p14:tracePt t="41446" x="3779838" y="2179638"/>
          <p14:tracePt t="41463" x="3779838" y="2185988"/>
          <p14:tracePt t="41480" x="3779838" y="2193925"/>
          <p14:tracePt t="41497" x="3786188" y="2193925"/>
          <p14:tracePt t="41514" x="3786188" y="2200275"/>
          <p14:tracePt t="41531" x="3786188" y="2208213"/>
          <p14:tracePt t="41562" x="3786188" y="2214563"/>
          <p14:tracePt t="41585" x="3786188" y="2222500"/>
          <p14:tracePt t="41640" x="3786188" y="2228850"/>
          <p14:tracePt t="41665" x="3786188" y="2236788"/>
          <p14:tracePt t="41687" x="3786188" y="2243138"/>
          <p14:tracePt t="41710" x="3786188" y="2251075"/>
          <p14:tracePt t="41750" x="3786188" y="2257425"/>
          <p14:tracePt t="41780" x="3794125" y="2257425"/>
          <p14:tracePt t="41820" x="3794125" y="2265363"/>
          <p14:tracePt t="41836" x="3800475" y="2265363"/>
          <p14:tracePt t="41860" x="3800475" y="2271713"/>
          <p14:tracePt t="42063" x="3800475" y="2279650"/>
          <p14:tracePt t="42156" x="3800475" y="2286000"/>
          <p14:tracePt t="42234" x="3800475" y="2293938"/>
          <p14:tracePt t="42264" x="3800475" y="2300288"/>
          <p14:tracePt t="42272" x="3800475" y="2308225"/>
          <p14:tracePt t="42282" x="3800475" y="2314575"/>
          <p14:tracePt t="42300" x="3800475" y="2322513"/>
          <p14:tracePt t="42314" x="3800475" y="2328863"/>
          <p14:tracePt t="42332" x="3800475" y="2343150"/>
          <p14:tracePt t="42347" x="3800475" y="2357438"/>
          <p14:tracePt t="42364" x="3800475" y="2365375"/>
          <p14:tracePt t="42381" x="3800475" y="2371725"/>
          <p14:tracePt t="42397" x="3800475" y="2379663"/>
          <p14:tracePt t="42415" x="3800475" y="2386013"/>
          <p14:tracePt t="42432" x="3800475" y="2393950"/>
          <p14:tracePt t="42449" x="3800475" y="2414588"/>
          <p14:tracePt t="42466" x="3800475" y="2451100"/>
          <p14:tracePt t="42483" x="3800475" y="2522538"/>
          <p14:tracePt t="42500" x="3800475" y="2557463"/>
          <p14:tracePt t="42518" x="3800475" y="2586038"/>
          <p14:tracePt t="42534" x="3800475" y="2622550"/>
          <p14:tracePt t="42551" x="3794125" y="2643188"/>
          <p14:tracePt t="42569" x="3786188" y="2686050"/>
          <p14:tracePt t="42586" x="3779838" y="2714625"/>
          <p14:tracePt t="42603" x="3771900" y="2757488"/>
          <p14:tracePt t="42620" x="3765550" y="2800350"/>
          <p14:tracePt t="42637" x="3765550" y="2879725"/>
          <p14:tracePt t="42655" x="3765550" y="3008313"/>
          <p14:tracePt t="42670" x="3765550" y="3079750"/>
          <p14:tracePt t="42687" x="3751263" y="3171825"/>
          <p14:tracePt t="42704" x="3736975" y="3243263"/>
          <p14:tracePt t="42721" x="3729038" y="3286125"/>
          <p14:tracePt t="42739" x="3708400" y="3336925"/>
          <p14:tracePt t="42757" x="3686175" y="3386138"/>
          <p14:tracePt t="42772" x="3679825" y="3451225"/>
          <p14:tracePt t="42790" x="3657600" y="3536950"/>
          <p14:tracePt t="42805" x="3608388" y="3629025"/>
          <p14:tracePt t="42823" x="3543300" y="3751263"/>
          <p14:tracePt t="42839" x="3457575" y="3857625"/>
          <p14:tracePt t="42858" x="3271838" y="4029075"/>
          <p14:tracePt t="42875" x="3151188" y="4122738"/>
          <p14:tracePt t="42892" x="3071813" y="4171950"/>
          <p14:tracePt t="42910" x="2971800" y="4222750"/>
          <p14:tracePt t="42926" x="2914650" y="4251325"/>
          <p14:tracePt t="42928" x="2886075" y="4257675"/>
          <p14:tracePt t="42943" x="2879725" y="4265613"/>
          <p14:tracePt t="42960" x="2836863" y="4271963"/>
          <p14:tracePt t="42977" x="2757488" y="4286250"/>
          <p14:tracePt t="42993" x="2651125" y="4300538"/>
          <p14:tracePt t="43010" x="2551113" y="4329113"/>
          <p14:tracePt t="43026" x="2457450" y="4351338"/>
          <p14:tracePt t="43043" x="2343150" y="4357688"/>
          <p14:tracePt t="43062" x="2265363" y="4386263"/>
          <p14:tracePt t="43078" x="2208213" y="4400550"/>
          <p14:tracePt t="43094" x="2185988" y="4414838"/>
          <p14:tracePt t="43189" x="2179638" y="4414838"/>
          <p14:tracePt t="43193" x="2165350" y="4414838"/>
          <p14:tracePt t="43204" x="2151063" y="4408488"/>
          <p14:tracePt t="43215" x="2143125" y="4408488"/>
          <p14:tracePt t="43232" x="2114550" y="4400550"/>
          <p14:tracePt t="43249" x="2100263" y="4394200"/>
          <p14:tracePt t="43265" x="2085975" y="4386263"/>
          <p14:tracePt t="43431" x="2085975" y="4379913"/>
          <p14:tracePt t="43437" x="2108200" y="4379913"/>
          <p14:tracePt t="43453" x="2128838" y="4371975"/>
          <p14:tracePt t="43470" x="2136775" y="4365625"/>
          <p14:tracePt t="43487" x="2143125" y="4357688"/>
          <p14:tracePt t="43523" x="2151063" y="4357688"/>
          <p14:tracePt t="43540" x="2157413" y="4357688"/>
          <p14:tracePt t="43553" x="2179638" y="4351338"/>
          <p14:tracePt t="43570" x="2243138" y="4351338"/>
          <p14:tracePt t="43587" x="2328863" y="4357688"/>
          <p14:tracePt t="43604" x="2365375" y="4357688"/>
          <p14:tracePt t="43622" x="2428875" y="4357688"/>
          <p14:tracePt t="43639" x="2493963" y="4357688"/>
          <p14:tracePt t="43655" x="2514600" y="4357688"/>
          <p14:tracePt t="43672" x="2557463" y="4357688"/>
          <p14:tracePt t="43690" x="2593975" y="4357688"/>
          <p14:tracePt t="43707" x="2628900" y="4357688"/>
          <p14:tracePt t="43723" x="2693988" y="4365625"/>
          <p14:tracePt t="43740" x="2794000" y="4379913"/>
          <p14:tracePt t="43758" x="2857500" y="4379913"/>
          <p14:tracePt t="43775" x="2894013" y="4379913"/>
          <p14:tracePt t="43791" x="2914650" y="4379913"/>
          <p14:tracePt t="43808" x="2922588" y="4379913"/>
          <p14:tracePt t="43930" x="2894013" y="4379913"/>
          <p14:tracePt t="43937" x="2857500" y="4379913"/>
          <p14:tracePt t="43944" x="2836863" y="4379913"/>
          <p14:tracePt t="43961" x="2779713" y="4379913"/>
          <p14:tracePt t="43979" x="2714625" y="4371975"/>
          <p14:tracePt t="43995" x="2679700" y="4371975"/>
          <p14:tracePt t="44013" x="2636838" y="4365625"/>
          <p14:tracePt t="44029" x="2628900" y="4365625"/>
          <p14:tracePt t="44046" x="2614613" y="4365625"/>
          <p14:tracePt t="44063" x="2586038" y="4357688"/>
          <p14:tracePt t="44080" x="2528888" y="4351338"/>
          <p14:tracePt t="44097" x="2486025" y="4343400"/>
          <p14:tracePt t="44115" x="2428875" y="4337050"/>
          <p14:tracePt t="44131" x="2408238" y="4337050"/>
          <p14:tracePt t="44242" x="2408238" y="4329113"/>
          <p14:tracePt t="44266" x="2408238" y="4322763"/>
          <p14:tracePt t="44289" x="2414588" y="4322763"/>
          <p14:tracePt t="44297" x="2436813" y="4322763"/>
          <p14:tracePt t="44304" x="2457450" y="4322763"/>
          <p14:tracePt t="44318" x="2471738" y="4322763"/>
          <p14:tracePt t="44335" x="2508250" y="4337050"/>
          <p14:tracePt t="44352" x="2557463" y="4337050"/>
          <p14:tracePt t="44369" x="2608263" y="4337050"/>
          <p14:tracePt t="44386" x="2651125" y="4337050"/>
          <p14:tracePt t="44402" x="2671763" y="4337050"/>
          <p14:tracePt t="44419" x="2736850" y="4337050"/>
          <p14:tracePt t="44437" x="2794000" y="4337050"/>
          <p14:tracePt t="44456" x="2851150" y="4337050"/>
          <p14:tracePt t="44473" x="2900363" y="4343400"/>
          <p14:tracePt t="44489" x="2943225" y="4343400"/>
          <p14:tracePt t="44506" x="2957513" y="4343400"/>
          <p14:tracePt t="44523" x="3008313" y="4357688"/>
          <p14:tracePt t="44540" x="3057525" y="4357688"/>
          <p14:tracePt t="44556" x="3079750" y="4365625"/>
          <p14:tracePt t="44573" x="3094038" y="4365625"/>
          <p14:tracePt t="44590" x="3100388" y="4365625"/>
          <p14:tracePt t="44608" x="3114675" y="4365625"/>
          <p14:tracePt t="44624" x="3128963" y="4365625"/>
          <p14:tracePt t="44641" x="3151188" y="4365625"/>
          <p14:tracePt t="44658" x="3171825" y="4365625"/>
          <p14:tracePt t="44674" x="3200400" y="4365625"/>
          <p14:tracePt t="44691" x="3228975" y="4365625"/>
          <p14:tracePt t="44709" x="3271838" y="4365625"/>
          <p14:tracePt t="44726" x="3286125" y="4365625"/>
          <p14:tracePt t="44743" x="3294063" y="4365625"/>
          <p14:tracePt t="45375" x="3300413" y="4365625"/>
          <p14:tracePt t="45382" x="3308350" y="4365625"/>
          <p14:tracePt t="45394" x="3314700" y="4365625"/>
          <p14:tracePt t="45408" x="3336925" y="4365625"/>
          <p14:tracePt t="45422" x="3357563" y="4365625"/>
          <p14:tracePt t="45440" x="3365500" y="4365625"/>
          <p14:tracePt t="45456" x="3386138" y="4365625"/>
          <p14:tracePt t="45473" x="3400425" y="4365625"/>
          <p14:tracePt t="45492" x="3429000" y="4371975"/>
          <p14:tracePt t="45509" x="3451225" y="4371975"/>
          <p14:tracePt t="45526" x="3465513" y="4371975"/>
          <p14:tracePt t="45544" x="3486150" y="4379913"/>
          <p14:tracePt t="45560" x="3514725" y="4386263"/>
          <p14:tracePt t="45577" x="3522663" y="4386263"/>
          <p14:tracePt t="45609" x="3529013" y="4386263"/>
          <p14:tracePt t="45618" x="3536950" y="4386263"/>
          <p14:tracePt t="45649" x="3543300" y="4386263"/>
          <p14:tracePt t="45670" x="3543300" y="4394200"/>
          <p14:tracePt t="45719" x="3551238" y="4394200"/>
          <p14:tracePt t="45726" x="3551238" y="4400550"/>
          <p14:tracePt t="45734" x="3557588" y="4400550"/>
          <p14:tracePt t="45745" x="3565525" y="4400550"/>
          <p14:tracePt t="45764" x="3594100" y="4408488"/>
          <p14:tracePt t="45781" x="3608388" y="4408488"/>
          <p14:tracePt t="45798" x="3614738" y="4408488"/>
          <p14:tracePt t="45831" x="3622675" y="4408488"/>
          <p14:tracePt t="45847" x="3629025" y="4408488"/>
          <p14:tracePt t="45875" x="3636963" y="4408488"/>
          <p14:tracePt t="45890" x="3643313" y="4408488"/>
          <p14:tracePt t="45904" x="3657600" y="4408488"/>
          <p14:tracePt t="45915" x="3671888" y="4408488"/>
          <p14:tracePt t="45933" x="3686175" y="4408488"/>
          <p14:tracePt t="45949" x="3708400" y="4408488"/>
          <p14:tracePt t="45966" x="3736975" y="4408488"/>
          <p14:tracePt t="45983" x="3743325" y="4408488"/>
          <p14:tracePt t="46000" x="3751263" y="4408488"/>
          <p14:tracePt t="46017" x="3757613" y="4408488"/>
          <p14:tracePt t="46034" x="3771900" y="4408488"/>
          <p14:tracePt t="46051" x="3794125" y="4408488"/>
          <p14:tracePt t="46068" x="3822700" y="4408488"/>
          <p14:tracePt t="46085" x="3865563" y="4408488"/>
          <p14:tracePt t="46102" x="3894138" y="4400550"/>
          <p14:tracePt t="46120" x="3929063" y="4400550"/>
          <p14:tracePt t="46138" x="3957638" y="4400550"/>
          <p14:tracePt t="46154" x="3971925" y="4400550"/>
          <p14:tracePt t="46157" x="3994150" y="4394200"/>
          <p14:tracePt t="46172" x="4008438" y="4394200"/>
          <p14:tracePt t="46187" x="4043363" y="4386263"/>
          <p14:tracePt t="46204" x="4057650" y="4371975"/>
          <p14:tracePt t="46221" x="4100513" y="4357688"/>
          <p14:tracePt t="46238" x="4122738" y="4357688"/>
          <p14:tracePt t="46255" x="4165600" y="4357688"/>
          <p14:tracePt t="46273" x="4194175" y="4357688"/>
          <p14:tracePt t="46290" x="4222750" y="4357688"/>
          <p14:tracePt t="46308" x="4265613" y="4357688"/>
          <p14:tracePt t="46325" x="4337050" y="4357688"/>
          <p14:tracePt t="46343" x="4379913" y="4351338"/>
          <p14:tracePt t="46361" x="4408488" y="4351338"/>
          <p14:tracePt t="46376" x="4437063" y="4351338"/>
          <p14:tracePt t="46392" x="4457700" y="4351338"/>
          <p14:tracePt t="46409" x="4471988" y="4351338"/>
          <p14:tracePt t="46428" x="4486275" y="4351338"/>
          <p14:tracePt t="46441" x="4494213" y="4351338"/>
          <p14:tracePt t="46459" x="4522788" y="4357688"/>
          <p14:tracePt t="46476" x="4543425" y="4357688"/>
          <p14:tracePt t="46493" x="4572000" y="4357688"/>
          <p14:tracePt t="46510" x="4600575" y="4365625"/>
          <p14:tracePt t="46527" x="4622800" y="4365625"/>
          <p14:tracePt t="46544" x="4637088" y="4365625"/>
          <p14:tracePt t="46560" x="4643438" y="4365625"/>
          <p14:tracePt t="46789" x="4637088" y="4357688"/>
          <p14:tracePt t="46797" x="4614863" y="4357688"/>
          <p14:tracePt t="46802" x="4594225" y="4357688"/>
          <p14:tracePt t="46817" x="4586288" y="4357688"/>
          <p14:tracePt t="46833" x="4572000" y="4365625"/>
          <p14:tracePt t="46850" x="4543425" y="4371975"/>
          <p14:tracePt t="46867" x="4494213" y="4379913"/>
          <p14:tracePt t="46884" x="4429125" y="4386263"/>
          <p14:tracePt t="46901" x="4351338" y="4394200"/>
          <p14:tracePt t="46918" x="4200525" y="4386263"/>
          <p14:tracePt t="46922" x="4129088" y="4386263"/>
          <p14:tracePt t="46936" x="3951288" y="4400550"/>
          <p14:tracePt t="46953" x="3657600" y="4422775"/>
          <p14:tracePt t="46970" x="3429000" y="4414838"/>
          <p14:tracePt t="46987" x="3157538" y="4429125"/>
          <p14:tracePt t="47004" x="2979738" y="4451350"/>
          <p14:tracePt t="47007" x="2894013" y="4451350"/>
          <p14:tracePt t="47019" x="2857500" y="4451350"/>
          <p14:tracePt t="47037" x="2722563" y="4486275"/>
          <p14:tracePt t="47054" x="2636838" y="4500563"/>
          <p14:tracePt t="47071" x="2565400" y="4500563"/>
          <p14:tracePt t="47088" x="2486025" y="4500563"/>
          <p14:tracePt t="47104" x="2336800" y="4500563"/>
          <p14:tracePt t="47122" x="2200275" y="4500563"/>
          <p14:tracePt t="47139" x="2071688" y="4500563"/>
          <p14:tracePt t="47157" x="2036763" y="4500563"/>
          <p14:tracePt t="47172" x="2014538" y="4500563"/>
          <p14:tracePt t="47189" x="2000250" y="4500563"/>
          <p14:tracePt t="47227" x="1993900" y="4500563"/>
          <p14:tracePt t="47250" x="1985963" y="4500563"/>
          <p14:tracePt t="47266" x="1971675" y="4500563"/>
          <p14:tracePt t="47281" x="1957388" y="4500563"/>
          <p14:tracePt t="47293" x="1943100" y="4500563"/>
          <p14:tracePt t="47310" x="1900238" y="4514850"/>
          <p14:tracePt t="47327" x="1879600" y="4522788"/>
          <p14:tracePt t="47344" x="1865313" y="4522788"/>
          <p14:tracePt t="47361" x="1865313" y="4529138"/>
          <p14:tracePt t="47490" x="1900238" y="4543425"/>
          <p14:tracePt t="47500" x="1985963" y="4551363"/>
          <p14:tracePt t="47506" x="2051050" y="4557713"/>
          <p14:tracePt t="47514" x="2128838" y="4572000"/>
          <p14:tracePt t="47529" x="2300288" y="4594225"/>
          <p14:tracePt t="47547" x="2436813" y="4637088"/>
          <p14:tracePt t="47564" x="2514600" y="4637088"/>
          <p14:tracePt t="47580" x="2536825" y="4643438"/>
          <p14:tracePt t="47732" x="2536825" y="4651375"/>
          <p14:tracePt t="47748" x="2528888" y="4665663"/>
          <p14:tracePt t="47756" x="2522538" y="4665663"/>
          <p14:tracePt t="47767" x="2522538" y="4672013"/>
          <p14:tracePt t="47784" x="2508250" y="4686300"/>
          <p14:tracePt t="47801" x="2500313" y="4686300"/>
          <p14:tracePt t="47818" x="2471738" y="4694238"/>
          <p14:tracePt t="47835" x="2428875" y="4700588"/>
          <p14:tracePt t="47852" x="2371725" y="4700588"/>
          <p14:tracePt t="47869" x="2271713" y="4700588"/>
          <p14:tracePt t="47887" x="2165350" y="4722813"/>
          <p14:tracePt t="47903" x="2114550" y="4722813"/>
          <p14:tracePt t="47920" x="2100263" y="4729163"/>
          <p14:tracePt t="47939" x="2079625" y="4729163"/>
          <p14:tracePt t="47954" x="2057400" y="4729163"/>
          <p14:tracePt t="47971" x="2028825" y="4737100"/>
          <p14:tracePt t="47988" x="1985963" y="4737100"/>
          <p14:tracePt t="47991" x="1943100" y="4743450"/>
          <p14:tracePt t="48005" x="1843088" y="4765675"/>
          <p14:tracePt t="48022" x="1757363" y="4779963"/>
          <p14:tracePt t="48039" x="1708150" y="4786313"/>
          <p14:tracePt t="48056" x="1685925" y="4794250"/>
          <p14:tracePt t="48075" x="1665288" y="4794250"/>
          <p14:tracePt t="48091" x="1651000" y="4794250"/>
          <p14:tracePt t="48107" x="1643063" y="4794250"/>
          <p14:tracePt t="48124" x="1636713" y="4794250"/>
          <p14:tracePt t="48142" x="1622425" y="4786313"/>
          <p14:tracePt t="48160" x="1614488" y="4779963"/>
          <p14:tracePt t="48175" x="1614488" y="4751388"/>
          <p14:tracePt t="48176" x="1600200" y="4714875"/>
          <p14:tracePt t="48192" x="1600200" y="4686300"/>
          <p14:tracePt t="48209" x="1585913" y="4637088"/>
          <p14:tracePt t="48227" x="1585913" y="4608513"/>
          <p14:tracePt t="48244" x="1585913" y="4594225"/>
          <p14:tracePt t="48263" x="1585913" y="4572000"/>
          <p14:tracePt t="48277" x="1585913" y="4557713"/>
          <p14:tracePt t="48295" x="1614488" y="4514850"/>
          <p14:tracePt t="48311" x="1636713" y="4494213"/>
          <p14:tracePt t="48330" x="1651000" y="4471988"/>
          <p14:tracePt t="48347" x="1651000" y="4465638"/>
          <p14:tracePt t="48364" x="1679575" y="4457700"/>
          <p14:tracePt t="48380" x="1693863" y="4451350"/>
          <p14:tracePt t="48381" x="1708150" y="4451350"/>
          <p14:tracePt t="48396" x="1751013" y="4443413"/>
          <p14:tracePt t="48414" x="1814513" y="4414838"/>
          <p14:tracePt t="48430" x="1908175" y="4400550"/>
          <p14:tracePt t="48435" x="1971675" y="4400550"/>
          <p14:tracePt t="48447" x="2008188" y="4400550"/>
          <p14:tracePt t="48464" x="2085975" y="4394200"/>
          <p14:tracePt t="48482" x="2165350" y="4394200"/>
          <p14:tracePt t="48499" x="2228850" y="4394200"/>
          <p14:tracePt t="48517" x="2286000" y="4394200"/>
          <p14:tracePt t="48533" x="2351088" y="4394200"/>
          <p14:tracePt t="48551" x="2486025" y="4400550"/>
          <p14:tracePt t="48568" x="2608263" y="4400550"/>
          <p14:tracePt t="48583" x="2686050" y="4422775"/>
          <p14:tracePt t="48599" x="2736850" y="4443413"/>
          <p14:tracePt t="48617" x="2794000" y="4465638"/>
          <p14:tracePt t="48634" x="2843213" y="4494213"/>
          <p14:tracePt t="48651" x="2879725" y="4500563"/>
          <p14:tracePt t="48668" x="2900363" y="4537075"/>
          <p14:tracePt t="48685" x="2914650" y="4579938"/>
          <p14:tracePt t="48702" x="2914650" y="4622800"/>
          <p14:tracePt t="48719" x="2914650" y="4665663"/>
          <p14:tracePt t="48736" x="2914650" y="4722813"/>
          <p14:tracePt t="48753" x="2914650" y="4751388"/>
          <p14:tracePt t="48771" x="2908300" y="4794250"/>
          <p14:tracePt t="48787" x="2900363" y="4808538"/>
          <p14:tracePt t="48804" x="2886075" y="4829175"/>
          <p14:tracePt t="48822" x="2879725" y="4829175"/>
          <p14:tracePt t="48838" x="2871788" y="4851400"/>
          <p14:tracePt t="48855" x="2843213" y="4865688"/>
          <p14:tracePt t="48871" x="2814638" y="4886325"/>
          <p14:tracePt t="48888" x="2771775" y="4900613"/>
          <p14:tracePt t="48905" x="2743200" y="4914900"/>
          <p14:tracePt t="48922" x="2722563" y="4922838"/>
          <p14:tracePt t="48940" x="2693988" y="4937125"/>
          <p14:tracePt t="48957" x="2665413" y="4943475"/>
          <p14:tracePt t="48974" x="2608263" y="4965700"/>
          <p14:tracePt t="48991" x="2536825" y="4986338"/>
          <p14:tracePt t="49008" x="2457450" y="5000625"/>
          <p14:tracePt t="49025" x="2386013" y="5014913"/>
          <p14:tracePt t="49043" x="2322513" y="5014913"/>
          <p14:tracePt t="49059" x="2286000" y="5014913"/>
          <p14:tracePt t="49075" x="2236788" y="5014913"/>
          <p14:tracePt t="49095" x="2214563" y="5014913"/>
          <p14:tracePt t="49112" x="2171700" y="5014913"/>
          <p14:tracePt t="49129" x="2143125" y="5014913"/>
          <p14:tracePt t="49144" x="2122488" y="5008563"/>
          <p14:tracePt t="49161" x="2085975" y="4994275"/>
          <p14:tracePt t="49178" x="2057400" y="4986338"/>
          <p14:tracePt t="49194" x="2028825" y="4965700"/>
          <p14:tracePt t="49212" x="1993900" y="4943475"/>
          <p14:tracePt t="49229" x="1951038" y="4914900"/>
          <p14:tracePt t="49247" x="1908175" y="4900613"/>
          <p14:tracePt t="49264" x="1885950" y="4886325"/>
          <p14:tracePt t="49281" x="1879600" y="4872038"/>
          <p14:tracePt t="49298" x="1871663" y="4843463"/>
          <p14:tracePt t="49315" x="1865313" y="4814888"/>
          <p14:tracePt t="49332" x="1857375" y="4779963"/>
          <p14:tracePt t="49335" x="1851025" y="4757738"/>
          <p14:tracePt t="49349" x="1843088" y="4708525"/>
          <p14:tracePt t="49365" x="1843088" y="4679950"/>
          <p14:tracePt t="49383" x="1843088" y="4657725"/>
          <p14:tracePt t="49399" x="1851025" y="4637088"/>
          <p14:tracePt t="49416" x="1865313" y="4614863"/>
          <p14:tracePt t="49432" x="1893888" y="4594225"/>
          <p14:tracePt t="49449" x="1914525" y="4565650"/>
          <p14:tracePt t="49466" x="1928813" y="4543425"/>
          <p14:tracePt t="49485" x="1951038" y="4543425"/>
          <p14:tracePt t="49502" x="1971675" y="4529138"/>
          <p14:tracePt t="49521" x="1993900" y="4522788"/>
          <p14:tracePt t="49536" x="2008188" y="4514850"/>
          <p14:tracePt t="49552" x="2057400" y="4500563"/>
          <p14:tracePt t="49568" x="2085975" y="4486275"/>
          <p14:tracePt t="49585" x="2114550" y="4486275"/>
          <p14:tracePt t="49603" x="2136775" y="4486275"/>
          <p14:tracePt t="49619" x="2185988" y="4479925"/>
          <p14:tracePt t="49637" x="2343150" y="4479925"/>
          <p14:tracePt t="49656" x="2428875" y="4479925"/>
          <p14:tracePt t="49672" x="2486025" y="4479925"/>
          <p14:tracePt t="49687" x="2536825" y="4486275"/>
          <p14:tracePt t="49704" x="2557463" y="4486275"/>
          <p14:tracePt t="49721" x="2579688" y="4486275"/>
          <p14:tracePt t="49740" x="2600325" y="4494213"/>
          <p14:tracePt t="49757" x="2628900" y="4508500"/>
          <p14:tracePt t="49773" x="2643188" y="4514850"/>
          <p14:tracePt t="49792" x="2665413" y="4537075"/>
          <p14:tracePt t="49809" x="2686050" y="4565650"/>
          <p14:tracePt t="49824" x="2693988" y="4565650"/>
          <p14:tracePt t="49841" x="2714625" y="4600575"/>
          <p14:tracePt t="49857" x="2736850" y="4622800"/>
          <p14:tracePt t="49874" x="2757488" y="4665663"/>
          <p14:tracePt t="49891" x="2771775" y="4686300"/>
          <p14:tracePt t="49909" x="2779713" y="4708525"/>
          <p14:tracePt t="49925" x="2779713" y="4729163"/>
          <p14:tracePt t="49929" x="2779713" y="4737100"/>
          <p14:tracePt t="49943" x="2779713" y="4757738"/>
          <p14:tracePt t="49959" x="2779713" y="4779963"/>
          <p14:tracePt t="49976" x="2779713" y="4808538"/>
          <p14:tracePt t="49993" x="2771775" y="4814888"/>
          <p14:tracePt t="50010" x="2771775" y="4829175"/>
          <p14:tracePt t="50027" x="2765425" y="4837113"/>
          <p14:tracePt t="50044" x="2743200" y="4857750"/>
          <p14:tracePt t="50061" x="2722563" y="4879975"/>
          <p14:tracePt t="50080" x="2708275" y="4886325"/>
          <p14:tracePt t="50098" x="2693988" y="4900613"/>
          <p14:tracePt t="50113" x="2679700" y="4914900"/>
          <p14:tracePt t="50115" x="2671763" y="4914900"/>
          <p14:tracePt t="50129" x="2665413" y="4914900"/>
          <p14:tracePt t="50146" x="2657475" y="4922838"/>
          <p14:tracePt t="50165" x="2636838" y="4922838"/>
          <p14:tracePt t="50182" x="2628900" y="4929188"/>
          <p14:tracePt t="50198" x="2614613" y="4929188"/>
          <p14:tracePt t="50215" x="2600325" y="4929188"/>
          <p14:tracePt t="50231" x="2586038" y="4937125"/>
          <p14:tracePt t="50248" x="2571750" y="4937125"/>
          <p14:tracePt t="50265" x="2571750" y="4943475"/>
          <p14:tracePt t="50282" x="2565400" y="4943475"/>
          <p14:tracePt t="50299" x="2557463" y="4943475"/>
          <p14:tracePt t="50317" x="2536825" y="4951413"/>
          <p14:tracePt t="50335" x="2522538" y="4951413"/>
          <p14:tracePt t="50352" x="2493963" y="4951413"/>
          <p14:tracePt t="50369" x="2479675" y="4951413"/>
          <p14:tracePt t="50386" x="2451100" y="4951413"/>
          <p14:tracePt t="50402" x="2428875" y="4957763"/>
          <p14:tracePt t="50405" x="2414588" y="4957763"/>
          <p14:tracePt t="50419" x="2393950" y="4957763"/>
          <p14:tracePt t="50435" x="2371725" y="4957763"/>
          <p14:tracePt t="50452" x="2365375" y="4957763"/>
          <p14:tracePt t="50472" x="2357438" y="4957763"/>
          <p14:tracePt t="50488" x="2336800" y="4951413"/>
          <p14:tracePt t="50489" x="2314575" y="4951413"/>
          <p14:tracePt t="50521" x="2286000" y="4943475"/>
          <p14:tracePt t="50537" x="2271713" y="4937125"/>
          <p14:tracePt t="50554" x="2251075" y="4929188"/>
          <p14:tracePt t="50571" x="2243138" y="4929188"/>
          <p14:tracePt t="50588" x="2236788" y="4929188"/>
          <p14:tracePt t="50605" x="2222500" y="4929188"/>
          <p14:tracePt t="50624" x="2200275" y="4914900"/>
          <p14:tracePt t="50641" x="2157413" y="4900613"/>
          <p14:tracePt t="50657" x="2136775" y="4886325"/>
          <p14:tracePt t="50674" x="2100263" y="4886325"/>
          <p14:tracePt t="50692" x="2085975" y="4879975"/>
          <p14:tracePt t="50707" x="2071688" y="4865688"/>
          <p14:tracePt t="50724" x="2065338" y="4843463"/>
          <p14:tracePt t="50741" x="2065338" y="4837113"/>
          <p14:tracePt t="50759" x="2051050" y="4814888"/>
          <p14:tracePt t="50776" x="2043113" y="4800600"/>
          <p14:tracePt t="50793" x="2036763" y="4786313"/>
          <p14:tracePt t="50809" x="2028825" y="4765675"/>
          <p14:tracePt t="50826" x="2028825" y="4743450"/>
          <p14:tracePt t="50843" x="2022475" y="4708525"/>
          <p14:tracePt t="50860" x="2022475" y="4679950"/>
          <p14:tracePt t="50876" x="2022475" y="4665663"/>
          <p14:tracePt t="50894" x="2022475" y="4651375"/>
          <p14:tracePt t="50911" x="2014538" y="4614863"/>
          <p14:tracePt t="50927" x="2014538" y="4586288"/>
          <p14:tracePt t="50944" x="2014538" y="4565650"/>
          <p14:tracePt t="50962" x="2014538" y="4551363"/>
          <p14:tracePt t="50979" x="2014538" y="4529138"/>
          <p14:tracePt t="51012" x="2022475" y="4514850"/>
          <p14:tracePt t="51031" x="2022475" y="4508500"/>
          <p14:tracePt t="51046" x="2036763" y="4500563"/>
          <p14:tracePt t="51063" x="2043113" y="4494213"/>
          <p14:tracePt t="51080" x="2057400" y="4486275"/>
          <p14:tracePt t="51098" x="2065338" y="4486275"/>
          <p14:tracePt t="51116" x="2093913" y="4465638"/>
          <p14:tracePt t="51132" x="2114550" y="4457700"/>
          <p14:tracePt t="51149" x="2136775" y="4451350"/>
          <p14:tracePt t="51167" x="2151063" y="4443413"/>
          <p14:tracePt t="51182" x="2179638" y="4437063"/>
          <p14:tracePt t="51185" x="2193925" y="4437063"/>
          <p14:tracePt t="51200" x="2208213" y="4437063"/>
          <p14:tracePt t="51216" x="2236788" y="4429125"/>
          <p14:tracePt t="51233" x="2265363" y="4429125"/>
          <p14:tracePt t="51251" x="2314575" y="4429125"/>
          <p14:tracePt t="51268" x="2379663" y="4429125"/>
          <p14:tracePt t="51285" x="2457450" y="4429125"/>
          <p14:tracePt t="51302" x="2508250" y="4429125"/>
          <p14:tracePt t="51318" x="2536825" y="4429125"/>
          <p14:tracePt t="51335" x="2551113" y="4429125"/>
          <p14:tracePt t="51352" x="2571750" y="4429125"/>
          <p14:tracePt t="51370" x="2600325" y="4429125"/>
          <p14:tracePt t="51386" x="2657475" y="4437063"/>
          <p14:tracePt t="51404" x="2693988" y="4451350"/>
          <p14:tracePt t="51420" x="2722563" y="4457700"/>
          <p14:tracePt t="51437" x="2736850" y="4465638"/>
          <p14:tracePt t="51454" x="2743200" y="4471988"/>
          <p14:tracePt t="51472" x="2757488" y="4479925"/>
          <p14:tracePt t="51489" x="2779713" y="4494213"/>
          <p14:tracePt t="51506" x="2808288" y="4514850"/>
          <p14:tracePt t="51523" x="2814638" y="4522788"/>
          <p14:tracePt t="51539" x="2828925" y="4537075"/>
          <p14:tracePt t="51556" x="2843213" y="4543425"/>
          <p14:tracePt t="51573" x="2851150" y="4557713"/>
          <p14:tracePt t="51592" x="2865438" y="4586288"/>
          <p14:tracePt t="51608" x="2865438" y="4608513"/>
          <p14:tracePt t="51624" x="2879725" y="4637088"/>
          <p14:tracePt t="51641" x="2879725" y="4672013"/>
          <p14:tracePt t="51658" x="2886075" y="4686300"/>
          <p14:tracePt t="51675" x="2886075" y="4700588"/>
          <p14:tracePt t="51694" x="2894013" y="4722813"/>
          <p14:tracePt t="51711" x="2894013" y="4737100"/>
          <p14:tracePt t="51728" x="2894013" y="4757738"/>
          <p14:tracePt t="51745" x="2894013" y="4772025"/>
          <p14:tracePt t="51762" x="2879725" y="4786313"/>
          <p14:tracePt t="51778" x="2857500" y="4822825"/>
          <p14:tracePt t="51794" x="2851150" y="4851400"/>
          <p14:tracePt t="51811" x="2843213" y="4857750"/>
          <p14:tracePt t="51828" x="2828925" y="4865688"/>
          <p14:tracePt t="51845" x="2814638" y="4886325"/>
          <p14:tracePt t="51864" x="2808288" y="4894263"/>
          <p14:tracePt t="51880" x="2786063" y="4914900"/>
          <p14:tracePt t="51897" x="2771775" y="4937125"/>
          <p14:tracePt t="51913" x="2765425" y="4943475"/>
          <p14:tracePt t="51930" x="2728913" y="4951413"/>
          <p14:tracePt t="51947" x="2700338" y="4965700"/>
          <p14:tracePt t="51964" x="2671763" y="4979988"/>
          <p14:tracePt t="51981" x="2643188" y="4979988"/>
          <p14:tracePt t="51998" x="2614613" y="4986338"/>
          <p14:tracePt t="52015" x="2593975" y="4986338"/>
          <p14:tracePt t="52032" x="2565400" y="4986338"/>
          <p14:tracePt t="52049" x="2536825" y="4986338"/>
          <p14:tracePt t="52066" x="2493963" y="4994275"/>
          <p14:tracePt t="52067" x="2479675" y="5000625"/>
          <p14:tracePt t="52083" x="2443163" y="5000625"/>
          <p14:tracePt t="52100" x="2414588" y="5000625"/>
          <p14:tracePt t="52117" x="2379663" y="5000625"/>
          <p14:tracePt t="52134" x="2365375" y="5000625"/>
          <p14:tracePt t="52151" x="2351088" y="5000625"/>
          <p14:tracePt t="52170" x="2322513" y="5000625"/>
          <p14:tracePt t="52187" x="2300288" y="4994275"/>
          <p14:tracePt t="52204" x="2251075" y="4972050"/>
          <p14:tracePt t="52219" x="2208213" y="4951413"/>
          <p14:tracePt t="52237" x="2179638" y="4922838"/>
          <p14:tracePt t="52253" x="2151063" y="4900613"/>
          <p14:tracePt t="52255" x="2128838" y="4894263"/>
          <p14:tracePt t="52271" x="2100263" y="4886325"/>
          <p14:tracePt t="52289" x="2079625" y="4857750"/>
          <p14:tracePt t="52305" x="2065338" y="4851400"/>
          <p14:tracePt t="52322" x="2051050" y="4829175"/>
          <p14:tracePt t="52340" x="2036763" y="4814888"/>
          <p14:tracePt t="52355" x="2022475" y="4779963"/>
          <p14:tracePt t="52357" x="2014538" y="4751388"/>
          <p14:tracePt t="52372" x="2000250" y="4722813"/>
          <p14:tracePt t="52389" x="1993900" y="4694238"/>
          <p14:tracePt t="52406" x="1985963" y="4657725"/>
          <p14:tracePt t="52423" x="1979613" y="4622800"/>
          <p14:tracePt t="52429" x="1979613" y="4608513"/>
          <p14:tracePt t="52442" x="1979613" y="4579938"/>
          <p14:tracePt t="52459" x="1979613" y="4557713"/>
          <p14:tracePt t="52475" x="1985963" y="4529138"/>
          <p14:tracePt t="52492" x="2000250" y="4508500"/>
          <p14:tracePt t="52510" x="2028825" y="4486275"/>
          <p14:tracePt t="52525" x="2051050" y="4465638"/>
          <p14:tracePt t="52542" x="2065338" y="4451350"/>
          <p14:tracePt t="52559" x="2071688" y="4443413"/>
          <p14:tracePt t="52593" x="2085975" y="4437063"/>
          <p14:tracePt t="52613" x="2093913" y="4429125"/>
          <p14:tracePt t="52627" x="2108200" y="4429125"/>
          <p14:tracePt t="52643" x="2128838" y="4429125"/>
          <p14:tracePt t="52661" x="2185988" y="4429125"/>
          <p14:tracePt t="52678" x="2214563" y="4429125"/>
          <p14:tracePt t="52695" x="2243138" y="4429125"/>
          <p14:tracePt t="52712" x="2271713" y="4437063"/>
          <p14:tracePt t="52729" x="2286000" y="4437063"/>
          <p14:tracePt t="52746" x="2314575" y="4443413"/>
          <p14:tracePt t="52763" x="2328863" y="4457700"/>
          <p14:tracePt t="52779" x="2365375" y="4465638"/>
          <p14:tracePt t="52797" x="2379663" y="4471988"/>
          <p14:tracePt t="52813" x="2393950" y="4479925"/>
          <p14:tracePt t="52830" x="2400300" y="4479925"/>
          <p14:tracePt t="52849" x="2408238" y="4486275"/>
          <p14:tracePt t="52865" x="2443163" y="4508500"/>
          <p14:tracePt t="52882" x="2465388" y="4522788"/>
          <p14:tracePt t="52898" x="2471738" y="4522788"/>
          <p14:tracePt t="52916" x="2479675" y="4529138"/>
          <p14:tracePt t="52950" x="2486025" y="4543425"/>
          <p14:tracePt t="52967" x="2493963" y="4543425"/>
          <p14:tracePt t="52984" x="2493963" y="4551363"/>
          <p14:tracePt t="53001" x="2500313" y="4565650"/>
          <p14:tracePt t="53018" x="2500313" y="4579938"/>
          <p14:tracePt t="53035" x="2500313" y="4629150"/>
          <p14:tracePt t="53052" x="2500313" y="4651375"/>
          <p14:tracePt t="53069" x="2500313" y="4679950"/>
          <p14:tracePt t="53086" x="2500313" y="4708525"/>
          <p14:tracePt t="53102" x="2500313" y="4722813"/>
          <p14:tracePt t="53120" x="2500313" y="4737100"/>
          <p14:tracePt t="53137" x="2500313" y="4751388"/>
          <p14:tracePt t="53155" x="2500313" y="4765675"/>
          <p14:tracePt t="53172" x="2500313" y="4772025"/>
          <p14:tracePt t="53187" x="2500313" y="4786313"/>
          <p14:tracePt t="53204" x="2500313" y="4814888"/>
          <p14:tracePt t="53221" x="2493963" y="4822825"/>
          <p14:tracePt t="53240" x="2486025" y="4857750"/>
          <p14:tracePt t="53257" x="2479675" y="4865688"/>
          <p14:tracePt t="53275" x="2479675" y="4879975"/>
          <p14:tracePt t="53306" x="2471738" y="4886325"/>
          <p14:tracePt t="53327" x="2465388" y="4886325"/>
          <p14:tracePt t="53341" x="2457450" y="4894263"/>
          <p14:tracePt t="53522" x="2451100" y="4894263"/>
          <p14:tracePt t="56381" x="2443163" y="4894263"/>
          <p14:tracePt t="56442" x="2443163" y="4900613"/>
          <p14:tracePt t="56450" x="2443163" y="4908550"/>
          <p14:tracePt t="56468" x="2436813" y="4908550"/>
          <p14:tracePt t="56473" x="2436813" y="4914900"/>
          <p14:tracePt t="56483" x="2428875" y="4914900"/>
          <p14:tracePt t="56503" x="2422525" y="4929188"/>
          <p14:tracePt t="56519" x="2422525" y="4937125"/>
          <p14:tracePt t="56536" x="2400300" y="4937125"/>
          <p14:tracePt t="56569" x="2386013" y="4943475"/>
          <p14:tracePt t="56586" x="2379663" y="4943475"/>
          <p14:tracePt t="56605" x="2343150" y="4943475"/>
          <p14:tracePt t="56622" x="2314575" y="4957763"/>
          <p14:tracePt t="56638" x="2300288" y="4957763"/>
          <p14:tracePt t="56654" x="2279650" y="4957763"/>
          <p14:tracePt t="56671" x="2243138" y="4957763"/>
          <p14:tracePt t="56688" x="2208213" y="4957763"/>
          <p14:tracePt t="56705" x="2157413" y="4943475"/>
          <p14:tracePt t="56724" x="2114550" y="4914900"/>
          <p14:tracePt t="56741" x="2100263" y="4914900"/>
          <p14:tracePt t="56758" x="2085975" y="4908550"/>
          <p14:tracePt t="56774" x="2079625" y="4900613"/>
          <p14:tracePt t="56790" x="2071688" y="4879975"/>
          <p14:tracePt t="56806" x="2051050" y="4843463"/>
          <p14:tracePt t="56824" x="2043113" y="4814888"/>
          <p14:tracePt t="56841" x="2022475" y="4737100"/>
          <p14:tracePt t="56858" x="2008188" y="4700588"/>
          <p14:tracePt t="56875" x="2000250" y="4657725"/>
          <p14:tracePt t="56892" x="2000250" y="4622800"/>
          <p14:tracePt t="56909" x="2000250" y="4594225"/>
          <p14:tracePt t="56925" x="2014538" y="4529138"/>
          <p14:tracePt t="56944" x="2022475" y="4522788"/>
          <p14:tracePt t="56961" x="2043113" y="4494213"/>
          <p14:tracePt t="56978" x="2071688" y="4471988"/>
          <p14:tracePt t="56994" x="2093913" y="4443413"/>
          <p14:tracePt t="57011" x="2114550" y="4408488"/>
          <p14:tracePt t="57027" x="2128838" y="4400550"/>
          <p14:tracePt t="57044" x="2143125" y="4394200"/>
          <p14:tracePt t="57062" x="2151063" y="4394200"/>
          <p14:tracePt t="57079" x="2157413" y="4394200"/>
          <p14:tracePt t="57095" x="2179638" y="4394200"/>
          <p14:tracePt t="57113" x="2214563" y="4394200"/>
          <p14:tracePt t="57129" x="2265363" y="4394200"/>
          <p14:tracePt t="57147" x="2293938" y="4408488"/>
          <p14:tracePt t="57164" x="2328863" y="4414838"/>
          <p14:tracePt t="57181" x="2400300" y="4422775"/>
          <p14:tracePt t="57198" x="2486025" y="4443413"/>
          <p14:tracePt t="57215" x="2528888" y="4465638"/>
          <p14:tracePt t="57231" x="2543175" y="4494213"/>
          <p14:tracePt t="57248" x="2571750" y="4543425"/>
          <p14:tracePt t="57265" x="2600325" y="4586288"/>
          <p14:tracePt t="57283" x="2622550" y="4614863"/>
          <p14:tracePt t="57299" x="2636838" y="4637088"/>
          <p14:tracePt t="57318" x="2651125" y="4679950"/>
          <p14:tracePt t="57334" x="2651125" y="4708525"/>
          <p14:tracePt t="57350" x="2651125" y="4743450"/>
          <p14:tracePt t="57367" x="2651125" y="4808538"/>
          <p14:tracePt t="57384" x="2651125" y="4857750"/>
          <p14:tracePt t="57403" x="2651125" y="4894263"/>
          <p14:tracePt t="57420" x="2628900" y="4943475"/>
          <p14:tracePt t="57437" x="2614613" y="4957763"/>
          <p14:tracePt t="57454" x="2608263" y="4979988"/>
          <p14:tracePt t="57469" x="2593975" y="4986338"/>
          <p14:tracePt t="57486" x="2579688" y="5000625"/>
          <p14:tracePt t="57503" x="2551113" y="5000625"/>
          <p14:tracePt t="57520" x="2543175" y="5008563"/>
          <p14:tracePt t="57537" x="2536825" y="5008563"/>
          <p14:tracePt t="57573" x="2528888" y="5008563"/>
          <p14:tracePt t="57599" x="2522538" y="5008563"/>
          <p14:tracePt t="57624" x="2514600" y="5008563"/>
          <p14:tracePt t="58125" x="2508250" y="5014913"/>
          <p14:tracePt t="58158" x="2500313" y="5014913"/>
          <p14:tracePt t="58169" x="2493963" y="5014913"/>
          <p14:tracePt t="58193" x="2486025" y="5014913"/>
          <p14:tracePt t="58209" x="2486025" y="5022850"/>
          <p14:tracePt t="58218" x="2471738" y="5022850"/>
          <p14:tracePt t="58233" x="2457450" y="5022850"/>
          <p14:tracePt t="58252" x="2451100" y="5022850"/>
          <p14:tracePt t="58258" x="2436813" y="5022850"/>
          <p14:tracePt t="58272" x="2428875" y="5022850"/>
          <p14:tracePt t="58286" x="2400300" y="5022850"/>
          <p14:tracePt t="58303" x="2379663" y="5022850"/>
          <p14:tracePt t="58321" x="2336800" y="5022850"/>
          <p14:tracePt t="58336" x="2286000" y="5000625"/>
          <p14:tracePt t="58353" x="2228850" y="4994275"/>
          <p14:tracePt t="58370" x="2193925" y="4979988"/>
          <p14:tracePt t="58389" x="2157413" y="4972050"/>
          <p14:tracePt t="58405" x="2143125" y="4957763"/>
          <p14:tracePt t="58438" x="2136775" y="4957763"/>
          <p14:tracePt t="58455" x="2128838" y="4957763"/>
          <p14:tracePt t="58472" x="2114550" y="4951413"/>
          <p14:tracePt t="58489" x="2085975" y="4951413"/>
          <p14:tracePt t="58505" x="2051050" y="4951413"/>
          <p14:tracePt t="58523" x="2051050" y="4943475"/>
          <p14:tracePt t="58622" x="2051050" y="4937125"/>
          <p14:tracePt t="58630" x="2043113" y="4929188"/>
          <p14:tracePt t="58641" x="2043113" y="4922838"/>
          <p14:tracePt t="58658" x="2043113" y="4914900"/>
          <p14:tracePt t="58676" x="2043113" y="4886325"/>
          <p14:tracePt t="58693" x="2051050" y="4872038"/>
          <p14:tracePt t="58710" x="2051050" y="4843463"/>
          <p14:tracePt t="58729" x="2051050" y="4814888"/>
          <p14:tracePt t="58746" x="2051050" y="4794250"/>
          <p14:tracePt t="58889" x="2043113" y="4786313"/>
          <p14:tracePt t="58907" x="2043113" y="4779963"/>
          <p14:tracePt t="58921" x="2043113" y="4772025"/>
          <p14:tracePt t="59115" x="2051050" y="4772025"/>
          <p14:tracePt t="59131" x="2065338" y="4772025"/>
          <p14:tracePt t="59139" x="2079625" y="4772025"/>
          <p14:tracePt t="59152" x="2100263" y="4772025"/>
          <p14:tracePt t="59169" x="2136775" y="4800600"/>
          <p14:tracePt t="59186" x="2151063" y="4822825"/>
          <p14:tracePt t="59203" x="2193925" y="4837113"/>
          <p14:tracePt t="59223" x="2236788" y="4865688"/>
          <p14:tracePt t="59237" x="2279650" y="4894263"/>
          <p14:tracePt t="59253" x="2336800" y="4922838"/>
          <p14:tracePt t="59271" x="2357438" y="4922838"/>
          <p14:tracePt t="59288" x="2379663" y="4929188"/>
          <p14:tracePt t="59306" x="2386013" y="4929188"/>
          <p14:tracePt t="59323" x="2400300" y="4937125"/>
          <p14:tracePt t="59339" x="2408238" y="4943475"/>
          <p14:tracePt t="59356" x="2428875" y="4943475"/>
          <p14:tracePt t="59373" x="2443163" y="4943475"/>
          <p14:tracePt t="59408" x="2451100" y="4943475"/>
          <p14:tracePt t="59474" x="2457450" y="4943475"/>
          <p14:tracePt t="59482" x="2465388" y="4943475"/>
          <p14:tracePt t="59491" x="2471738" y="4943475"/>
          <p14:tracePt t="59509" x="2486025" y="4943475"/>
          <p14:tracePt t="59525" x="2493963" y="4937125"/>
          <p14:tracePt t="59544" x="2500313" y="4922838"/>
          <p14:tracePt t="59626" x="2508250" y="4922838"/>
          <p14:tracePt t="59631" x="2508250" y="4914900"/>
          <p14:tracePt t="59653" x="2514600" y="4908550"/>
          <p14:tracePt t="59670" x="2522538" y="4900613"/>
          <p14:tracePt t="59757" x="2528888" y="4900613"/>
          <p14:tracePt t="59766" x="2536825" y="4900613"/>
          <p14:tracePt t="59796" x="2543175" y="4900613"/>
          <p14:tracePt t="59889" x="2551113" y="4894263"/>
          <p14:tracePt t="59928" x="2557463" y="4894263"/>
          <p14:tracePt t="59967" x="2565400" y="4894263"/>
          <p14:tracePt t="59983" x="2571750" y="4894263"/>
          <p14:tracePt t="59996" x="2579688" y="4894263"/>
          <p14:tracePt t="60004" x="2586038" y="4894263"/>
          <p14:tracePt t="60019" x="2608263" y="4894263"/>
          <p14:tracePt t="60038" x="2622550" y="4894263"/>
          <p14:tracePt t="60052" x="2636838" y="4894263"/>
          <p14:tracePt t="60070" x="2643188" y="4894263"/>
          <p14:tracePt t="60086" x="2671763" y="4894263"/>
          <p14:tracePt t="60103" x="2686050" y="4894263"/>
          <p14:tracePt t="60122" x="2700338" y="4894263"/>
          <p14:tracePt t="60139" x="2708275" y="4894263"/>
          <p14:tracePt t="60156" x="2714625" y="4894263"/>
          <p14:tracePt t="60175" x="2722563" y="4894263"/>
          <p14:tracePt t="60189" x="2736850" y="4894263"/>
          <p14:tracePt t="60205" x="2751138" y="4894263"/>
          <p14:tracePt t="60222" x="2779713" y="4894263"/>
          <p14:tracePt t="60239" x="2808288" y="4894263"/>
          <p14:tracePt t="60256" x="2828925" y="4894263"/>
          <p14:tracePt t="60273" x="2836863" y="4894263"/>
          <p14:tracePt t="60310" x="2843213" y="4894263"/>
          <p14:tracePt t="60340" x="2851150" y="4894263"/>
          <p14:tracePt t="60381" x="2857500" y="4894263"/>
          <p14:tracePt t="60544" x="2865438" y="4894263"/>
          <p14:tracePt t="60566" x="2871788" y="4894263"/>
          <p14:tracePt t="60582" x="2879725" y="4894263"/>
          <p14:tracePt t="60589" x="2886075" y="4886325"/>
          <p14:tracePt t="60599" x="2894013" y="4886325"/>
          <p14:tracePt t="60623" x="2900363" y="4886325"/>
          <p14:tracePt t="60708" x="2908300" y="4886325"/>
          <p14:tracePt t="60911" x="2914650" y="4886325"/>
          <p14:tracePt t="60944" x="2922588" y="4886325"/>
          <p14:tracePt t="60959" x="2936875" y="4886325"/>
          <p14:tracePt t="60992" x="2943225" y="4886325"/>
          <p14:tracePt t="60997" x="2951163" y="4886325"/>
          <p14:tracePt t="61090" x="2965450" y="4886325"/>
          <p14:tracePt t="61098" x="2971800" y="4894263"/>
          <p14:tracePt t="61106" x="2979738" y="4894263"/>
          <p14:tracePt t="61138" x="2986088" y="4894263"/>
          <p14:tracePt t="61257" x="2994025" y="4894263"/>
          <p14:tracePt t="61265" x="3000375" y="4894263"/>
          <p14:tracePt t="61277" x="3008313" y="4894263"/>
          <p14:tracePt t="61299" x="3014663" y="4894263"/>
          <p14:tracePt t="61407" x="3022600" y="4900613"/>
          <p14:tracePt t="61413" x="3036888" y="4900613"/>
          <p14:tracePt t="61426" x="3043238" y="4900613"/>
          <p14:tracePt t="61434" x="3051175" y="4900613"/>
          <p14:tracePt t="61446" x="3057525" y="4900613"/>
          <p14:tracePt t="61463" x="3065463" y="4900613"/>
          <p14:tracePt t="61480" x="3071813" y="4900613"/>
          <p14:tracePt t="61850" x="3079750" y="4900613"/>
          <p14:tracePt t="61930" x="3086100" y="4900613"/>
          <p14:tracePt t="62036" x="3094038" y="4900613"/>
          <p14:tracePt t="62132" x="3094038" y="4894263"/>
          <p14:tracePt t="62161" x="3100388" y="4894263"/>
          <p14:tracePt t="66474" x="3108325" y="4894263"/>
          <p14:tracePt t="66480" x="3136900" y="4894263"/>
          <p14:tracePt t="66492" x="3157538" y="4894263"/>
          <p14:tracePt t="66509" x="3200400" y="4900613"/>
          <p14:tracePt t="66526" x="3243263" y="4900613"/>
          <p14:tracePt t="66543" x="3265488" y="4900613"/>
          <p14:tracePt t="66926" x="3265488" y="4908550"/>
          <p14:tracePt t="66935" x="3271838" y="4908550"/>
          <p14:tracePt t="66948" x="3279775" y="4908550"/>
          <p14:tracePt t="68170" x="3286125" y="4908550"/>
          <p14:tracePt t="68178" x="3300413" y="4914900"/>
          <p14:tracePt t="68193" x="3365500" y="4922838"/>
          <p14:tracePt t="68209" x="3400425" y="4937125"/>
          <p14:tracePt t="68226" x="3457575" y="4943475"/>
          <p14:tracePt t="68242" x="3486150" y="4951413"/>
          <p14:tracePt t="68260" x="3500438" y="4951413"/>
          <p14:tracePt t="68276" x="3522663" y="4957763"/>
          <p14:tracePt t="68293" x="3529013" y="4957763"/>
          <p14:tracePt t="68310" x="3536950" y="4957763"/>
          <p14:tracePt t="68328" x="3543300" y="4957763"/>
          <p14:tracePt t="68456" x="3536950" y="4957763"/>
          <p14:tracePt t="68465" x="3529013" y="4957763"/>
          <p14:tracePt t="68472" x="3522663" y="4957763"/>
          <p14:tracePt t="68481" x="3500438" y="4957763"/>
          <p14:tracePt t="68498" x="3471863" y="4972050"/>
          <p14:tracePt t="68515" x="3451225" y="4972050"/>
          <p14:tracePt t="68531" x="3414713" y="4972050"/>
          <p14:tracePt t="68550" x="3379788" y="4972050"/>
          <p14:tracePt t="68565" x="3351213" y="4972050"/>
          <p14:tracePt t="68581" x="3308350" y="4972050"/>
          <p14:tracePt t="68599" x="3279775" y="4972050"/>
          <p14:tracePt t="68616" x="3243263" y="4965700"/>
          <p14:tracePt t="68633" x="3214688" y="4965700"/>
          <p14:tracePt t="68650" x="3179763" y="4957763"/>
          <p14:tracePt t="68668" x="3165475" y="4957763"/>
          <p14:tracePt t="68685" x="3157538" y="4957763"/>
          <p14:tracePt t="68848" x="3165475" y="4957763"/>
          <p14:tracePt t="68864" x="3171825" y="4957763"/>
          <p14:tracePt t="68877" x="3171825" y="4951413"/>
          <p14:tracePt t="68910" x="3179763" y="4951413"/>
          <p14:tracePt t="68925" x="3194050" y="4951413"/>
          <p14:tracePt t="68940" x="3200400" y="4951413"/>
          <p14:tracePt t="68956" x="3208338" y="4951413"/>
          <p14:tracePt t="68964" x="3208338" y="4943475"/>
          <p14:tracePt t="68980" x="3214688" y="4943475"/>
          <p14:tracePt t="68989" x="3222625" y="4943475"/>
          <p14:tracePt t="69007" x="3228975" y="4943475"/>
          <p14:tracePt t="69113" x="3236913" y="4943475"/>
          <p14:tracePt t="69120" x="3243263" y="4943475"/>
          <p14:tracePt t="69129" x="3251200" y="4943475"/>
          <p14:tracePt t="69146" x="3257550" y="4943475"/>
          <p14:tracePt t="69178" x="3257550" y="4937125"/>
          <p14:tracePt t="69185" x="3265488" y="4937125"/>
          <p14:tracePt t="69193" x="3271838" y="4937125"/>
          <p14:tracePt t="69210" x="3279775" y="4937125"/>
          <p14:tracePt t="69228" x="3286125" y="4937125"/>
          <p14:tracePt t="69244" x="3294063" y="4937125"/>
          <p14:tracePt t="69262" x="3300413" y="4937125"/>
          <p14:tracePt t="69489" x="3294063" y="4937125"/>
          <p14:tracePt t="69551" x="3286125" y="4937125"/>
          <p14:tracePt t="69596" x="3279775" y="4937125"/>
          <p14:tracePt t="69635" x="3271838" y="4937125"/>
          <p14:tracePt t="69756" x="3265488" y="4937125"/>
          <p14:tracePt t="69768" x="3257550" y="4937125"/>
          <p14:tracePt t="69791" x="3251200" y="4937125"/>
          <p14:tracePt t="69854" x="3243263" y="4937125"/>
          <p14:tracePt t="71685" x="3257550" y="4900613"/>
          <p14:tracePt t="71692" x="3265488" y="4872038"/>
          <p14:tracePt t="71700" x="3271838" y="4829175"/>
          <p14:tracePt t="71708" x="3279775" y="4772025"/>
          <p14:tracePt t="71727" x="3294063" y="4651375"/>
          <p14:tracePt t="71743" x="3308350" y="4494213"/>
          <p14:tracePt t="71759" x="3279775" y="4265613"/>
          <p14:tracePt t="71776" x="3279775" y="3757613"/>
          <p14:tracePt t="71795" x="3286125" y="3671888"/>
          <p14:tracePt t="71810" x="3286125" y="3600450"/>
          <p14:tracePt t="71827" x="3286125" y="3551238"/>
          <p14:tracePt t="71845" x="3279775" y="3422650"/>
          <p14:tracePt t="71861" x="3279775" y="3343275"/>
          <p14:tracePt t="71878" x="3265488" y="3286125"/>
          <p14:tracePt t="71896" x="3265488" y="3257550"/>
          <p14:tracePt t="71912" x="3265488" y="3236913"/>
          <p14:tracePt t="71929" x="3265488" y="3228975"/>
          <p14:tracePt t="71933" x="3265488" y="3222625"/>
          <p14:tracePt t="71947" x="3265488" y="3214688"/>
          <p14:tracePt t="71963" x="3265488" y="3194050"/>
          <p14:tracePt t="71998" x="3251200" y="3151188"/>
          <p14:tracePt t="72014" x="3214688" y="3028950"/>
          <p14:tracePt t="72031" x="3186113" y="2857500"/>
          <p14:tracePt t="72049" x="3171825" y="2722563"/>
          <p14:tracePt t="72066" x="3171825" y="2693988"/>
          <p14:tracePt t="72082" x="3165475" y="2679700"/>
          <p14:tracePt t="72100" x="3165475" y="2671763"/>
          <p14:tracePt t="72134" x="3157538" y="2665413"/>
          <p14:tracePt t="72151" x="3157538" y="2657475"/>
          <p14:tracePt t="72169" x="3143250" y="2657475"/>
          <p14:tracePt t="72186" x="3114675" y="2657475"/>
          <p14:tracePt t="72203" x="3094038" y="2665413"/>
          <p14:tracePt t="72219" x="3071813" y="2671763"/>
          <p14:tracePt t="72235" x="3057525" y="2671763"/>
          <p14:tracePt t="72252" x="3051175" y="2671763"/>
          <p14:tracePt t="72276" x="3043238" y="2671763"/>
          <p14:tracePt t="72287" x="3036888" y="2671763"/>
          <p14:tracePt t="72303" x="3022600" y="2671763"/>
          <p14:tracePt t="72320" x="3008313" y="2679700"/>
          <p14:tracePt t="72337" x="2994025" y="2693988"/>
          <p14:tracePt t="72354" x="2979738" y="2693988"/>
          <p14:tracePt t="72371" x="2979738" y="2700338"/>
          <p14:tracePt t="72388" x="2971800" y="2700338"/>
          <p14:tracePt t="72482" x="2965450" y="2700338"/>
          <p14:tracePt t="72499" x="2957513" y="2708275"/>
          <p14:tracePt t="72505" x="2951163" y="2708275"/>
          <p14:tracePt t="72512" x="2951163" y="2714625"/>
          <p14:tracePt t="72526" x="2936875" y="2714625"/>
          <p14:tracePt t="72543" x="2908300" y="2722563"/>
          <p14:tracePt t="72559" x="2871788" y="2722563"/>
          <p14:tracePt t="72575" x="2843213" y="2728913"/>
          <p14:tracePt t="72592" x="2808288" y="2728913"/>
          <p14:tracePt t="72609" x="2794000" y="2728913"/>
          <p14:tracePt t="72627" x="2765425" y="2728913"/>
          <p14:tracePt t="72644" x="2743200" y="2728913"/>
          <p14:tracePt t="72661" x="2708275" y="2743200"/>
          <p14:tracePt t="72677" x="2671763" y="2757488"/>
          <p14:tracePt t="72694" x="2643188" y="2765425"/>
          <p14:tracePt t="72711" x="2614613" y="2771775"/>
          <p14:tracePt t="72746" x="2586038" y="2779713"/>
          <p14:tracePt t="72762" x="2571750" y="2779713"/>
          <p14:tracePt t="72779" x="2557463" y="2779713"/>
          <p14:tracePt t="72795" x="2543175" y="2779713"/>
          <p14:tracePt t="72813" x="2528888" y="2779713"/>
          <p14:tracePt t="72830" x="2514600" y="2779713"/>
          <p14:tracePt t="72847" x="2486025" y="2786063"/>
          <p14:tracePt t="72864" x="2451100" y="2786063"/>
          <p14:tracePt t="72881" x="2414588" y="2794000"/>
          <p14:tracePt t="72898" x="2393950" y="2794000"/>
          <p14:tracePt t="72915" x="2351088" y="2800350"/>
          <p14:tracePt t="72932" x="2314575" y="2800350"/>
          <p14:tracePt t="72951" x="2293938" y="2808288"/>
          <p14:tracePt t="72967" x="2279650" y="2808288"/>
          <p14:tracePt t="72983" x="2265363" y="2808288"/>
          <p14:tracePt t="73002" x="2243138" y="2814638"/>
          <p14:tracePt t="73018" x="2228850" y="2814638"/>
          <p14:tracePt t="73035" x="2208213" y="2814638"/>
          <p14:tracePt t="73052" x="2185988" y="2814638"/>
          <p14:tracePt t="73069" x="2179638" y="2814638"/>
          <p14:tracePt t="73085" x="2171700" y="2814638"/>
          <p14:tracePt t="73104" x="2151063" y="2814638"/>
          <p14:tracePt t="73119" x="2136775" y="2814638"/>
          <p14:tracePt t="73136" x="2122488" y="2814638"/>
          <p14:tracePt t="73152" x="2114550" y="2814638"/>
          <p14:tracePt t="73520" x="2122488" y="2814638"/>
          <p14:tracePt t="73529" x="2128838" y="2814638"/>
          <p14:tracePt t="73536" x="2136775" y="2822575"/>
          <p14:tracePt t="73543" x="2143125" y="2822575"/>
          <p14:tracePt t="73560" x="2157413" y="2822575"/>
          <p14:tracePt t="73577" x="2165350" y="2822575"/>
          <p14:tracePt t="73596" x="2171700" y="2822575"/>
          <p14:tracePt t="73614" x="2179638" y="2822575"/>
          <p14:tracePt t="73698" x="2193925" y="2822575"/>
          <p14:tracePt t="73706" x="2208213" y="2822575"/>
          <p14:tracePt t="73715" x="2214563" y="2822575"/>
          <p14:tracePt t="73730" x="2236788" y="2828925"/>
          <p14:tracePt t="73748" x="2251075" y="2828925"/>
          <p14:tracePt t="73766" x="2265363" y="2828925"/>
          <p14:tracePt t="73783" x="2271713" y="2828925"/>
          <p14:tracePt t="73800" x="2286000" y="2828925"/>
          <p14:tracePt t="73838" x="2293938" y="2828925"/>
          <p14:tracePt t="73854" x="2300288" y="2828925"/>
          <p14:tracePt t="73871" x="2314575" y="2828925"/>
          <p14:tracePt t="73887" x="2322513" y="2828925"/>
          <p14:tracePt t="73901" x="2336800" y="2828925"/>
          <p14:tracePt t="73917" x="2343150" y="2828925"/>
          <p14:tracePt t="78199" x="2357438" y="2828925"/>
          <p14:tracePt t="78206" x="2365375" y="2828925"/>
          <p14:tracePt t="78216" x="2371725" y="2828925"/>
          <p14:tracePt t="78233" x="2400300" y="2828925"/>
          <p14:tracePt t="78251" x="2414588" y="2828925"/>
          <p14:tracePt t="78267" x="2422525" y="2828925"/>
          <p14:tracePt t="78284" x="2436813" y="2828925"/>
          <p14:tracePt t="78303" x="2451100" y="2828925"/>
          <p14:tracePt t="78319" x="2471738" y="2828925"/>
          <p14:tracePt t="78336" x="2508250" y="2822575"/>
          <p14:tracePt t="78354" x="2557463" y="2808288"/>
          <p14:tracePt t="78371" x="2586038" y="2808288"/>
          <p14:tracePt t="78387" x="2614613" y="2794000"/>
          <p14:tracePt t="78404" x="2628900" y="2786063"/>
          <p14:tracePt t="78421" x="2636838" y="2786063"/>
          <p14:tracePt t="78439" x="2651125" y="2786063"/>
          <p14:tracePt t="78455" x="2657475" y="2779713"/>
          <p14:tracePt t="78471" x="2686050" y="2779713"/>
          <p14:tracePt t="78488" x="2700338" y="2779713"/>
          <p14:tracePt t="78505" x="2722563" y="2771775"/>
          <p14:tracePt t="78522" x="2743200" y="2765425"/>
          <p14:tracePt t="78539" x="2765425" y="2757488"/>
          <p14:tracePt t="78557" x="2786063" y="2743200"/>
          <p14:tracePt t="78575" x="2800350" y="2743200"/>
          <p14:tracePt t="78593" x="2808288" y="2736850"/>
          <p14:tracePt t="78608" x="2814638" y="2736850"/>
          <p14:tracePt t="78624" x="2828925" y="2736850"/>
          <p14:tracePt t="78641" x="2843213" y="2736850"/>
          <p14:tracePt t="78658" x="2851150" y="2736850"/>
          <p14:tracePt t="78676" x="2879725" y="2736850"/>
          <p14:tracePt t="78692" x="2886075" y="2736850"/>
          <p14:tracePt t="78709" x="2914650" y="2728913"/>
          <p14:tracePt t="78727" x="2928938" y="2728913"/>
          <p14:tracePt t="78743" x="2936875" y="2728913"/>
          <p14:tracePt t="78994" x="2951163" y="2728913"/>
          <p14:tracePt t="79002" x="2957513" y="2728913"/>
          <p14:tracePt t="79009" x="2965450" y="2728913"/>
          <p14:tracePt t="79017" x="2979738" y="2728913"/>
          <p14:tracePt t="79043" x="2986088" y="2728913"/>
          <p14:tracePt t="79063" x="2994025" y="2728913"/>
          <p14:tracePt t="79089" x="3000375" y="2728913"/>
          <p14:tracePt t="79097" x="3008313" y="2728913"/>
          <p14:tracePt t="79105" x="3014663" y="2728913"/>
          <p14:tracePt t="79130" x="3028950" y="2728913"/>
          <p14:tracePt t="79141" x="3051175" y="2728913"/>
          <p14:tracePt t="79151" x="3057525" y="2728913"/>
          <p14:tracePt t="79168" x="3079750" y="2728913"/>
          <p14:tracePt t="79185" x="3079750" y="2736850"/>
          <p14:tracePt t="79246" x="3086100" y="2736850"/>
          <p14:tracePt t="79252" x="3094038" y="2736850"/>
          <p14:tracePt t="79270" x="3100388" y="2736850"/>
          <p14:tracePt t="79277" x="3108325" y="2736850"/>
          <p14:tracePt t="79286" x="3128963" y="2736850"/>
          <p14:tracePt t="79303" x="3165475" y="2736850"/>
          <p14:tracePt t="79321" x="3222625" y="2736850"/>
          <p14:tracePt t="79338" x="3243263" y="2736850"/>
          <p14:tracePt t="79356" x="3251200" y="2736850"/>
          <p14:tracePt t="79373" x="3257550" y="2736850"/>
          <p14:tracePt t="79409" x="3265488" y="2736850"/>
          <p14:tracePt t="79427" x="3271838" y="2736850"/>
          <p14:tracePt t="79441" x="3279775" y="2736850"/>
          <p14:tracePt t="79457" x="3286125" y="2736850"/>
          <p14:tracePt t="79474" x="3300413" y="2736850"/>
          <p14:tracePt t="79491" x="3322638" y="2736850"/>
          <p14:tracePt t="79508" x="3351213" y="2736850"/>
          <p14:tracePt t="79525" x="3386138" y="2736850"/>
          <p14:tracePt t="79541" x="3408363" y="2736850"/>
          <p14:tracePt t="79559" x="3429000" y="2736850"/>
          <p14:tracePt t="79577" x="3443288" y="2736850"/>
          <p14:tracePt t="79594" x="3471863" y="2736850"/>
          <p14:tracePt t="79609" x="3486150" y="2736850"/>
          <p14:tracePt t="79612" x="3508375" y="2736850"/>
          <p14:tracePt t="79627" x="3536950" y="2736850"/>
          <p14:tracePt t="79643" x="3571875" y="2736850"/>
          <p14:tracePt t="79660" x="3600450" y="2736850"/>
          <p14:tracePt t="79678" x="3622675" y="2736850"/>
          <p14:tracePt t="79695" x="3651250" y="2736850"/>
          <p14:tracePt t="79711" x="3665538" y="2736850"/>
          <p14:tracePt t="79730" x="3686175" y="2736850"/>
          <p14:tracePt t="79747" x="3700463" y="2736850"/>
          <p14:tracePt t="79764" x="3708400" y="2736850"/>
          <p14:tracePt t="79781" x="3722688" y="2736850"/>
          <p14:tracePt t="79798" x="3736975" y="2736850"/>
          <p14:tracePt t="79814" x="3771900" y="2736850"/>
          <p14:tracePt t="79830" x="3786188" y="2736850"/>
          <p14:tracePt t="79847" x="3814763" y="2736850"/>
          <p14:tracePt t="79864" x="3851275" y="2736850"/>
          <p14:tracePt t="79882" x="3879850" y="2743200"/>
          <p14:tracePt t="79900" x="3908425" y="2743200"/>
          <p14:tracePt t="79917" x="3929063" y="2743200"/>
          <p14:tracePt t="79934" x="3951288" y="2743200"/>
          <p14:tracePt t="79950" x="3986213" y="2743200"/>
          <p14:tracePt t="79967" x="4008438" y="2743200"/>
          <p14:tracePt t="79984" x="4037013" y="2751138"/>
          <p14:tracePt t="80000" x="4057650" y="2757488"/>
          <p14:tracePt t="80002" x="4065588" y="2757488"/>
          <p14:tracePt t="80017" x="4086225" y="2757488"/>
          <p14:tracePt t="80051" x="4100513" y="2765425"/>
          <p14:tracePt t="80068" x="4129088" y="2771775"/>
          <p14:tracePt t="80089" x="4143375" y="2771775"/>
          <p14:tracePt t="80104" x="4143375" y="2779713"/>
          <p14:tracePt t="80121" x="4157663" y="2779713"/>
          <p14:tracePt t="80137" x="4165600" y="2779713"/>
          <p14:tracePt t="80154" x="4171950" y="2779713"/>
          <p14:tracePt t="80170" x="4186238" y="2786063"/>
          <p14:tracePt t="80187" x="4200525" y="2786063"/>
          <p14:tracePt t="80205" x="4214813" y="2786063"/>
          <p14:tracePt t="80221" x="4214813" y="2794000"/>
          <p14:tracePt t="81041" x="4208463" y="2794000"/>
          <p14:tracePt t="81049" x="4208463" y="2800350"/>
          <p14:tracePt t="81073" x="4200525" y="2800350"/>
          <p14:tracePt t="81079" x="4200525" y="2808288"/>
          <p14:tracePt t="81118" x="4194175" y="2808288"/>
          <p14:tracePt t="81126" x="4194175" y="2814638"/>
          <p14:tracePt t="81138" x="4186238" y="2814638"/>
          <p14:tracePt t="81156" x="4179888" y="2822575"/>
          <p14:tracePt t="81173" x="4171950" y="2828925"/>
          <p14:tracePt t="81189" x="4165600" y="2828925"/>
          <p14:tracePt t="81207" x="4165600" y="2836863"/>
          <p14:tracePt t="81224" x="4143375" y="2843213"/>
          <p14:tracePt t="81242" x="4122738" y="2857500"/>
          <p14:tracePt t="81258" x="4094163" y="2894013"/>
          <p14:tracePt t="81260" x="4079875" y="2908300"/>
          <p14:tracePt t="81275" x="4043363" y="2928938"/>
          <p14:tracePt t="81292" x="4008438" y="2951163"/>
          <p14:tracePt t="81310" x="3971925" y="2965450"/>
          <p14:tracePt t="81327" x="3922713" y="2994025"/>
          <p14:tracePt t="81344" x="3908425" y="3008313"/>
          <p14:tracePt t="81346" x="3894138" y="3028950"/>
          <p14:tracePt t="81361" x="3857625" y="3079750"/>
          <p14:tracePt t="81378" x="3814763" y="3136900"/>
          <p14:tracePt t="81395" x="3794125" y="3186113"/>
          <p14:tracePt t="81412" x="3751263" y="3236913"/>
          <p14:tracePt t="81429" x="3700463" y="3294063"/>
          <p14:tracePt t="81435" x="3665538" y="3336925"/>
          <p14:tracePt t="81445" x="3636963" y="3379788"/>
          <p14:tracePt t="81462" x="3543300" y="3494088"/>
          <p14:tracePt t="81479" x="3422650" y="3736975"/>
          <p14:tracePt t="81496" x="3365500" y="3922713"/>
          <p14:tracePt t="81513" x="3314700" y="4057650"/>
          <p14:tracePt t="81530" x="3286125" y="4122738"/>
          <p14:tracePt t="81547" x="3236913" y="4229100"/>
          <p14:tracePt t="81563" x="3222625" y="4279900"/>
          <p14:tracePt t="81581" x="3214688" y="4365625"/>
          <p14:tracePt t="81598" x="3194050" y="4471988"/>
          <p14:tracePt t="81614" x="3165475" y="4565650"/>
          <p14:tracePt t="81632" x="3151188" y="4679950"/>
          <p14:tracePt t="81650" x="3122613" y="4843463"/>
          <p14:tracePt t="81666" x="3100388" y="4900613"/>
          <p14:tracePt t="81682" x="3094038" y="4951413"/>
          <p14:tracePt t="81701" x="3086100" y="4994275"/>
          <p14:tracePt t="81718" x="3086100" y="5022850"/>
          <p14:tracePt t="81735" x="3079750" y="5065713"/>
          <p14:tracePt t="81752" x="3071813" y="5108575"/>
          <p14:tracePt t="81769" x="3065463" y="5165725"/>
          <p14:tracePt t="81785" x="3051175" y="5214938"/>
          <p14:tracePt t="81802" x="3043238" y="5243513"/>
          <p14:tracePt t="81835" x="3043238" y="5257800"/>
          <p14:tracePt t="81853" x="3036888" y="5280025"/>
          <p14:tracePt t="81869" x="3036888" y="5314950"/>
          <p14:tracePt t="81886" x="3028950" y="5357813"/>
          <p14:tracePt t="81903" x="3022600" y="5414963"/>
          <p14:tracePt t="81920" x="3022600" y="5451475"/>
          <p14:tracePt t="81925" x="3022600" y="5457825"/>
          <p14:tracePt t="81938" x="3022600" y="5465763"/>
          <p14:tracePt t="81954" x="3022600" y="5480050"/>
          <p14:tracePt t="81972" x="3014663" y="5486400"/>
          <p14:tracePt t="81988" x="3008313" y="5500688"/>
          <p14:tracePt t="82005" x="3008313" y="5529263"/>
          <p14:tracePt t="82022" x="3008313" y="5543550"/>
          <p14:tracePt t="82040" x="3008313" y="5557838"/>
          <p14:tracePt t="82056" x="3008313" y="5565775"/>
          <p14:tracePt t="82113" x="3008313" y="5572125"/>
          <p14:tracePt t="82141" x="3008313" y="5580063"/>
          <p14:tracePt t="82542" x="3014663" y="5580063"/>
          <p14:tracePt t="82550" x="3022600" y="5580063"/>
          <p14:tracePt t="82558" x="3036888" y="5580063"/>
          <p14:tracePt t="82567" x="3051175" y="5580063"/>
          <p14:tracePt t="82584" x="3065463" y="5580063"/>
          <p14:tracePt t="82601" x="3079750" y="5580063"/>
          <p14:tracePt t="82618" x="3100388" y="5580063"/>
          <p14:tracePt t="82651" x="3108325" y="5580063"/>
          <p14:tracePt t="82668" x="3122613" y="5580063"/>
          <p14:tracePt t="82685" x="3136900" y="5580063"/>
          <p14:tracePt t="82702" x="3157538" y="5580063"/>
          <p14:tracePt t="82719" x="3171825" y="5586413"/>
          <p14:tracePt t="82736" x="3194050" y="5586413"/>
          <p14:tracePt t="82753" x="3200400" y="5586413"/>
          <p14:tracePt t="82770" x="3214688" y="5580063"/>
          <p14:tracePt t="82787" x="3243263" y="5580063"/>
          <p14:tracePt t="82804" x="3251200" y="5580063"/>
          <p14:tracePt t="82821" x="3265488" y="5580063"/>
          <p14:tracePt t="82838" x="3271838" y="5580063"/>
          <p14:tracePt t="82855" x="3294063" y="5580063"/>
          <p14:tracePt t="82872" x="3314700" y="5580063"/>
          <p14:tracePt t="82889" x="3351213" y="5572125"/>
          <p14:tracePt t="82906" x="3371850" y="5572125"/>
          <p14:tracePt t="82907" x="3379788" y="5572125"/>
          <p14:tracePt t="82923" x="3386138" y="5572125"/>
          <p14:tracePt t="82942" x="3394075" y="5572125"/>
          <p14:tracePt t="82958" x="3408363" y="5572125"/>
          <p14:tracePt t="82974" x="3436938" y="5572125"/>
          <p14:tracePt t="82991" x="3465513" y="5565775"/>
          <p14:tracePt t="83008" x="3508375" y="5565775"/>
          <p14:tracePt t="83025" x="3543300" y="5565775"/>
          <p14:tracePt t="83042" x="3565525" y="5557838"/>
          <p14:tracePt t="83059" x="3579813" y="5557838"/>
          <p14:tracePt t="83076" x="3594100" y="5557838"/>
          <p14:tracePt t="83093" x="3608388" y="5551488"/>
          <p14:tracePt t="83111" x="3629025" y="5551488"/>
          <p14:tracePt t="83128" x="3636963" y="5551488"/>
          <p14:tracePt t="83144" x="3643313" y="5551488"/>
          <p14:tracePt t="83161" x="3665538" y="5551488"/>
          <p14:tracePt t="83180" x="3694113" y="5551488"/>
          <p14:tracePt t="83195" x="3729038" y="5551488"/>
          <p14:tracePt t="83212" x="3751263" y="5551488"/>
          <p14:tracePt t="83229" x="3765550" y="5551488"/>
          <p14:tracePt t="83263" x="3779838" y="5551488"/>
          <p14:tracePt t="83281" x="3794125" y="5551488"/>
          <p14:tracePt t="83298" x="3808413" y="5543550"/>
          <p14:tracePt t="83316" x="3814763" y="5543550"/>
          <p14:tracePt t="83332" x="3829050" y="5543550"/>
          <p14:tracePt t="83349" x="3851275" y="5543550"/>
          <p14:tracePt t="83368" x="3871913" y="5537200"/>
          <p14:tracePt t="83381" x="3879850" y="5537200"/>
          <p14:tracePt t="83399" x="3894138" y="5537200"/>
          <p14:tracePt t="83432" x="3914775" y="5537200"/>
          <p14:tracePt t="83452" x="3922713" y="5529263"/>
          <p14:tracePt t="83469" x="3943350" y="5529263"/>
          <p14:tracePt t="83485" x="3965575" y="5529263"/>
          <p14:tracePt t="83501" x="3979863" y="5529263"/>
          <p14:tracePt t="83517" x="3994150" y="5522913"/>
          <p14:tracePt t="83535" x="4008438" y="5522913"/>
          <p14:tracePt t="83552" x="4014788" y="5514975"/>
          <p14:tracePt t="83569" x="4029075" y="5514975"/>
          <p14:tracePt t="83586" x="4043363" y="5514975"/>
          <p14:tracePt t="83619" x="4057650" y="5514975"/>
          <p14:tracePt t="83638" x="4065588" y="5514975"/>
          <p14:tracePt t="83655" x="4071938" y="5514975"/>
          <p14:tracePt t="83670" x="4079875" y="5514975"/>
          <p14:tracePt t="83696" x="4079875" y="5508625"/>
          <p14:tracePt t="83706" x="4086225" y="5508625"/>
          <p14:tracePt t="83746" x="4094163" y="5508625"/>
          <p14:tracePt t="83768" x="4100513" y="5508625"/>
          <p14:tracePt t="83791" x="4114800" y="5508625"/>
          <p14:tracePt t="83838" x="4122738" y="5508625"/>
          <p14:tracePt t="84128" x="4129088" y="5508625"/>
          <p14:tracePt t="84145" x="4143375" y="5508625"/>
          <p14:tracePt t="84152" x="4157663" y="5508625"/>
          <p14:tracePt t="84165" x="4179888" y="5508625"/>
          <p14:tracePt t="84180" x="4186238" y="5508625"/>
          <p14:tracePt t="84197" x="4200525" y="5500688"/>
          <p14:tracePt t="84290" x="4214813" y="5500688"/>
          <p14:tracePt t="84298" x="4222750" y="5500688"/>
          <p14:tracePt t="84308" x="4229100" y="5500688"/>
          <p14:tracePt t="84317" x="4237038" y="5500688"/>
          <p14:tracePt t="84340" x="4243388" y="5500688"/>
          <p14:tracePt t="84473" x="4237038" y="5500688"/>
          <p14:tracePt t="84480" x="4237038" y="5508625"/>
          <p14:tracePt t="84489" x="4214813" y="5508625"/>
          <p14:tracePt t="84504" x="4157663" y="5508625"/>
          <p14:tracePt t="84521" x="4129088" y="5508625"/>
          <p14:tracePt t="84537" x="4100513" y="5508625"/>
          <p14:tracePt t="84555" x="4057650" y="5508625"/>
          <p14:tracePt t="84571" x="4000500" y="5508625"/>
          <p14:tracePt t="84588" x="3900488" y="5508625"/>
          <p14:tracePt t="84605" x="3786188" y="5508625"/>
          <p14:tracePt t="84622" x="3671888" y="5508625"/>
          <p14:tracePt t="84641" x="3508375" y="5514975"/>
          <p14:tracePt t="84658" x="3451225" y="5508625"/>
          <p14:tracePt t="84675" x="3365500" y="5486400"/>
          <p14:tracePt t="84691" x="3243263" y="5457825"/>
          <p14:tracePt t="84708" x="3136900" y="5422900"/>
          <p14:tracePt t="84725" x="3051175" y="5400675"/>
          <p14:tracePt t="84742" x="2994025" y="5394325"/>
          <p14:tracePt t="84759" x="2914650" y="5394325"/>
          <p14:tracePt t="84775" x="2886075" y="5386388"/>
          <p14:tracePt t="84792" x="2871788" y="5386388"/>
          <p14:tracePt t="84809" x="2865438" y="5386388"/>
          <p14:tracePt t="84933" x="2879725" y="5394325"/>
          <p14:tracePt t="84939" x="2900363" y="5394325"/>
          <p14:tracePt t="84956" x="2908300" y="5394325"/>
          <p14:tracePt t="84963" x="2928938" y="5394325"/>
          <p14:tracePt t="84980" x="2971800" y="5400675"/>
          <p14:tracePt t="84996" x="2979738" y="5400675"/>
          <p14:tracePt t="85013" x="3014663" y="5408613"/>
          <p14:tracePt t="85030" x="3057525" y="5414963"/>
          <p14:tracePt t="85047" x="3136900" y="5443538"/>
          <p14:tracePt t="85063" x="3194050" y="5451475"/>
          <p14:tracePt t="85082" x="3251200" y="5451475"/>
          <p14:tracePt t="85099" x="3300413" y="5451475"/>
          <p14:tracePt t="85116" x="3343275" y="5451475"/>
          <p14:tracePt t="85134" x="3408363" y="5451475"/>
          <p14:tracePt t="85150" x="3457575" y="5451475"/>
          <p14:tracePt t="85168" x="3529013" y="5451475"/>
          <p14:tracePt t="85182" x="3622675" y="5451475"/>
          <p14:tracePt t="85200" x="3722688" y="5451475"/>
          <p14:tracePt t="85217" x="3814763" y="5457825"/>
          <p14:tracePt t="85234" x="3879850" y="5465763"/>
          <p14:tracePt t="85251" x="3914775" y="5472113"/>
          <p14:tracePt t="85267" x="3937000" y="5472113"/>
          <p14:tracePt t="85285" x="3951288" y="5472113"/>
          <p14:tracePt t="85302" x="3957638" y="5472113"/>
          <p14:tracePt t="85319" x="3971925" y="5472113"/>
          <p14:tracePt t="85336" x="4000500" y="5472113"/>
          <p14:tracePt t="85353" x="4086225" y="5472113"/>
          <p14:tracePt t="85370" x="4143375" y="5486400"/>
          <p14:tracePt t="85386" x="4186238" y="5494338"/>
          <p14:tracePt t="85403" x="4222750" y="5494338"/>
          <p14:tracePt t="85420" x="4237038" y="5494338"/>
          <p14:tracePt t="85439" x="4243388" y="5494338"/>
          <p14:tracePt t="85556" x="4251325" y="5494338"/>
          <p14:tracePt t="85572" x="4257675" y="5494338"/>
          <p14:tracePt t="85580" x="4265613" y="5494338"/>
          <p14:tracePt t="85753" x="4271963" y="5494338"/>
          <p14:tracePt t="85761" x="4286250" y="5494338"/>
          <p14:tracePt t="85775" x="4294188" y="5494338"/>
          <p14:tracePt t="85917" x="4300538" y="5486400"/>
          <p14:tracePt t="85974" x="4308475" y="5486400"/>
          <p14:tracePt t="85996" x="4314825" y="5486400"/>
          <p14:tracePt t="86019" x="4322763" y="5486400"/>
          <p14:tracePt t="86032" x="4337050" y="5486400"/>
          <p14:tracePt t="86040" x="4343400" y="5486400"/>
          <p14:tracePt t="86049" x="4357688" y="5486400"/>
          <p14:tracePt t="86066" x="4386263" y="5472113"/>
          <p14:tracePt t="86084" x="4422775" y="5465763"/>
          <p14:tracePt t="86101" x="4457700" y="5443538"/>
          <p14:tracePt t="86117" x="4471988" y="5443538"/>
          <p14:tracePt t="86134" x="4479925" y="5437188"/>
          <p14:tracePt t="86151" x="4486275" y="5429250"/>
          <p14:tracePt t="86170" x="4500563" y="5429250"/>
          <p14:tracePt t="86189" x="4508500" y="5422900"/>
          <p14:tracePt t="86203" x="4522788" y="5414963"/>
          <p14:tracePt t="86219" x="4529138" y="5351463"/>
          <p14:tracePt t="86236" x="4543425" y="5322888"/>
          <p14:tracePt t="86274" x="4551363" y="5314950"/>
          <p14:tracePt t="86288" x="4557713" y="5314950"/>
          <p14:tracePt t="86304" x="4557713" y="5308600"/>
          <p14:tracePt t="86340" x="4565650" y="5308600"/>
          <p14:tracePt t="86558" x="4565650" y="5300663"/>
          <p14:tracePt t="93979" x="4565650" y="5308600"/>
          <p14:tracePt t="93985" x="4557713" y="5322888"/>
          <p14:tracePt t="94000" x="4543425" y="5329238"/>
          <p14:tracePt t="94008" x="4537075" y="5343525"/>
          <p14:tracePt t="94018" x="4529138" y="5343525"/>
          <p14:tracePt t="94035" x="4494213" y="5365750"/>
          <p14:tracePt t="94053" x="4429125" y="5386388"/>
          <p14:tracePt t="94071" x="4400550" y="5400675"/>
          <p14:tracePt t="94088" x="4357688" y="5408613"/>
          <p14:tracePt t="94103" x="4337050" y="5408613"/>
          <p14:tracePt t="94120" x="4286250" y="5414963"/>
          <p14:tracePt t="94137" x="4257675" y="5414963"/>
          <p14:tracePt t="94155" x="4222750" y="5414963"/>
          <p14:tracePt t="94172" x="4186238" y="5429250"/>
          <p14:tracePt t="94190" x="4179888" y="5437188"/>
          <p14:tracePt t="94207" x="4143375" y="5443538"/>
          <p14:tracePt t="94224" x="4122738" y="5443538"/>
          <p14:tracePt t="94241" x="4094163" y="5451475"/>
          <p14:tracePt t="94258" x="4065588" y="5451475"/>
          <p14:tracePt t="94275" x="4043363" y="5451475"/>
          <p14:tracePt t="94290" x="4008438" y="5451475"/>
          <p14:tracePt t="94307" x="3957638" y="5451475"/>
          <p14:tracePt t="94324" x="3900488" y="5451475"/>
          <p14:tracePt t="94341" x="3851275" y="5457825"/>
          <p14:tracePt t="94359" x="3757613" y="5465763"/>
          <p14:tracePt t="94376" x="3694113" y="5472113"/>
          <p14:tracePt t="94393" x="3608388" y="5472113"/>
          <p14:tracePt t="94409" x="3551238" y="5472113"/>
          <p14:tracePt t="94426" x="3486150" y="5486400"/>
          <p14:tracePt t="94443" x="3457575" y="5494338"/>
          <p14:tracePt t="94460" x="3436938" y="5500688"/>
          <p14:tracePt t="94492" x="3429000" y="5500688"/>
          <p14:tracePt t="94509" x="3422650" y="5500688"/>
          <p14:tracePt t="94515" x="3414713" y="5500688"/>
          <p14:tracePt t="94532" x="3408363" y="5500688"/>
          <p14:tracePt t="94545" x="3394075" y="5500688"/>
          <p14:tracePt t="94563" x="3365500" y="5508625"/>
          <p14:tracePt t="94579" x="3328988" y="5514975"/>
          <p14:tracePt t="94596" x="3308350" y="5522913"/>
          <p14:tracePt t="94613" x="3294063" y="5529263"/>
          <p14:tracePt t="94672" x="3286125" y="5529263"/>
          <p14:tracePt t="94679" x="3271838" y="5529263"/>
          <p14:tracePt t="94688" x="3251200" y="5529263"/>
          <p14:tracePt t="94698" x="3243263" y="5529263"/>
          <p14:tracePt t="94715" x="3208338" y="5537200"/>
          <p14:tracePt t="94733" x="3186113" y="5537200"/>
          <p14:tracePt t="94749" x="3179763" y="5537200"/>
          <p14:tracePt t="94881" x="3171825" y="5537200"/>
          <p14:tracePt t="94890" x="3165475" y="5537200"/>
          <p14:tracePt t="94915" x="3157538" y="5537200"/>
          <p14:tracePt t="94930" x="3151188" y="5537200"/>
          <p14:tracePt t="95043" x="3143250" y="5537200"/>
          <p14:tracePt t="95157" x="3136900" y="5537200"/>
          <p14:tracePt t="95210" x="3136900" y="5529263"/>
          <p14:tracePt t="95218" x="3128963" y="5529263"/>
          <p14:tracePt t="95227" x="3122613" y="5529263"/>
          <p14:tracePt t="95242" x="3114675" y="5529263"/>
          <p14:tracePt t="95259" x="3114675" y="5522913"/>
          <p14:tracePt t="95275" x="3100388" y="5522913"/>
          <p14:tracePt t="95294" x="3086100" y="5522913"/>
          <p14:tracePt t="95312" x="3057525" y="5514975"/>
          <p14:tracePt t="95328" x="3051175" y="5514975"/>
          <p14:tracePt t="95345" x="3028950" y="5508625"/>
          <p14:tracePt t="95713" x="3028950" y="5500688"/>
          <p14:tracePt t="95726" x="3036888" y="5500688"/>
          <p14:tracePt t="95742" x="3051175" y="5500688"/>
          <p14:tracePt t="95759" x="3057525" y="5500688"/>
          <p14:tracePt t="95782" x="3065463" y="5500688"/>
          <p14:tracePt t="95790" x="3071813" y="5500688"/>
          <p14:tracePt t="95798" x="3079750" y="5500688"/>
          <p14:tracePt t="95805" x="3100388" y="5500688"/>
          <p14:tracePt t="95820" x="3122613" y="5500688"/>
          <p14:tracePt t="95836" x="3143250" y="5500688"/>
          <p14:tracePt t="95853" x="3151188" y="5500688"/>
          <p14:tracePt t="95870" x="3151188" y="5494338"/>
          <p14:tracePt t="95968" x="3157538" y="5494338"/>
          <p14:tracePt t="96180" x="3151188" y="5494338"/>
          <p14:tracePt t="96277" x="3143250" y="5494338"/>
          <p14:tracePt t="96282" x="3136900" y="5494338"/>
          <p14:tracePt t="96295" x="3128963" y="5486400"/>
          <p14:tracePt t="96312" x="3108325" y="5486400"/>
          <p14:tracePt t="96329" x="3100388" y="5486400"/>
          <p14:tracePt t="96347" x="3094038" y="5486400"/>
          <p14:tracePt t="96572" x="3086100" y="5486400"/>
          <p14:tracePt t="96627" x="3079750" y="5486400"/>
          <p14:tracePt t="96751" x="3079750" y="5494338"/>
          <p14:tracePt t="96766" x="3071813" y="5494338"/>
          <p14:tracePt t="96899" x="3065463" y="5494338"/>
          <p14:tracePt t="96922" x="3057525" y="5494338"/>
          <p14:tracePt t="97492" x="3065463" y="5494338"/>
          <p14:tracePt t="97509" x="3071813" y="5494338"/>
          <p14:tracePt t="97525" x="3079750" y="5494338"/>
          <p14:tracePt t="97534" x="3086100" y="5494338"/>
          <p14:tracePt t="97541" x="3094038" y="5494338"/>
          <p14:tracePt t="97554" x="3100388" y="5494338"/>
          <p14:tracePt t="97575" x="3108325" y="5494338"/>
          <p14:tracePt t="97587" x="3114675" y="5494338"/>
          <p14:tracePt t="97603" x="3128963" y="5494338"/>
          <p14:tracePt t="97621" x="3136900" y="5494338"/>
          <p14:tracePt t="97638" x="3157538" y="5494338"/>
          <p14:tracePt t="97655" x="3179763" y="5494338"/>
          <p14:tracePt t="97672" x="3194050" y="5494338"/>
          <p14:tracePt t="97689" x="3200400" y="5494338"/>
          <p14:tracePt t="97706" x="3214688" y="5494338"/>
          <p14:tracePt t="97723" x="3228975" y="5494338"/>
          <p14:tracePt t="97740" x="3243263" y="5494338"/>
          <p14:tracePt t="97757" x="3271838" y="5494338"/>
          <p14:tracePt t="97774" x="3279775" y="5494338"/>
          <p14:tracePt t="97790" x="3294063" y="5494338"/>
          <p14:tracePt t="97808" x="3314700" y="5494338"/>
          <p14:tracePt t="97824" x="3336925" y="5486400"/>
          <p14:tracePt t="97841" x="3351213" y="5486400"/>
          <p14:tracePt t="97859" x="3365500" y="5486400"/>
          <p14:tracePt t="97877" x="3371850" y="5486400"/>
          <p14:tracePt t="97923" x="3379788" y="5486400"/>
          <p14:tracePt t="97931" x="3386138" y="5486400"/>
          <p14:tracePt t="97944" x="3400425" y="5480050"/>
          <p14:tracePt t="97960" x="3443288" y="5480050"/>
          <p14:tracePt t="97977" x="3486150" y="5480050"/>
          <p14:tracePt t="97995" x="3565525" y="5480050"/>
          <p14:tracePt t="98013" x="3600450" y="5480050"/>
          <p14:tracePt t="98029" x="3665538" y="5480050"/>
          <p14:tracePt t="98046" x="3700463" y="5480050"/>
          <p14:tracePt t="98062" x="3743325" y="5480050"/>
          <p14:tracePt t="98079" x="3779838" y="5480050"/>
          <p14:tracePt t="98096" x="3814763" y="5480050"/>
          <p14:tracePt t="98114" x="3829050" y="5480050"/>
          <p14:tracePt t="98131" x="3865563" y="5480050"/>
          <p14:tracePt t="98147" x="3886200" y="5486400"/>
          <p14:tracePt t="98164" x="3894138" y="5486400"/>
          <p14:tracePt t="98181" x="3908425" y="5486400"/>
          <p14:tracePt t="98198" x="3929063" y="5486400"/>
          <p14:tracePt t="98215" x="3951288" y="5486400"/>
          <p14:tracePt t="98232" x="3965575" y="5486400"/>
          <p14:tracePt t="98249" x="3986213" y="5486400"/>
          <p14:tracePt t="98266" x="3994150" y="5486400"/>
          <p14:tracePt t="98284" x="4000500" y="5486400"/>
          <p14:tracePt t="98301" x="4008438" y="5486400"/>
          <p14:tracePt t="98319" x="4014788" y="5486400"/>
          <p14:tracePt t="98335" x="4022725" y="5486400"/>
          <p14:tracePt t="98352" x="4037013" y="5486400"/>
          <p14:tracePt t="98369" x="4043363" y="5486400"/>
          <p14:tracePt t="98386" x="4051300" y="5486400"/>
          <p14:tracePt t="98403" x="4065588" y="5486400"/>
          <p14:tracePt t="98420" x="4079875" y="5486400"/>
          <p14:tracePt t="98436" x="4100513" y="5486400"/>
          <p14:tracePt t="98486" x="4108450" y="5486400"/>
          <p14:tracePt t="98547" x="4114800" y="5486400"/>
          <p14:tracePt t="98564" x="4114800" y="5494338"/>
          <p14:tracePt t="98571" x="4122738" y="5494338"/>
          <p14:tracePt t="98587" x="4129088" y="5494338"/>
          <p14:tracePt t="99532" x="4114800" y="5494338"/>
          <p14:tracePt t="99556" x="4100513" y="5494338"/>
          <p14:tracePt t="99564" x="4094163" y="5494338"/>
          <p14:tracePt t="99576" x="4079875" y="5494338"/>
          <p14:tracePt t="99593" x="4043363" y="5494338"/>
          <p14:tracePt t="99608" x="3986213" y="5480050"/>
          <p14:tracePt t="99625" x="3937000" y="5480050"/>
          <p14:tracePt t="99643" x="3843338" y="5480050"/>
          <p14:tracePt t="99659" x="3779838" y="5486400"/>
          <p14:tracePt t="99677" x="3729038" y="5494338"/>
          <p14:tracePt t="99693" x="3643313" y="5494338"/>
          <p14:tracePt t="99710" x="3586163" y="5500688"/>
          <p14:tracePt t="99727" x="3529013" y="5500688"/>
          <p14:tracePt t="99745" x="3479800" y="5500688"/>
          <p14:tracePt t="99761" x="3436938" y="5500688"/>
          <p14:tracePt t="99779" x="3379788" y="5500688"/>
          <p14:tracePt t="99796" x="3343275" y="5500688"/>
          <p14:tracePt t="99812" x="3279775" y="5500688"/>
          <p14:tracePt t="99829" x="3236913" y="5500688"/>
          <p14:tracePt t="99847" x="3208338" y="5500688"/>
          <p14:tracePt t="99863" x="3171825" y="5500688"/>
          <p14:tracePt t="99881" x="3122613" y="5500688"/>
          <p14:tracePt t="99898" x="3114675" y="5500688"/>
          <p14:tracePt t="99914" x="3108325" y="5508625"/>
          <p14:tracePt t="100039" x="3114675" y="5514975"/>
          <p14:tracePt t="100046" x="3122613" y="5514975"/>
          <p14:tracePt t="100055" x="3136900" y="5522913"/>
          <p14:tracePt t="100067" x="3157538" y="5522913"/>
          <p14:tracePt t="100085" x="3228975" y="5522913"/>
          <p14:tracePt t="100103" x="3286125" y="5522913"/>
          <p14:tracePt t="100119" x="3336925" y="5522913"/>
          <p14:tracePt t="100135" x="3394075" y="5522913"/>
          <p14:tracePt t="100152" x="3465513" y="5522913"/>
          <p14:tracePt t="100169" x="3514725" y="5529263"/>
          <p14:tracePt t="100187" x="3557588" y="5529263"/>
          <p14:tracePt t="100203" x="3636963" y="5529263"/>
          <p14:tracePt t="100220" x="3686175" y="5529263"/>
          <p14:tracePt t="100237" x="3722688" y="5529263"/>
          <p14:tracePt t="100254" x="3779838" y="5529263"/>
          <p14:tracePt t="100271" x="3836988" y="5529263"/>
          <p14:tracePt t="100288" x="3879850" y="5529263"/>
          <p14:tracePt t="100305" x="3914775" y="5529263"/>
          <p14:tracePt t="100322" x="3957638" y="5529263"/>
          <p14:tracePt t="100340" x="3979863" y="5529263"/>
          <p14:tracePt t="100358" x="4043363" y="5543550"/>
          <p14:tracePt t="100375" x="4094163" y="5543550"/>
          <p14:tracePt t="100392" x="4151313" y="5551488"/>
          <p14:tracePt t="100409" x="4186238" y="5557838"/>
          <p14:tracePt t="100426" x="4229100" y="5557838"/>
          <p14:tracePt t="100443" x="4286250" y="5557838"/>
          <p14:tracePt t="100459" x="4314825" y="5557838"/>
          <p14:tracePt t="100476" x="4329113" y="5557838"/>
          <p14:tracePt t="100492" x="4343400" y="5557838"/>
          <p14:tracePt t="100509" x="4351338" y="5557838"/>
          <p14:tracePt t="100526" x="4357688" y="5557838"/>
          <p14:tracePt t="100560" x="4365625" y="5557838"/>
          <p14:tracePt t="101242" x="4365625" y="5551488"/>
          <p14:tracePt t="101250" x="4351338" y="5543550"/>
          <p14:tracePt t="101259" x="4329113" y="5537200"/>
          <p14:tracePt t="101274" x="4271963" y="5514975"/>
          <p14:tracePt t="101291" x="4222750" y="5500688"/>
          <p14:tracePt t="101308" x="4194175" y="5486400"/>
          <p14:tracePt t="101325" x="4122738" y="5451475"/>
          <p14:tracePt t="101342" x="4071938" y="5429250"/>
          <p14:tracePt t="101358" x="3965575" y="5343525"/>
          <p14:tracePt t="101376" x="3900488" y="5280025"/>
          <p14:tracePt t="101393" x="3814763" y="5200650"/>
          <p14:tracePt t="101410" x="3729038" y="5157788"/>
          <p14:tracePt t="101427" x="3665538" y="5086350"/>
          <p14:tracePt t="101444" x="3594100" y="5043488"/>
          <p14:tracePt t="101461" x="3551238" y="5014913"/>
          <p14:tracePt t="101478" x="3522663" y="4979988"/>
          <p14:tracePt t="101494" x="3486150" y="4937125"/>
          <p14:tracePt t="101511" x="3443288" y="4908550"/>
          <p14:tracePt t="101529" x="3400425" y="4879975"/>
          <p14:tracePt t="101545" x="3351213" y="4865688"/>
          <p14:tracePt t="101562" x="3308350" y="4851400"/>
          <p14:tracePt t="101579" x="3265488" y="4822825"/>
          <p14:tracePt t="101597" x="3208338" y="4808538"/>
          <p14:tracePt t="101614" x="3186113" y="4800600"/>
          <p14:tracePt t="101631" x="3171825" y="4800600"/>
          <p14:tracePt t="101647" x="3165475" y="4800600"/>
          <p14:tracePt t="101867" x="3165475" y="4808538"/>
          <p14:tracePt t="101875" x="3165475" y="4814888"/>
          <p14:tracePt t="101887" x="3165475" y="4822825"/>
          <p14:tracePt t="101902" x="3165475" y="4837113"/>
          <p14:tracePt t="101919" x="3157538" y="4857750"/>
          <p14:tracePt t="101936" x="3157538" y="4865688"/>
          <p14:tracePt t="102079" x="3157538" y="4872038"/>
          <p14:tracePt t="102658" x="3165475" y="4872038"/>
          <p14:tracePt t="102932" x="3171825" y="4872038"/>
          <p14:tracePt t="102938" x="3208338" y="4865688"/>
          <p14:tracePt t="102947" x="3257550" y="4857750"/>
          <p14:tracePt t="102956" x="3300413" y="4843463"/>
          <p14:tracePt t="102974" x="3365500" y="4822825"/>
          <p14:tracePt t="102977" x="3429000" y="4814888"/>
          <p14:tracePt t="102990" x="3522663" y="4786313"/>
          <p14:tracePt t="103008" x="3671888" y="4737100"/>
          <p14:tracePt t="103024" x="3794125" y="4700588"/>
          <p14:tracePt t="103041" x="3865563" y="4672013"/>
          <p14:tracePt t="103058" x="3922713" y="4637088"/>
          <p14:tracePt t="103075" x="3979863" y="4608513"/>
          <p14:tracePt t="103093" x="4037013" y="4557713"/>
          <p14:tracePt t="103109" x="4057650" y="4537075"/>
          <p14:tracePt t="103172" x="4051300" y="4543425"/>
          <p14:tracePt t="103179" x="4037013" y="4557713"/>
          <p14:tracePt t="103187" x="4022725" y="4572000"/>
          <p14:tracePt t="103195" x="4008438" y="4579938"/>
          <p14:tracePt t="103212" x="3943350" y="4622800"/>
          <p14:tracePt t="103229" x="3865563" y="4643438"/>
          <p14:tracePt t="103246" x="3794125" y="4665663"/>
          <p14:tracePt t="103263" x="3694113" y="4686300"/>
          <p14:tracePt t="103280" x="3636963" y="4708525"/>
          <p14:tracePt t="103295" x="3536950" y="4729163"/>
          <p14:tracePt t="103313" x="3457575" y="4751388"/>
          <p14:tracePt t="103330" x="3371850" y="4772025"/>
          <p14:tracePt t="103347" x="3328988" y="4800600"/>
          <p14:tracePt t="103365" x="3300413" y="4814888"/>
          <p14:tracePt t="103381" x="3279775" y="4829175"/>
          <p14:tracePt t="103397" x="3265488" y="4837113"/>
          <p14:tracePt t="103415" x="3251200" y="4837113"/>
          <p14:tracePt t="103432" x="3236913" y="4851400"/>
          <p14:tracePt t="103449" x="3214688" y="4851400"/>
          <p14:tracePt t="103466" x="3208338" y="4865688"/>
          <p14:tracePt t="103469" x="3194050" y="4872038"/>
          <p14:tracePt t="103483" x="3186113" y="4872038"/>
          <p14:tracePt t="103500" x="3186113" y="4879975"/>
          <p14:tracePt t="103517" x="3179763" y="4886325"/>
          <p14:tracePt t="103812" x="3171825" y="4886325"/>
          <p14:tracePt t="103822" x="3165475" y="4886325"/>
          <p14:tracePt t="103834" x="3157538" y="4886325"/>
          <p14:tracePt t="103843" x="3151188" y="4886325"/>
          <p14:tracePt t="104359" x="3143250" y="4886325"/>
          <p14:tracePt t="104377" x="3136900" y="4886325"/>
          <p14:tracePt t="104727" x="3128963" y="4886325"/>
          <p14:tracePt t="105039" x="3136900" y="4886325"/>
          <p14:tracePt t="105047" x="3151188" y="4886325"/>
          <p14:tracePt t="105054" x="3165475" y="4879975"/>
          <p14:tracePt t="105070" x="3171825" y="4879975"/>
          <p14:tracePt t="105080" x="3186113" y="4872038"/>
          <p14:tracePt t="105101" x="3200400" y="4865688"/>
          <p14:tracePt t="105150" x="3208338" y="4865688"/>
          <p14:tracePt t="105173" x="3214688" y="4865688"/>
          <p14:tracePt t="105179" x="3222625" y="4865688"/>
          <p14:tracePt t="105186" x="3236913" y="4865688"/>
          <p14:tracePt t="105199" x="3251200" y="4865688"/>
          <p14:tracePt t="105215" x="3279775" y="4865688"/>
          <p14:tracePt t="105233" x="3308350" y="4857750"/>
          <p14:tracePt t="105250" x="3314700" y="4857750"/>
          <p14:tracePt t="105391" x="3314700" y="4851400"/>
          <p14:tracePt t="105460" x="3308350" y="4851400"/>
          <p14:tracePt t="105477" x="3300413" y="4851400"/>
          <p14:tracePt t="105484" x="3294063" y="4851400"/>
          <p14:tracePt t="105499" x="3286125" y="4851400"/>
          <p14:tracePt t="105531" x="3279775" y="4851400"/>
          <p14:tracePt t="105554" x="3271838" y="4851400"/>
          <p14:tracePt t="105586" x="3265488" y="4857750"/>
          <p14:tracePt t="105609" x="3257550" y="4857750"/>
          <p14:tracePt t="105850" x="3265488" y="4857750"/>
          <p14:tracePt t="105859" x="3271838" y="4857750"/>
          <p14:tracePt t="105882" x="3279775" y="4857750"/>
          <p14:tracePt t="105905" x="3286125" y="4857750"/>
          <p14:tracePt t="106218" x="3271838" y="4857750"/>
          <p14:tracePt t="106243" x="3265488" y="4857750"/>
          <p14:tracePt t="106249" x="3251200" y="4857750"/>
          <p14:tracePt t="106272" x="3243263" y="4857750"/>
          <p14:tracePt t="106289" x="3236913" y="4857750"/>
          <p14:tracePt t="106320" x="3228975" y="4857750"/>
          <p14:tracePt t="106326" x="3228975" y="4865688"/>
          <p14:tracePt t="106337" x="3222625" y="4865688"/>
          <p14:tracePt t="106354" x="3208338" y="4865688"/>
          <p14:tracePt t="106371" x="3200400" y="4865688"/>
          <p14:tracePt t="106388" x="3186113" y="4865688"/>
          <p14:tracePt t="106405" x="3179763" y="4872038"/>
          <p14:tracePt t="106441" x="3179763" y="4879975"/>
          <p14:tracePt t="106472" x="3171825" y="4879975"/>
          <p14:tracePt t="106487" x="3165475" y="4879975"/>
          <p14:tracePt t="106500" x="3157538" y="4879975"/>
          <p14:tracePt t="106530" x="3151188" y="4879975"/>
          <p14:tracePt t="106608" x="3143250" y="4879975"/>
          <p14:tracePt t="106625" x="3136900" y="4879975"/>
          <p14:tracePt t="106710" x="3128963" y="4879975"/>
          <p14:tracePt t="106766" x="3122613" y="4879975"/>
          <p14:tracePt t="106859" x="3114675" y="4879975"/>
          <p14:tracePt t="106866" x="3108325" y="4879975"/>
          <p14:tracePt t="106883" x="3100388" y="4879975"/>
          <p14:tracePt t="106903" x="3094038" y="4879975"/>
          <p14:tracePt t="108022" x="3094038" y="4886325"/>
          <p14:tracePt t="108329" x="3094038" y="4894263"/>
          <p14:tracePt t="108383" x="3094038" y="4900613"/>
          <p14:tracePt t="109077" x="3086100" y="4908550"/>
          <p14:tracePt t="109124" x="3079750" y="4908550"/>
          <p14:tracePt t="109896" x="3086100" y="4908550"/>
          <p14:tracePt t="109930" x="3094038" y="4908550"/>
          <p14:tracePt t="109999" x="3100388" y="4908550"/>
          <p14:tracePt t="110064" x="3108325" y="4908550"/>
          <p14:tracePt t="110437" x="3108325" y="4900613"/>
          <p14:tracePt t="110561" x="3114675" y="4900613"/>
          <p14:tracePt t="110633" x="3122613" y="4900613"/>
          <p14:tracePt t="110835" x="3128963" y="4900613"/>
          <p14:tracePt t="110889" x="3136900" y="4900613"/>
          <p14:tracePt t="111008" x="3143250" y="4900613"/>
          <p14:tracePt t="111052" x="3151188" y="4900613"/>
          <p14:tracePt t="112351" x="3157538" y="4900613"/>
          <p14:tracePt t="112430" x="3171825" y="4900613"/>
          <p14:tracePt t="112802" x="3171825" y="4894263"/>
          <p14:tracePt t="113022" x="3179763" y="4894263"/>
          <p14:tracePt t="113036" x="3186113" y="4894263"/>
          <p14:tracePt t="113130" x="3194050" y="4894263"/>
          <p14:tracePt t="113137" x="3194050" y="4900613"/>
          <p14:tracePt t="113154" x="3200400" y="4908550"/>
          <p14:tracePt t="113170" x="3208338" y="4908550"/>
          <p14:tracePt t="113194" x="3214688" y="4914900"/>
          <p14:tracePt t="113204" x="3222625" y="4914900"/>
          <p14:tracePt t="113207" x="3228975" y="4914900"/>
          <p14:tracePt t="113358" x="3236913" y="4914900"/>
          <p14:tracePt t="113935" x="3243263" y="4922838"/>
          <p14:tracePt t="113941" x="3251200" y="4922838"/>
          <p14:tracePt t="113950" x="3265488" y="4922838"/>
          <p14:tracePt t="113967" x="3294063" y="4929188"/>
          <p14:tracePt t="113983" x="3336925" y="4943475"/>
          <p14:tracePt t="114000" x="3400425" y="4957763"/>
          <p14:tracePt t="114017" x="3436938" y="4957763"/>
          <p14:tracePt t="114035" x="3486150" y="4965700"/>
          <p14:tracePt t="114052" x="3508375" y="4972050"/>
          <p14:tracePt t="114069" x="3514725" y="4972050"/>
          <p14:tracePt t="114085" x="3522663" y="4972050"/>
          <p14:tracePt t="114343" x="3514725" y="4979988"/>
          <p14:tracePt t="114372" x="3508375" y="4986338"/>
          <p14:tracePt t="114474" x="3500438" y="4986338"/>
          <p14:tracePt t="114481" x="3486150" y="4986338"/>
          <p14:tracePt t="114494" x="3479800" y="4986338"/>
          <p14:tracePt t="114510" x="3451225" y="5000625"/>
          <p14:tracePt t="114527" x="3436938" y="5000625"/>
          <p14:tracePt t="114544" x="3422650" y="5008563"/>
          <p14:tracePt t="114562" x="3408363" y="5008563"/>
          <p14:tracePt t="114578" x="3386138" y="5008563"/>
          <p14:tracePt t="114595" x="3357563" y="5014913"/>
          <p14:tracePt t="114613" x="3308350" y="5029200"/>
          <p14:tracePt t="114629" x="3279775" y="5037138"/>
          <p14:tracePt t="114646" x="3222625" y="5043488"/>
          <p14:tracePt t="114663" x="3186113" y="5051425"/>
          <p14:tracePt t="114680" x="3165475" y="5051425"/>
          <p14:tracePt t="114697" x="3136900" y="5057775"/>
          <p14:tracePt t="114714" x="3114675" y="5057775"/>
          <p14:tracePt t="114731" x="3094038" y="5057775"/>
          <p14:tracePt t="114748" x="3071813" y="5057775"/>
          <p14:tracePt t="114765" x="3036888" y="5051425"/>
          <p14:tracePt t="114783" x="3000375" y="5043488"/>
          <p14:tracePt t="114799" x="2965450" y="5029200"/>
          <p14:tracePt t="114816" x="2908300" y="5008563"/>
          <p14:tracePt t="114817" x="2894013" y="5008563"/>
          <p14:tracePt t="114833" x="2865438" y="4994275"/>
          <p14:tracePt t="114850" x="2857500" y="4986338"/>
          <p14:tracePt t="114868" x="2851150" y="4979988"/>
          <p14:tracePt t="114884" x="2836863" y="4972050"/>
          <p14:tracePt t="114901" x="2822575" y="4957763"/>
          <p14:tracePt t="114918" x="2822575" y="4951413"/>
          <p14:tracePt t="114935" x="2808288" y="4937125"/>
          <p14:tracePt t="114968" x="2808288" y="4929188"/>
          <p14:tracePt t="114990" x="2808288" y="4922838"/>
          <p14:tracePt t="114998" x="2808288" y="4914900"/>
          <p14:tracePt t="115007" x="2822575" y="4908550"/>
          <p14:tracePt t="115024" x="2836863" y="4894263"/>
          <p14:tracePt t="115037" x="2836863" y="4886325"/>
          <p14:tracePt t="115055" x="2843213" y="4879975"/>
          <p14:tracePt t="115108" x="2851150" y="4879975"/>
          <p14:tracePt t="115122" x="2865438" y="4879975"/>
          <p14:tracePt t="115129" x="2879725" y="4879975"/>
          <p14:tracePt t="115138" x="2900363" y="4879975"/>
          <p14:tracePt t="115155" x="2928938" y="4872038"/>
          <p14:tracePt t="115173" x="2957513" y="4872038"/>
          <p14:tracePt t="115190" x="2986088" y="4857750"/>
          <p14:tracePt t="115207" x="3022600" y="4857750"/>
          <p14:tracePt t="115223" x="3036888" y="4851400"/>
          <p14:tracePt t="115241" x="3057525" y="4851400"/>
          <p14:tracePt t="115258" x="3079750" y="4851400"/>
          <p14:tracePt t="115275" x="3108325" y="4851400"/>
          <p14:tracePt t="115291" x="3136900" y="4851400"/>
          <p14:tracePt t="115309" x="3171825" y="4851400"/>
          <p14:tracePt t="115326" x="3186113" y="4857750"/>
          <p14:tracePt t="115342" x="3200400" y="4857750"/>
          <p14:tracePt t="115360" x="3222625" y="4865688"/>
          <p14:tracePt t="115377" x="3251200" y="4865688"/>
          <p14:tracePt t="115394" x="3257550" y="4865688"/>
          <p14:tracePt t="115411" x="3279775" y="4865688"/>
          <p14:tracePt t="115427" x="3286125" y="4872038"/>
          <p14:tracePt t="115445" x="3300413" y="4872038"/>
          <p14:tracePt t="115462" x="3314700" y="4879975"/>
          <p14:tracePt t="115496" x="3328988" y="4886325"/>
          <p14:tracePt t="115513" x="3343275" y="4900613"/>
          <p14:tracePt t="115530" x="3351213" y="4900613"/>
          <p14:tracePt t="115552" x="3357563" y="4900613"/>
          <p14:tracePt t="115567" x="3357563" y="4908550"/>
          <p14:tracePt t="115592" x="3365500" y="4908550"/>
          <p14:tracePt t="115601" x="3365500" y="4914900"/>
          <p14:tracePt t="115615" x="3371850" y="4922838"/>
          <p14:tracePt t="115639" x="3371850" y="4929188"/>
          <p14:tracePt t="115662" x="3371850" y="4937125"/>
          <p14:tracePt t="115677" x="3371850" y="4943475"/>
          <p14:tracePt t="115685" x="3371850" y="4951413"/>
          <p14:tracePt t="115701" x="3371850" y="4957763"/>
          <p14:tracePt t="115724" x="3371850" y="4965700"/>
          <p14:tracePt t="115756" x="3371850" y="4972050"/>
          <p14:tracePt t="115778" x="3365500" y="4979988"/>
          <p14:tracePt t="115794" x="3351213" y="4979988"/>
          <p14:tracePt t="115810" x="3343275" y="4986338"/>
          <p14:tracePt t="115817" x="3322638" y="4994275"/>
          <p14:tracePt t="115825" x="3322638" y="5000625"/>
          <p14:tracePt t="115835" x="3314700" y="5008563"/>
          <p14:tracePt t="115853" x="3294063" y="5008563"/>
          <p14:tracePt t="115869" x="3286125" y="5014913"/>
          <p14:tracePt t="115887" x="3257550" y="5014913"/>
          <p14:tracePt t="115904" x="3251200" y="5014913"/>
          <p14:tracePt t="115921" x="3243263" y="5014913"/>
          <p14:tracePt t="115939" x="3228975" y="5014913"/>
          <p14:tracePt t="115956" x="3214688" y="5022850"/>
          <p14:tracePt t="115972" x="3194050" y="5029200"/>
          <p14:tracePt t="115974" x="3186113" y="5029200"/>
          <p14:tracePt t="115990" x="3157538" y="5029200"/>
          <p14:tracePt t="116008" x="3151188" y="5029200"/>
          <p14:tracePt t="116023" x="3136900" y="5029200"/>
          <p14:tracePt t="116040" x="3128963" y="5029200"/>
          <p14:tracePt t="116057" x="3114675" y="5029200"/>
          <p14:tracePt t="116076" x="3108325" y="5029200"/>
          <p14:tracePt t="116241" x="3108325" y="5022850"/>
          <p14:tracePt t="116257" x="3108325" y="5014913"/>
          <p14:tracePt t="116270" x="3108325" y="5008563"/>
          <p14:tracePt t="116281" x="3108325" y="5000625"/>
          <p14:tracePt t="116296" x="3114675" y="5000625"/>
          <p14:tracePt t="116327" x="3122613" y="4994275"/>
          <p14:tracePt t="116365" x="3128963" y="4994275"/>
          <p14:tracePt t="116374" x="3136900" y="4986338"/>
          <p14:tracePt t="116382" x="3143250" y="4986338"/>
          <p14:tracePt t="116398" x="3151188" y="4986338"/>
          <p14:tracePt t="116416" x="3165475" y="4979988"/>
          <p14:tracePt t="116432" x="3179763" y="4972050"/>
          <p14:tracePt t="116448" x="3186113" y="4972050"/>
          <p14:tracePt t="116464" x="3194050" y="4972050"/>
          <p14:tracePt t="116507" x="3194050" y="4965700"/>
          <p14:tracePt t="116663" x="3194050" y="4957763"/>
          <p14:tracePt t="116688" x="3194050" y="4951413"/>
          <p14:tracePt t="116757" x="3186113" y="4951413"/>
          <p14:tracePt t="116778" x="3186113" y="4943475"/>
          <p14:tracePt t="116786" x="3179763" y="4943475"/>
          <p14:tracePt t="116810" x="3179763" y="4937125"/>
          <p14:tracePt t="116920" x="3171825" y="4937125"/>
          <p14:tracePt t="117430" x="3165475" y="4929188"/>
          <p14:tracePt t="117459" x="3165475" y="4922838"/>
          <p14:tracePt t="117701" x="3157538" y="4922838"/>
          <p14:tracePt t="117727" x="3151188" y="4914900"/>
          <p14:tracePt t="117752" x="3143250" y="4914900"/>
          <p14:tracePt t="117758" x="3136900" y="4914900"/>
          <p14:tracePt t="117774" x="3122613" y="4914900"/>
          <p14:tracePt t="117791" x="3114675" y="4914900"/>
          <p14:tracePt t="117808" x="3108325" y="4914900"/>
          <p14:tracePt t="117827" x="3108325" y="4908550"/>
          <p14:tracePt t="117841" x="3100388" y="4908550"/>
          <p14:tracePt t="118079" x="3094038" y="4908550"/>
          <p14:tracePt t="118342" x="3100388" y="4908550"/>
          <p14:tracePt t="118563" x="3108325" y="4908550"/>
          <p14:tracePt t="118826" x="3108325" y="4900613"/>
          <p14:tracePt t="118889" x="3108325" y="4894263"/>
          <p14:tracePt t="119240" x="3100388" y="4894263"/>
          <p14:tracePt t="119254" x="3100388" y="4886325"/>
          <p14:tracePt t="119287" x="3094038" y="4879975"/>
          <p14:tracePt t="119303" x="3086100" y="4879975"/>
          <p14:tracePt t="119310" x="3086100" y="4872038"/>
          <p14:tracePt t="119326" x="3079750" y="4872038"/>
          <p14:tracePt t="119337" x="3079750" y="4865688"/>
          <p14:tracePt t="119428" x="3071813" y="4865688"/>
          <p14:tracePt t="119444" x="3065463" y="4865688"/>
          <p14:tracePt t="119554" x="3065463" y="4857750"/>
          <p14:tracePt t="119826" x="3065463" y="4851400"/>
          <p14:tracePt t="119848" x="3071813" y="4851400"/>
          <p14:tracePt t="119864" x="3079750" y="4851400"/>
          <p14:tracePt t="119881" x="3079750" y="4843463"/>
          <p14:tracePt t="119896" x="3094038" y="4837113"/>
          <p14:tracePt t="119918" x="3094038" y="4829175"/>
          <p14:tracePt t="119982" x="3100388" y="4829175"/>
          <p14:tracePt t="120006" x="3108325" y="4829175"/>
          <p14:tracePt t="120022" x="3114675" y="4829175"/>
          <p14:tracePt t="120286" x="3114675" y="4822825"/>
          <p14:tracePt t="120427" x="3108325" y="4822825"/>
          <p14:tracePt t="120461" x="3100388" y="4822825"/>
          <p14:tracePt t="120474" x="3094038" y="4822825"/>
          <p14:tracePt t="120482" x="3086100" y="4822825"/>
          <p14:tracePt t="120514" x="3079750" y="4822825"/>
          <p14:tracePt t="120546" x="3071813" y="4822825"/>
          <p14:tracePt t="120552" x="3065463" y="4822825"/>
          <p14:tracePt t="120561" x="3057525" y="4822825"/>
          <p14:tracePt t="120578" x="3043238" y="4829175"/>
          <p14:tracePt t="120595" x="3043238" y="4837113"/>
          <p14:tracePt t="120611" x="3036888" y="4837113"/>
          <p14:tracePt t="121279" x="3036888" y="4843463"/>
          <p14:tracePt t="121286" x="3043238" y="4843463"/>
          <p14:tracePt t="121319" x="3051175" y="4843463"/>
          <p14:tracePt t="121327" x="3057525" y="4843463"/>
          <p14:tracePt t="121333" x="3057525" y="4851400"/>
          <p14:tracePt t="121341" x="3065463" y="4851400"/>
          <p14:tracePt t="121358" x="3079750" y="4851400"/>
          <p14:tracePt t="121403" x="3086100" y="4851400"/>
          <p14:tracePt t="121442" x="3094038" y="4857750"/>
          <p14:tracePt t="121459" x="3108325" y="4857750"/>
          <p14:tracePt t="121470" x="3114675" y="4857750"/>
          <p14:tracePt t="121477" x="3122613" y="4865688"/>
          <p14:tracePt t="121494" x="3128963" y="4865688"/>
          <p14:tracePt t="121511" x="3136900" y="4865688"/>
          <p14:tracePt t="121614" x="3143250" y="4865688"/>
          <p14:tracePt t="121631" x="3151188" y="4865688"/>
          <p14:tracePt t="122005" x="3151188" y="4857750"/>
          <p14:tracePt t="122045" x="3151188" y="4851400"/>
          <p14:tracePt t="122125" x="3151188" y="4843463"/>
          <p14:tracePt t="122245" x="3143250" y="4843463"/>
          <p14:tracePt t="122278" x="3136900" y="4843463"/>
          <p14:tracePt t="122286" x="3128963" y="4843463"/>
          <p14:tracePt t="122633" x="3128963" y="4851400"/>
          <p14:tracePt t="122644" x="3136900" y="4851400"/>
          <p14:tracePt t="122676" x="3143250" y="4851400"/>
          <p14:tracePt t="122746" x="3151188" y="4851400"/>
          <p14:tracePt t="122779" x="3157538" y="4851400"/>
          <p14:tracePt t="123068" x="3157538" y="4857750"/>
          <p14:tracePt t="123076" x="3151188" y="4857750"/>
          <p14:tracePt t="123107" x="3151188" y="4865688"/>
          <p14:tracePt t="123998" x="3143250" y="4865688"/>
          <p14:tracePt t="124038" x="3136900" y="4865688"/>
          <p14:tracePt t="124355" x="3143250" y="4872038"/>
          <p14:tracePt t="124380" x="3151188" y="4872038"/>
          <p14:tracePt t="124436" x="3157538" y="4872038"/>
          <p14:tracePt t="124442" x="3165475" y="4872038"/>
          <p14:tracePt t="124459" x="3171825" y="4879975"/>
          <p14:tracePt t="124473" x="3179763" y="4879975"/>
          <p14:tracePt t="124490" x="3194050" y="4879975"/>
          <p14:tracePt t="124503" x="3208338" y="4879975"/>
          <p14:tracePt t="124519" x="3214688" y="4879975"/>
          <p14:tracePt t="124537" x="3222625" y="4879975"/>
          <p14:tracePt t="124832" x="3228975" y="4879975"/>
          <p14:tracePt t="124886" x="3236913" y="4879975"/>
          <p14:tracePt t="124895" x="3243263" y="4879975"/>
          <p14:tracePt t="124911" x="3257550" y="4879975"/>
          <p14:tracePt t="124938" x="3265488" y="4879975"/>
          <p14:tracePt t="125038" x="3271838" y="4879975"/>
          <p14:tracePt t="125140" x="3271838" y="4872038"/>
          <p14:tracePt t="125155" x="3271838" y="4865688"/>
          <p14:tracePt t="125901" x="3286125" y="4872038"/>
          <p14:tracePt t="125911" x="3294063" y="4872038"/>
          <p14:tracePt t="125919" x="3300413" y="4879975"/>
          <p14:tracePt t="125928" x="3308350" y="4879975"/>
          <p14:tracePt t="125947" x="3322638" y="4894263"/>
          <p14:tracePt t="129482" x="3322638" y="4900613"/>
          <p14:tracePt t="129505" x="3322638" y="4908550"/>
          <p14:tracePt t="129534" x="3314700" y="4908550"/>
          <p14:tracePt t="129652" x="3308350" y="4908550"/>
          <p14:tracePt t="129660" x="3300413" y="4908550"/>
          <p14:tracePt t="129670" x="3294063" y="4908550"/>
          <p14:tracePt t="129690" x="3279775" y="4908550"/>
          <p14:tracePt t="129725" x="3271838" y="4908550"/>
          <p14:tracePt t="129740" x="3265488" y="4908550"/>
          <p14:tracePt t="129748" x="3257550" y="4908550"/>
          <p14:tracePt t="129756" x="3243263" y="4908550"/>
          <p14:tracePt t="129770" x="3208338" y="4900613"/>
          <p14:tracePt t="129788" x="3179763" y="4900613"/>
          <p14:tracePt t="129803" x="3165475" y="4900613"/>
          <p14:tracePt t="129820" x="3143250" y="4900613"/>
          <p14:tracePt t="129836" x="3136900" y="4900613"/>
          <p14:tracePt t="129948" x="3136900" y="4894263"/>
          <p14:tracePt t="129956" x="3136900" y="4886325"/>
          <p14:tracePt t="129964" x="3136900" y="4879975"/>
          <p14:tracePt t="129972" x="3136900" y="4872038"/>
          <p14:tracePt t="129990" x="3136900" y="4857750"/>
          <p14:tracePt t="130006" x="3136900" y="4851400"/>
          <p14:tracePt t="130023" x="3136900" y="4843463"/>
          <p14:tracePt t="130041" x="3151188" y="4837113"/>
          <p14:tracePt t="130058" x="3151188" y="4829175"/>
          <p14:tracePt t="130076" x="3165475" y="4829175"/>
          <p14:tracePt t="130093" x="3171825" y="4822825"/>
          <p14:tracePt t="130110" x="3179763" y="4814888"/>
          <p14:tracePt t="130127" x="3194050" y="4808538"/>
          <p14:tracePt t="130144" x="3208338" y="4800600"/>
          <p14:tracePt t="130161" x="3236913" y="4794250"/>
          <p14:tracePt t="130177" x="3251200" y="4786313"/>
          <p14:tracePt t="130194" x="3286125" y="4779963"/>
          <p14:tracePt t="130211" x="3322638" y="4779963"/>
          <p14:tracePt t="130227" x="3336925" y="4772025"/>
          <p14:tracePt t="130246" x="3357563" y="4772025"/>
          <p14:tracePt t="130504" x="3365500" y="4772025"/>
          <p14:tracePt t="130512" x="3365500" y="4779963"/>
          <p14:tracePt t="130528" x="3365500" y="4786313"/>
          <p14:tracePt t="130543" x="3365500" y="4794250"/>
          <p14:tracePt t="130558" x="3365500" y="4800600"/>
          <p14:tracePt t="130567" x="3365500" y="4808538"/>
          <p14:tracePt t="130584" x="3365500" y="4822825"/>
          <p14:tracePt t="130601" x="3365500" y="4837113"/>
          <p14:tracePt t="130619" x="3365500" y="4851400"/>
          <p14:tracePt t="130636" x="3365500" y="4857750"/>
          <p14:tracePt t="130652" x="3365500" y="4865688"/>
          <p14:tracePt t="130671" x="3357563" y="4872038"/>
          <p14:tracePt t="130706" x="3351213" y="4872038"/>
          <p14:tracePt t="130769" x="3343275" y="4872038"/>
          <p14:tracePt t="130808" x="3343275" y="4879975"/>
          <p14:tracePt t="131543" x="3336925" y="4879975"/>
          <p14:tracePt t="132644" x="3336925" y="4872038"/>
          <p14:tracePt t="132840" x="3343275" y="4872038"/>
          <p14:tracePt t="132847" x="3357563" y="4872038"/>
          <p14:tracePt t="132854" x="3379788" y="4872038"/>
          <p14:tracePt t="132863" x="3414713" y="4872038"/>
          <p14:tracePt t="132878" x="3457575" y="4865688"/>
          <p14:tracePt t="132895" x="3508375" y="4865688"/>
          <p14:tracePt t="132912" x="3557588" y="4857750"/>
          <p14:tracePt t="132930" x="3622675" y="4843463"/>
          <p14:tracePt t="132948" x="3743325" y="4837113"/>
          <p14:tracePt t="132964" x="3829050" y="4822825"/>
          <p14:tracePt t="132982" x="3908425" y="4800600"/>
          <p14:tracePt t="132987" x="3951288" y="4794250"/>
          <p14:tracePt t="132998" x="3971925" y="4786313"/>
          <p14:tracePt t="133014" x="4022725" y="4765675"/>
          <p14:tracePt t="133031" x="4051300" y="4743450"/>
          <p14:tracePt t="133048" x="4057650" y="4722813"/>
          <p14:tracePt t="133065" x="4065588" y="4700588"/>
          <p14:tracePt t="133346" x="4071938" y="4694238"/>
          <p14:tracePt t="133355" x="4079875" y="4694238"/>
          <p14:tracePt t="133371" x="4079875" y="4679950"/>
          <p14:tracePt t="133378" x="4094163" y="4665663"/>
          <p14:tracePt t="133388" x="4100513" y="4657725"/>
          <p14:tracePt t="133406" x="4143375" y="4614863"/>
          <p14:tracePt t="133423" x="4222750" y="4537075"/>
          <p14:tracePt t="133440" x="4251325" y="4514850"/>
          <p14:tracePt t="133457" x="4279900" y="4494213"/>
          <p14:tracePt t="133473" x="4294188" y="4479925"/>
          <p14:tracePt t="133490" x="4314825" y="4471988"/>
          <p14:tracePt t="133507" x="4329113" y="4457700"/>
          <p14:tracePt t="133511" x="4351338" y="4443413"/>
          <p14:tracePt t="133524" x="4365625" y="4437063"/>
          <p14:tracePt t="133541" x="4394200" y="4429125"/>
          <p14:tracePt t="133558" x="4400550" y="4422775"/>
          <p14:tracePt t="133631" x="4400550" y="4414838"/>
          <p14:tracePt t="133646" x="4408488" y="4414838"/>
          <p14:tracePt t="133662" x="4414838" y="4414838"/>
          <p14:tracePt t="133666" x="4437063" y="4414838"/>
          <p14:tracePt t="133678" x="4451350" y="4414838"/>
          <p14:tracePt t="133695" x="4457700" y="4414838"/>
          <p14:tracePt t="133713" x="4465638" y="4408488"/>
          <p14:tracePt t="133746" x="4471988" y="4400550"/>
          <p14:tracePt t="133762" x="4479925" y="4400550"/>
          <p14:tracePt t="133793" x="4486275" y="4400550"/>
          <p14:tracePt t="133800" x="4494213" y="4400550"/>
          <p14:tracePt t="133824" x="4500563" y="4394200"/>
          <p14:tracePt t="133861" x="4508500" y="4394200"/>
          <p14:tracePt t="133910" x="4508500" y="4386263"/>
          <p14:tracePt t="147573" x="4500563" y="4386263"/>
          <p14:tracePt t="147582" x="4465638" y="4379913"/>
          <p14:tracePt t="147593" x="4322763" y="4379913"/>
          <p14:tracePt t="147611" x="4171950" y="4400550"/>
          <p14:tracePt t="147627" x="4014788" y="4457700"/>
          <p14:tracePt t="147644" x="3908425" y="4557713"/>
          <p14:tracePt t="147661" x="3786188" y="4665663"/>
          <p14:tracePt t="147678" x="3679825" y="4808538"/>
          <p14:tracePt t="147695" x="3551238" y="5057775"/>
          <p14:tracePt t="147712" x="3479800" y="5137150"/>
          <p14:tracePt t="147729" x="3386138" y="5143500"/>
          <p14:tracePt t="147745" x="3308350" y="5137150"/>
          <p14:tracePt t="147763" x="3222625" y="5122863"/>
          <p14:tracePt t="147780" x="3143250" y="5108575"/>
          <p14:tracePt t="147781" x="3094038" y="5108575"/>
          <p14:tracePt t="147798" x="3051175" y="5108575"/>
          <p14:tracePt t="147813" x="3036888" y="5122863"/>
          <p14:tracePt t="147832" x="3014663" y="5137150"/>
          <p14:tracePt t="147848" x="2979738" y="5143500"/>
          <p14:tracePt t="147865" x="2936875" y="5143500"/>
          <p14:tracePt t="147883" x="2879725" y="5143500"/>
          <p14:tracePt t="147899" x="2693988" y="5143500"/>
          <p14:tracePt t="147916" x="2543175" y="5143500"/>
          <p14:tracePt t="147934" x="2451100" y="5137150"/>
          <p14:tracePt t="147949" x="2393950" y="5129213"/>
          <p14:tracePt t="147966" x="2379663" y="5129213"/>
          <p14:tracePt t="148008" x="2379663" y="5122863"/>
          <p14:tracePt t="148025" x="2379663" y="5114925"/>
          <p14:tracePt t="148034" x="2371725" y="5108575"/>
          <p14:tracePt t="148054" x="2357438" y="5094288"/>
          <p14:tracePt t="148069" x="2343150" y="5072063"/>
          <p14:tracePt t="148085" x="2322513" y="5043488"/>
          <p14:tracePt t="148103" x="2265363" y="5037138"/>
          <p14:tracePt t="148119" x="2228850" y="5037138"/>
          <p14:tracePt t="148136" x="2214563" y="5029200"/>
          <p14:tracePt t="148153" x="2208213" y="5029200"/>
          <p14:tracePt t="148205" x="2200275" y="5014913"/>
          <p14:tracePt t="148213" x="2193925" y="4986338"/>
          <p14:tracePt t="148223" x="2171700" y="4965700"/>
          <p14:tracePt t="148240" x="2128838" y="4922838"/>
          <p14:tracePt t="148256" x="2093913" y="4879975"/>
          <p14:tracePt t="148273" x="2071688" y="4865688"/>
          <p14:tracePt t="148289" x="2065338" y="4865688"/>
          <p14:tracePt t="148362" x="2071688" y="4857750"/>
          <p14:tracePt t="148376" x="2079625" y="4857750"/>
          <p14:tracePt t="148409" x="2085975" y="4857750"/>
          <p14:tracePt t="148425" x="2093913" y="4857750"/>
          <p14:tracePt t="148438" x="2100263" y="4857750"/>
          <p14:tracePt t="148456" x="2108200" y="4857750"/>
          <p14:tracePt t="148524" x="2114550" y="4857750"/>
          <p14:tracePt t="148533" x="2136775" y="4857750"/>
          <p14:tracePt t="148540" x="2157413" y="4857750"/>
          <p14:tracePt t="148548" x="2193925" y="4865688"/>
          <p14:tracePt t="148561" x="2236788" y="4879975"/>
          <p14:tracePt t="148579" x="2322513" y="4886325"/>
          <p14:tracePt t="148595" x="2365375" y="4886325"/>
          <p14:tracePt t="148613" x="2386013" y="4886325"/>
          <p14:tracePt t="148705" x="2393950" y="4886325"/>
          <p14:tracePt t="148712" x="2400300" y="4886325"/>
          <p14:tracePt t="148846" x="2393950" y="4886325"/>
          <p14:tracePt t="148853" x="2379663" y="4886325"/>
          <p14:tracePt t="148860" x="2365375" y="4886325"/>
          <p14:tracePt t="148868" x="2351088" y="4886325"/>
          <p14:tracePt t="148884" x="2308225" y="4886325"/>
          <p14:tracePt t="148901" x="2279650" y="4894263"/>
          <p14:tracePt t="148918" x="2251075" y="4900613"/>
          <p14:tracePt t="149268" x="2257425" y="4900613"/>
          <p14:tracePt t="149273" x="2265363" y="4900613"/>
          <p14:tracePt t="149282" x="2279650" y="4900613"/>
          <p14:tracePt t="149294" x="2293938" y="4900613"/>
          <p14:tracePt t="149309" x="2308225" y="4900613"/>
          <p14:tracePt t="149326" x="2308225" y="4894263"/>
          <p14:tracePt t="149343" x="2314575" y="4894263"/>
          <p14:tracePt t="149480" x="2314575" y="4886325"/>
          <p14:tracePt t="149488" x="2322513" y="4886325"/>
          <p14:tracePt t="149521" x="2328863" y="4886325"/>
          <p14:tracePt t="149534" x="2336800" y="4886325"/>
          <p14:tracePt t="149541" x="2343150" y="4886325"/>
          <p14:tracePt t="149558" x="2351088" y="4886325"/>
          <p14:tracePt t="149567" x="2351088" y="4879975"/>
          <p14:tracePt t="149713" x="2357438" y="4879975"/>
          <p14:tracePt t="149806" x="2365375" y="4879975"/>
          <p14:tracePt t="149814" x="2371725" y="4879975"/>
          <p14:tracePt t="149822" x="2379663" y="4879975"/>
          <p14:tracePt t="149835" x="2386013" y="4879975"/>
          <p14:tracePt t="149852" x="2408238" y="4879975"/>
          <p14:tracePt t="149870" x="2436813" y="4879975"/>
          <p14:tracePt t="149886" x="2457450" y="4872038"/>
          <p14:tracePt t="149904" x="2465388" y="4872038"/>
          <p14:tracePt t="149921" x="2471738" y="4872038"/>
          <p14:tracePt t="150036" x="2479675" y="4872038"/>
          <p14:tracePt t="150042" x="2493963" y="4872038"/>
          <p14:tracePt t="150057" x="2508250" y="4872038"/>
          <p14:tracePt t="150074" x="2528888" y="4872038"/>
          <p14:tracePt t="150172" x="2536825" y="4872038"/>
          <p14:tracePt t="150180" x="2551113" y="4872038"/>
          <p14:tracePt t="150189" x="2571750" y="4872038"/>
          <p14:tracePt t="150196" x="2586038" y="4872038"/>
          <p14:tracePt t="150209" x="2622550" y="4879975"/>
          <p14:tracePt t="150227" x="2722563" y="4894263"/>
          <p14:tracePt t="150244" x="2771775" y="4894263"/>
          <p14:tracePt t="150262" x="2786063" y="4894263"/>
          <p14:tracePt t="150277" x="2808288" y="4900613"/>
          <p14:tracePt t="150294" x="2822575" y="4900613"/>
          <p14:tracePt t="150313" x="2836863" y="4900613"/>
          <p14:tracePt t="150330" x="2851150" y="4900613"/>
          <p14:tracePt t="150347" x="2871788" y="4900613"/>
          <p14:tracePt t="150364" x="2900363" y="4900613"/>
          <p14:tracePt t="150381" x="2943225" y="4900613"/>
          <p14:tracePt t="150397" x="2971800" y="4900613"/>
          <p14:tracePt t="150414" x="3000375" y="4894263"/>
          <p14:tracePt t="150431" x="3022600" y="4894263"/>
          <p14:tracePt t="150447" x="3028950" y="4894263"/>
          <p14:tracePt t="150465" x="3065463" y="4894263"/>
          <p14:tracePt t="150483" x="3108325" y="4894263"/>
          <p14:tracePt t="150499" x="3165475" y="4894263"/>
          <p14:tracePt t="150515" x="3200400" y="4894263"/>
          <p14:tracePt t="150533" x="3222625" y="4894263"/>
          <p14:tracePt t="150549" x="3236913" y="4894263"/>
          <p14:tracePt t="150584" x="3243263" y="4894263"/>
          <p14:tracePt t="150745" x="3251200" y="4894263"/>
          <p14:tracePt t="150844" x="3257550" y="4894263"/>
          <p14:tracePt t="150859" x="3265488" y="4894263"/>
          <p14:tracePt t="150876" x="3271838" y="4894263"/>
          <p14:tracePt t="151087" x="3271838" y="4886325"/>
          <p14:tracePt t="151126" x="3286125" y="4886325"/>
          <p14:tracePt t="151134" x="3308350" y="4886325"/>
          <p14:tracePt t="151145" x="3328988" y="4886325"/>
          <p14:tracePt t="151161" x="3400425" y="4886325"/>
          <p14:tracePt t="151178" x="3436938" y="4886325"/>
          <p14:tracePt t="151197" x="3479800" y="4886325"/>
          <p14:tracePt t="151213" x="3494088" y="4886325"/>
          <p14:tracePt t="151229" x="3500438" y="4879975"/>
          <p14:tracePt t="151884" x="3514725" y="4879975"/>
          <p14:tracePt t="151893" x="3529013" y="4879975"/>
          <p14:tracePt t="151898" x="3543300" y="4879975"/>
          <p14:tracePt t="151909" x="3565525" y="4879975"/>
          <p14:tracePt t="151925" x="3586163" y="4879975"/>
          <p14:tracePt t="151943" x="3614738" y="4879975"/>
          <p14:tracePt t="151959" x="3643313" y="4879975"/>
          <p14:tracePt t="151978" x="3722688" y="4879975"/>
          <p14:tracePt t="151993" x="3751263" y="4872038"/>
          <p14:tracePt t="152011" x="3822700" y="4872038"/>
          <p14:tracePt t="152027" x="3879850" y="4872038"/>
          <p14:tracePt t="152046" x="3914775" y="4865688"/>
          <p14:tracePt t="152063" x="3979863" y="4857750"/>
          <p14:tracePt t="152080" x="4029075" y="4857750"/>
          <p14:tracePt t="152098" x="4065588" y="4857750"/>
          <p14:tracePt t="152115" x="4100513" y="4857750"/>
          <p14:tracePt t="152131" x="4129088" y="4857750"/>
          <p14:tracePt t="152148" x="4157663" y="4857750"/>
          <p14:tracePt t="152165" x="4171950" y="4857750"/>
          <p14:tracePt t="152181" x="4194175" y="4857750"/>
          <p14:tracePt t="152198" x="4208463" y="4857750"/>
          <p14:tracePt t="152215" x="4222750" y="4857750"/>
          <p14:tracePt t="152232" x="4243388" y="4865688"/>
          <p14:tracePt t="152249" x="4294188" y="4865688"/>
          <p14:tracePt t="152266" x="4322763" y="4865688"/>
          <p14:tracePt t="152282" x="4343400" y="4872038"/>
          <p14:tracePt t="152299" x="4386263" y="4879975"/>
          <p14:tracePt t="152317" x="4414838" y="4879975"/>
          <p14:tracePt t="152334" x="4451350" y="4879975"/>
          <p14:tracePt t="152351" x="4494213" y="4886325"/>
          <p14:tracePt t="152368" x="4522788" y="4886325"/>
          <p14:tracePt t="152387" x="4537075" y="4886325"/>
          <p14:tracePt t="152403" x="4572000" y="4886325"/>
          <p14:tracePt t="152418" x="4614863" y="4886325"/>
          <p14:tracePt t="152435" x="4657725" y="4886325"/>
          <p14:tracePt t="152453" x="4729163" y="4886325"/>
          <p14:tracePt t="152469" x="4757738" y="4886325"/>
          <p14:tracePt t="152487" x="4800600" y="4886325"/>
          <p14:tracePt t="152504" x="4822825" y="4886325"/>
          <p14:tracePt t="152523" x="4829175" y="4886325"/>
          <p14:tracePt t="152614" x="4837113" y="4886325"/>
          <p14:tracePt t="152657" x="4837113" y="4894263"/>
          <p14:tracePt t="152673" x="4843463" y="4894263"/>
          <p14:tracePt t="153791" x="4829175" y="4900613"/>
          <p14:tracePt t="153799" x="4800600" y="4900613"/>
          <p14:tracePt t="153809" x="4743450" y="4900613"/>
          <p14:tracePt t="153815" x="4722813" y="4900613"/>
          <p14:tracePt t="153829" x="4679950" y="4900613"/>
          <p14:tracePt t="153846" x="4600575" y="4900613"/>
          <p14:tracePt t="153863" x="4537075" y="4908550"/>
          <p14:tracePt t="153880" x="4471988" y="4914900"/>
          <p14:tracePt t="153897" x="4414838" y="4929188"/>
          <p14:tracePt t="153914" x="4386263" y="4929188"/>
          <p14:tracePt t="153931" x="4329113" y="4929188"/>
          <p14:tracePt t="153948" x="4286250" y="4929188"/>
          <p14:tracePt t="153965" x="4251325" y="4929188"/>
          <p14:tracePt t="153982" x="4214813" y="4929188"/>
          <p14:tracePt t="153999" x="4194175" y="4929188"/>
          <p14:tracePt t="154110" x="4200525" y="4929188"/>
          <p14:tracePt t="154119" x="4214813" y="4922838"/>
          <p14:tracePt t="154127" x="4243388" y="4922838"/>
          <p14:tracePt t="154135" x="4257675" y="4922838"/>
          <p14:tracePt t="154152" x="4314825" y="4922838"/>
          <p14:tracePt t="154171" x="4414838" y="4914900"/>
          <p14:tracePt t="154188" x="4508500" y="4914900"/>
          <p14:tracePt t="154203" x="4594225" y="4914900"/>
          <p14:tracePt t="154219" x="4643438" y="4914900"/>
          <p14:tracePt t="154236" x="4679950" y="4914900"/>
          <p14:tracePt t="154253" x="4714875" y="4908550"/>
          <p14:tracePt t="154270" x="4737100" y="4908550"/>
          <p14:tracePt t="154287" x="4772025" y="4900613"/>
          <p14:tracePt t="154290" x="4794250" y="4900613"/>
          <p14:tracePt t="154304" x="4837113" y="4900613"/>
          <p14:tracePt t="154322" x="4879975" y="4900613"/>
          <p14:tracePt t="154339" x="4929188" y="4900613"/>
          <p14:tracePt t="154355" x="4979988" y="4900613"/>
          <p14:tracePt t="154373" x="5029200" y="4900613"/>
          <p14:tracePt t="154391" x="5108575" y="4908550"/>
          <p14:tracePt t="154408" x="5151438" y="4908550"/>
          <p14:tracePt t="154425" x="5194300" y="4908550"/>
          <p14:tracePt t="154442" x="5214938" y="4900613"/>
          <p14:tracePt t="154460" x="5257800" y="4900613"/>
          <p14:tracePt t="154475" x="5322888" y="4900613"/>
          <p14:tracePt t="154491" x="5343525" y="4900613"/>
          <p14:tracePt t="154508" x="5357813" y="4908550"/>
          <p14:tracePt t="154525" x="5386388" y="4908550"/>
          <p14:tracePt t="154542" x="5394325" y="4914900"/>
          <p14:tracePt t="154559" x="5408613" y="4914900"/>
          <p14:tracePt t="154576" x="5414963" y="4914900"/>
          <p14:tracePt t="154621" x="5422900" y="4914900"/>
          <p14:tracePt t="154636" x="5429250" y="4914900"/>
          <p14:tracePt t="154646" x="5437188" y="4914900"/>
          <p14:tracePt t="154663" x="5465763" y="4914900"/>
          <p14:tracePt t="154680" x="5486400" y="4914900"/>
          <p14:tracePt t="154697" x="5508625" y="4914900"/>
          <p14:tracePt t="154713" x="5522913" y="4908550"/>
          <p14:tracePt t="154730" x="5551488" y="4900613"/>
          <p14:tracePt t="154747" x="5572125" y="4894263"/>
          <p14:tracePt t="154764" x="5614988" y="4894263"/>
          <p14:tracePt t="154780" x="5651500" y="4894263"/>
          <p14:tracePt t="154781" x="5680075" y="4894263"/>
          <p14:tracePt t="154797" x="5722938" y="4894263"/>
          <p14:tracePt t="154814" x="5743575" y="4894263"/>
          <p14:tracePt t="154831" x="5765800" y="4894263"/>
          <p14:tracePt t="154848" x="5794375" y="4894263"/>
          <p14:tracePt t="154865" x="5794375" y="4886325"/>
          <p14:tracePt t="154885" x="5808663" y="4886325"/>
          <p14:tracePt t="154900" x="5815013" y="4886325"/>
          <p14:tracePt t="154916" x="5822950" y="4886325"/>
          <p14:tracePt t="154938" x="5829300" y="4886325"/>
          <p14:tracePt t="154962" x="5837238" y="4886325"/>
          <p14:tracePt t="155000" x="5843588" y="4886325"/>
          <p14:tracePt t="155613" x="5837238" y="4886325"/>
          <p14:tracePt t="155620" x="5822950" y="4900613"/>
          <p14:tracePt t="155631" x="5780088" y="4937125"/>
          <p14:tracePt t="155649" x="5694363" y="4979988"/>
          <p14:tracePt t="155664" x="5637213" y="5014913"/>
          <p14:tracePt t="155681" x="5557838" y="5072063"/>
          <p14:tracePt t="155699" x="5480050" y="5129213"/>
          <p14:tracePt t="155715" x="5400675" y="5172075"/>
          <p14:tracePt t="155732" x="5343525" y="5214938"/>
          <p14:tracePt t="155750" x="5172075" y="5272088"/>
          <p14:tracePt t="155767" x="5094288" y="5308600"/>
          <p14:tracePt t="155784" x="4972050" y="5343525"/>
          <p14:tracePt t="155801" x="4851400" y="5380038"/>
          <p14:tracePt t="155817" x="4737100" y="5386388"/>
          <p14:tracePt t="155834" x="4637088" y="5414963"/>
          <p14:tracePt t="155851" x="4486275" y="5443538"/>
          <p14:tracePt t="155868" x="4414838" y="5457825"/>
          <p14:tracePt t="155885" x="4365625" y="5457825"/>
          <p14:tracePt t="155902" x="4337050" y="5465763"/>
          <p14:tracePt t="155921" x="4308475" y="5465763"/>
          <p14:tracePt t="155938" x="4271963" y="5472113"/>
          <p14:tracePt t="155954" x="4237038" y="5480050"/>
          <p14:tracePt t="155971" x="4214813" y="5486400"/>
          <p14:tracePt t="155987" x="4179888" y="5508625"/>
          <p14:tracePt t="156005" x="4171950" y="5522913"/>
          <p14:tracePt t="156022" x="4157663" y="5537200"/>
          <p14:tracePt t="156024" x="4143375" y="5551488"/>
          <p14:tracePt t="156037" x="4137025" y="5551488"/>
          <p14:tracePt t="156055" x="4114800" y="5565775"/>
          <p14:tracePt t="156072" x="4100513" y="5580063"/>
          <p14:tracePt t="156089" x="4086225" y="5600700"/>
          <p14:tracePt t="156106" x="4071938" y="5614988"/>
          <p14:tracePt t="156123" x="4043363" y="5629275"/>
          <p14:tracePt t="156140" x="4000500" y="5657850"/>
          <p14:tracePt t="156156" x="3979863" y="5686425"/>
          <p14:tracePt t="156173" x="3965575" y="5700713"/>
          <p14:tracePt t="156192" x="3951288" y="5715000"/>
          <p14:tracePt t="156207" x="3922713" y="5722938"/>
          <p14:tracePt t="156225" x="3894138" y="5737225"/>
          <p14:tracePt t="156241" x="3851275" y="5751513"/>
          <p14:tracePt t="156258" x="3808413" y="5751513"/>
          <p14:tracePt t="156276" x="3757613" y="5772150"/>
          <p14:tracePt t="156292" x="3708400" y="5780088"/>
          <p14:tracePt t="156309" x="3651250" y="5780088"/>
          <p14:tracePt t="156327" x="3571875" y="5772150"/>
          <p14:tracePt t="156344" x="3536950" y="5757863"/>
          <p14:tracePt t="156362" x="3508375" y="5737225"/>
          <p14:tracePt t="156379" x="3486150" y="5715000"/>
          <p14:tracePt t="156396" x="3465513" y="5665788"/>
          <p14:tracePt t="156414" x="3422650" y="5600700"/>
          <p14:tracePt t="156431" x="3400425" y="5551488"/>
          <p14:tracePt t="156446" x="3379788" y="5494338"/>
          <p14:tracePt t="156462" x="3371850" y="5422900"/>
          <p14:tracePt t="156479" x="3371850" y="5394325"/>
          <p14:tracePt t="156496" x="3371850" y="5351463"/>
          <p14:tracePt t="156513" x="3371850" y="5300663"/>
          <p14:tracePt t="156517" x="3371850" y="5286375"/>
          <p14:tracePt t="156531" x="3394075" y="5243513"/>
          <p14:tracePt t="156548" x="3422650" y="5214938"/>
          <p14:tracePt t="156564" x="3465513" y="5194300"/>
          <p14:tracePt t="156581" x="3500438" y="5172075"/>
          <p14:tracePt t="156598" x="3536950" y="5157788"/>
          <p14:tracePt t="156615" x="3600450" y="5143500"/>
          <p14:tracePt t="156632" x="3694113" y="5137150"/>
          <p14:tracePt t="156649" x="3736975" y="5137150"/>
          <p14:tracePt t="156668" x="3779838" y="5122863"/>
          <p14:tracePt t="156685" x="3843338" y="5122863"/>
          <p14:tracePt t="156702" x="3894138" y="5114925"/>
          <p14:tracePt t="156717" x="3929063" y="5114925"/>
          <p14:tracePt t="156734" x="3971925" y="5122863"/>
          <p14:tracePt t="156751" x="3994150" y="5137150"/>
          <p14:tracePt t="156768" x="4014788" y="5157788"/>
          <p14:tracePt t="156785" x="4029075" y="5172075"/>
          <p14:tracePt t="156804" x="4051300" y="5186363"/>
          <p14:tracePt t="156821" x="4071938" y="5208588"/>
          <p14:tracePt t="156837" x="4086225" y="5229225"/>
          <p14:tracePt t="156854" x="4100513" y="5251450"/>
          <p14:tracePt t="156871" x="4108450" y="5286375"/>
          <p14:tracePt t="156887" x="4114800" y="5329238"/>
          <p14:tracePt t="156889" x="4122738" y="5357813"/>
          <p14:tracePt t="156906" x="4137025" y="5422900"/>
          <p14:tracePt t="156922" x="4129088" y="5451475"/>
          <p14:tracePt t="156938" x="4122738" y="5465763"/>
          <p14:tracePt t="156955" x="4114800" y="5472113"/>
          <p14:tracePt t="156973" x="4100513" y="5480050"/>
          <p14:tracePt t="156989" x="4094163" y="5486400"/>
          <p14:tracePt t="157006" x="4079875" y="5494338"/>
          <p14:tracePt t="157048" x="4079875" y="5500688"/>
          <p14:tracePt t="157057" x="4071938" y="5500688"/>
          <p14:tracePt t="157284" x="4065588" y="5500688"/>
          <p14:tracePt t="157290" x="4057650" y="5500688"/>
          <p14:tracePt t="157300" x="4037013" y="5500688"/>
          <p14:tracePt t="157312" x="4000500" y="5472113"/>
          <p14:tracePt t="157329" x="3994150" y="5465763"/>
          <p14:tracePt t="157346" x="3986213" y="5457825"/>
          <p14:tracePt t="157363" x="3965575" y="5451475"/>
          <p14:tracePt t="157382" x="3922713" y="5414963"/>
          <p14:tracePt t="157399" x="3865563" y="5357813"/>
          <p14:tracePt t="157415" x="3765550" y="5251450"/>
          <p14:tracePt t="157431" x="3657600" y="5151438"/>
          <p14:tracePt t="157448" x="3543300" y="5080000"/>
          <p14:tracePt t="157465" x="3451225" y="5022850"/>
          <p14:tracePt t="157482" x="3386138" y="4965700"/>
          <p14:tracePt t="157499" x="3336925" y="4872038"/>
          <p14:tracePt t="157516" x="3314700" y="4843463"/>
          <p14:tracePt t="157533" x="3294063" y="4800600"/>
          <p14:tracePt t="157550" x="3279775" y="4786313"/>
          <p14:tracePt t="157567" x="3279775" y="4772025"/>
          <p14:tracePt t="157626" x="3294063" y="4794250"/>
          <p14:tracePt t="157632" x="3294063" y="4800600"/>
          <p14:tracePt t="157640" x="3294063" y="4808538"/>
          <p14:tracePt t="157653" x="3294063" y="4814888"/>
          <p14:tracePt t="157669" x="3294063" y="4837113"/>
          <p14:tracePt t="157687" x="3294063" y="4900613"/>
          <p14:tracePt t="157703" x="3265488" y="4937125"/>
          <p14:tracePt t="157720" x="3214688" y="4972050"/>
          <p14:tracePt t="157737" x="3171825" y="4994275"/>
          <p14:tracePt t="157754" x="3043238" y="5029200"/>
          <p14:tracePt t="157775" x="2928938" y="5065713"/>
          <p14:tracePt t="157788" x="2879725" y="5065713"/>
          <p14:tracePt t="157804" x="2665413" y="5022850"/>
          <p14:tracePt t="157822" x="2500313" y="4957763"/>
          <p14:tracePt t="157839" x="2357438" y="4914900"/>
          <p14:tracePt t="157855" x="2208213" y="4872038"/>
          <p14:tracePt t="157874" x="1993900" y="4772025"/>
          <p14:tracePt t="157891" x="1893888" y="4700588"/>
          <p14:tracePt t="157908" x="1828800" y="4608513"/>
          <p14:tracePt t="157925" x="1785938" y="4494213"/>
          <p14:tracePt t="157942" x="1779588" y="4414838"/>
          <p14:tracePt t="157958" x="1779588" y="4300538"/>
          <p14:tracePt t="157975" x="1779588" y="4171950"/>
          <p14:tracePt t="157992" x="1793875" y="4122738"/>
          <p14:tracePt t="158009" x="1814513" y="4071938"/>
          <p14:tracePt t="158026" x="1828800" y="4037013"/>
          <p14:tracePt t="158043" x="1843088" y="3951288"/>
          <p14:tracePt t="158060" x="1871663" y="3894138"/>
          <p14:tracePt t="158078" x="1936750" y="3829050"/>
          <p14:tracePt t="158095" x="1979613" y="3794125"/>
          <p14:tracePt t="158111" x="2065338" y="3743325"/>
          <p14:tracePt t="158128" x="2151063" y="3700463"/>
          <p14:tracePt t="158145" x="2251075" y="3651250"/>
          <p14:tracePt t="158164" x="2351088" y="3594100"/>
          <p14:tracePt t="158180" x="2436813" y="3543300"/>
          <p14:tracePt t="158198" x="2493963" y="3514725"/>
          <p14:tracePt t="158215" x="2528888" y="3494088"/>
          <p14:tracePt t="158229" x="2551113" y="3494088"/>
          <p14:tracePt t="158247" x="2565400" y="3486150"/>
          <p14:tracePt t="158263" x="2579688" y="3486150"/>
          <p14:tracePt t="158280" x="2628900" y="3486150"/>
          <p14:tracePt t="158297" x="2671763" y="3486150"/>
          <p14:tracePt t="158316" x="2736850" y="3494088"/>
          <p14:tracePt t="158333" x="2851150" y="3500438"/>
          <p14:tracePt t="158350" x="2986088" y="3508375"/>
          <p14:tracePt t="158352" x="3057525" y="3514725"/>
          <p14:tracePt t="158368" x="3200400" y="3551238"/>
          <p14:tracePt t="158384" x="3314700" y="3557588"/>
          <p14:tracePt t="158400" x="3408363" y="3565525"/>
          <p14:tracePt t="158417" x="3500438" y="3579813"/>
          <p14:tracePt t="158434" x="3579813" y="3586163"/>
          <p14:tracePt t="158450" x="3622675" y="3600450"/>
          <p14:tracePt t="158467" x="3665538" y="3622675"/>
          <p14:tracePt t="158485" x="3686175" y="3643313"/>
          <p14:tracePt t="158502" x="3722688" y="3679825"/>
          <p14:tracePt t="158519" x="3743325" y="3708400"/>
          <p14:tracePt t="158523" x="3771900" y="3736975"/>
          <p14:tracePt t="158536" x="3786188" y="3757613"/>
          <p14:tracePt t="158553" x="3843338" y="3814763"/>
          <p14:tracePt t="158570" x="3865563" y="3871913"/>
          <p14:tracePt t="158586" x="3894138" y="3914775"/>
          <p14:tracePt t="158603" x="3914775" y="3965575"/>
          <p14:tracePt t="158621" x="3937000" y="3994150"/>
          <p14:tracePt t="158639" x="3951288" y="4014788"/>
          <p14:tracePt t="158656" x="3951288" y="4043363"/>
          <p14:tracePt t="158673" x="3957638" y="4065588"/>
          <p14:tracePt t="158689" x="3957638" y="4100513"/>
          <p14:tracePt t="158706" x="3957638" y="4157663"/>
          <p14:tracePt t="158724" x="3951288" y="4251325"/>
          <p14:tracePt t="158728" x="3951288" y="4271963"/>
          <p14:tracePt t="158740" x="3951288" y="4322763"/>
          <p14:tracePt t="158757" x="3951288" y="4414838"/>
          <p14:tracePt t="158775" x="3951288" y="4500563"/>
          <p14:tracePt t="158791" x="3937000" y="4565650"/>
          <p14:tracePt t="158807" x="3937000" y="4629150"/>
          <p14:tracePt t="158824" x="3937000" y="4679950"/>
          <p14:tracePt t="158842" x="3937000" y="4729163"/>
          <p14:tracePt t="158859" x="3914775" y="4808538"/>
          <p14:tracePt t="158875" x="3900488" y="4857750"/>
          <p14:tracePt t="158892" x="3879850" y="4886325"/>
          <p14:tracePt t="158910" x="3871913" y="4922838"/>
          <p14:tracePt t="158926" x="3843338" y="4957763"/>
          <p14:tracePt t="158943" x="3808413" y="5014913"/>
          <p14:tracePt t="158960" x="3786188" y="5043488"/>
          <p14:tracePt t="158978" x="3751263" y="5072063"/>
          <p14:tracePt t="158994" x="3736975" y="5114925"/>
          <p14:tracePt t="159013" x="3708400" y="5151438"/>
          <p14:tracePt t="159019" x="3694113" y="5165725"/>
          <p14:tracePt t="159030" x="3671888" y="5180013"/>
          <p14:tracePt t="159046" x="3629025" y="5214938"/>
          <p14:tracePt t="159063" x="3579813" y="5237163"/>
          <p14:tracePt t="159079" x="3536950" y="5257800"/>
          <p14:tracePt t="159096" x="3508375" y="5294313"/>
          <p14:tracePt t="159113" x="3408363" y="5357813"/>
          <p14:tracePt t="159130" x="3322638" y="5357813"/>
          <p14:tracePt t="159147" x="3171825" y="5372100"/>
          <p14:tracePt t="159164" x="3122613" y="5372100"/>
          <p14:tracePt t="159182" x="3086100" y="5351463"/>
          <p14:tracePt t="159199" x="3022600" y="5337175"/>
          <p14:tracePt t="159216" x="2922588" y="5294313"/>
          <p14:tracePt t="159232" x="2771775" y="5214938"/>
          <p14:tracePt t="159249" x="2493963" y="5122863"/>
          <p14:tracePt t="159266" x="2351088" y="5072063"/>
          <p14:tracePt t="159283" x="2214563" y="5043488"/>
          <p14:tracePt t="159301" x="2114550" y="4986338"/>
          <p14:tracePt t="159317" x="1993900" y="4914900"/>
          <p14:tracePt t="159335" x="1943100" y="4851400"/>
          <p14:tracePt t="159351" x="1893888" y="4794250"/>
          <p14:tracePt t="159368" x="1851025" y="4737100"/>
          <p14:tracePt t="159385" x="1822450" y="4665663"/>
          <p14:tracePt t="159402" x="1800225" y="4608513"/>
          <p14:tracePt t="159420" x="1793875" y="4537075"/>
          <p14:tracePt t="159436" x="1779588" y="4451350"/>
          <p14:tracePt t="159439" x="1771650" y="4400550"/>
          <p14:tracePt t="159453" x="1765300" y="4322763"/>
          <p14:tracePt t="159470" x="1771650" y="4265613"/>
          <p14:tracePt t="159489" x="1785938" y="4208463"/>
          <p14:tracePt t="159504" x="1814513" y="4151313"/>
          <p14:tracePt t="159523" x="1857375" y="4043363"/>
          <p14:tracePt t="159539" x="1908175" y="3951288"/>
          <p14:tracePt t="159555" x="1951038" y="3894138"/>
          <p14:tracePt t="159572" x="2000250" y="3843338"/>
          <p14:tracePt t="159589" x="2036763" y="3822700"/>
          <p14:tracePt t="159606" x="2065338" y="3808413"/>
          <p14:tracePt t="159623" x="2100263" y="3800475"/>
          <p14:tracePt t="159640" x="2143125" y="3786188"/>
          <p14:tracePt t="159657" x="2193925" y="3771900"/>
          <p14:tracePt t="159675" x="2214563" y="3765550"/>
          <p14:tracePt t="159691" x="2279650" y="3757613"/>
          <p14:tracePt t="159709" x="2393950" y="3765550"/>
          <p14:tracePt t="159728" x="2479675" y="3771900"/>
          <p14:tracePt t="159744" x="2528888" y="3786188"/>
          <p14:tracePt t="159760" x="2586038" y="3814763"/>
          <p14:tracePt t="159777" x="2622550" y="3843338"/>
          <p14:tracePt t="159795" x="2657475" y="3865563"/>
          <p14:tracePt t="159811" x="2722563" y="3894138"/>
          <p14:tracePt t="159828" x="2765425" y="3937000"/>
          <p14:tracePt t="159843" x="2786063" y="3951288"/>
          <p14:tracePt t="159860" x="2828925" y="4008438"/>
          <p14:tracePt t="159879" x="2865438" y="4057650"/>
          <p14:tracePt t="159895" x="2886075" y="4114800"/>
          <p14:tracePt t="159912" x="2914650" y="4171950"/>
          <p14:tracePt t="159930" x="2936875" y="4257675"/>
          <p14:tracePt t="159947" x="2951163" y="4308475"/>
          <p14:tracePt t="159964" x="2957513" y="4386263"/>
          <p14:tracePt t="159981" x="2965450" y="4451350"/>
          <p14:tracePt t="159998" x="2965450" y="4529138"/>
          <p14:tracePt t="160016" x="2965450" y="4622800"/>
          <p14:tracePt t="160031" x="2957513" y="4700588"/>
          <p14:tracePt t="160048" x="2951163" y="4765675"/>
          <p14:tracePt t="160065" x="2936875" y="4794250"/>
          <p14:tracePt t="160082" x="2928938" y="4822825"/>
          <p14:tracePt t="160099" x="2922588" y="4851400"/>
          <p14:tracePt t="160116" x="2908300" y="4872038"/>
          <p14:tracePt t="160133" x="2894013" y="4886325"/>
          <p14:tracePt t="160422" x="2886075" y="4886325"/>
          <p14:tracePt t="160430" x="2886075" y="4879975"/>
          <p14:tracePt t="160439" x="2886075" y="4843463"/>
          <p14:tracePt t="160455" x="2857500" y="4729163"/>
          <p14:tracePt t="160472" x="2843213" y="4629150"/>
          <p14:tracePt t="160489" x="2843213" y="4551363"/>
          <p14:tracePt t="160507" x="2836863" y="4437063"/>
          <p14:tracePt t="160523" x="2808288" y="4351338"/>
          <p14:tracePt t="160540" x="2794000" y="4314825"/>
          <p14:tracePt t="160557" x="2779713" y="4251325"/>
          <p14:tracePt t="160575" x="2751138" y="4157663"/>
          <p14:tracePt t="160591" x="2708275" y="3965575"/>
          <p14:tracePt t="160608" x="2593975" y="3571875"/>
          <p14:tracePt t="160625" x="2528888" y="3386138"/>
          <p14:tracePt t="160642" x="2514600" y="3294063"/>
          <p14:tracePt t="160660" x="2486025" y="3214688"/>
          <p14:tracePt t="160677" x="2465388" y="3114675"/>
          <p14:tracePt t="160693" x="2443163" y="3057525"/>
          <p14:tracePt t="160711" x="2365375" y="2857500"/>
          <p14:tracePt t="160727" x="2322513" y="2757488"/>
          <p14:tracePt t="160744" x="2279650" y="2671763"/>
          <p14:tracePt t="160763" x="2214563" y="2586038"/>
          <p14:tracePt t="160780" x="2157413" y="2443163"/>
          <p14:tracePt t="160797" x="2136775" y="2336800"/>
          <p14:tracePt t="160813" x="2122488" y="2251075"/>
          <p14:tracePt t="160829" x="2085975" y="2157413"/>
          <p14:tracePt t="160846" x="2071688" y="2114550"/>
          <p14:tracePt t="160864" x="2071688" y="2065338"/>
          <p14:tracePt t="160880" x="2057400" y="2022475"/>
          <p14:tracePt t="160881" x="2057400" y="2014538"/>
          <p14:tracePt t="160897" x="2051050" y="2000250"/>
          <p14:tracePt t="160914" x="2043113" y="1985963"/>
          <p14:tracePt t="160931" x="2043113" y="1957388"/>
          <p14:tracePt t="160948" x="2036763" y="1885950"/>
          <p14:tracePt t="160965" x="2036763" y="1857375"/>
          <p14:tracePt t="160983" x="2036763" y="1828800"/>
          <p14:tracePt t="161000" x="2036763" y="1822450"/>
          <p14:tracePt t="161017" x="2043113" y="1814513"/>
          <p14:tracePt t="161033" x="2043113" y="1808163"/>
          <p14:tracePt t="161050" x="2051050" y="1793875"/>
          <p14:tracePt t="161070" x="2051050" y="1785938"/>
          <p14:tracePt t="161203" x="2051050" y="1779588"/>
          <p14:tracePt t="161219" x="2057400" y="1779588"/>
          <p14:tracePt t="161227" x="2057400" y="1771650"/>
          <p14:tracePt t="161242" x="2065338" y="1771650"/>
          <p14:tracePt t="161258" x="2065338" y="1765300"/>
          <p14:tracePt t="161297" x="2065338" y="1757363"/>
          <p14:tracePt t="161557" x="2065338" y="1751013"/>
          <p14:tracePt t="161564" x="2065338" y="1743075"/>
          <p14:tracePt t="161588" x="2065338" y="1736725"/>
          <p14:tracePt t="161603" x="2065338" y="1728788"/>
          <p14:tracePt t="161627" x="2065338" y="1722438"/>
          <p14:tracePt t="161649" x="2065338" y="1714500"/>
          <p14:tracePt t="161696" x="2071688" y="1714500"/>
          <p14:tracePt t="161706" x="2071688" y="1708150"/>
          <p14:tracePt t="161720" x="2079625" y="1708150"/>
          <p14:tracePt t="161733" x="2085975" y="1708150"/>
          <p14:tracePt t="161747" x="2085975" y="1700213"/>
          <p14:tracePt t="161764" x="2093913" y="1700213"/>
          <p14:tracePt t="161897" x="2100263" y="1693863"/>
          <p14:tracePt t="161914" x="2108200" y="1693863"/>
          <p14:tracePt t="161930" x="2114550" y="1685925"/>
          <p14:tracePt t="161978" x="2122488" y="1685925"/>
          <p14:tracePt t="162080" x="2128838" y="1685925"/>
          <p14:tracePt t="162094" x="2136775" y="1685925"/>
          <p14:tracePt t="162127" x="2143125" y="1685925"/>
          <p14:tracePt t="162175" x="2151063" y="1685925"/>
          <p14:tracePt t="162288" x="2165350" y="1685925"/>
          <p14:tracePt t="162297" x="2185988" y="1685925"/>
          <p14:tracePt t="162308" x="2193925" y="1685925"/>
          <p14:tracePt t="162324" x="2214563" y="1685925"/>
          <p14:tracePt t="162342" x="2265363" y="1693863"/>
          <p14:tracePt t="162359" x="2308225" y="1693863"/>
          <p14:tracePt t="162378" x="2336800" y="1693863"/>
          <p14:tracePt t="162395" x="2351088" y="1693863"/>
          <p14:tracePt t="162409" x="2371725" y="1700213"/>
          <p14:tracePt t="162427" x="2400300" y="1708150"/>
          <p14:tracePt t="162443" x="2486025" y="1751013"/>
          <p14:tracePt t="162460" x="2571750" y="1771650"/>
          <p14:tracePt t="162478" x="2614613" y="1785938"/>
          <p14:tracePt t="162495" x="2679700" y="1828800"/>
          <p14:tracePt t="162511" x="2743200" y="1851025"/>
          <p14:tracePt t="162515" x="2757488" y="1857375"/>
          <p14:tracePt t="162529" x="2794000" y="1865313"/>
          <p14:tracePt t="162546" x="2808288" y="1865313"/>
          <p14:tracePt t="162562" x="2836863" y="1871663"/>
          <p14:tracePt t="162579" x="2865438" y="1871663"/>
          <p14:tracePt t="162596" x="2914650" y="1885950"/>
          <p14:tracePt t="162613" x="2971800" y="1914525"/>
          <p14:tracePt t="162631" x="3043238" y="1928813"/>
          <p14:tracePt t="162648" x="3079750" y="1943100"/>
          <p14:tracePt t="162664" x="3128963" y="1957388"/>
          <p14:tracePt t="162681" x="3151188" y="1957388"/>
          <p14:tracePt t="162698" x="3186113" y="1965325"/>
          <p14:tracePt t="162715" x="3222625" y="1979613"/>
          <p14:tracePt t="162733" x="3343275" y="2014538"/>
          <p14:tracePt t="162751" x="3465513" y="2057400"/>
          <p14:tracePt t="162768" x="3557588" y="2071688"/>
          <p14:tracePt t="162784" x="3643313" y="2071688"/>
          <p14:tracePt t="162801" x="3671888" y="2071688"/>
          <p14:tracePt t="162817" x="3679825" y="2071688"/>
          <p14:tracePt t="162977" x="3686175" y="2065338"/>
          <p14:tracePt t="163002" x="3694113" y="2065338"/>
          <p14:tracePt t="163055" x="3700463" y="2065338"/>
          <p14:tracePt t="163327" x="3708400" y="2065338"/>
          <p14:tracePt t="163350" x="3714750" y="2065338"/>
          <p14:tracePt t="163366" x="3722688" y="2065338"/>
          <p14:tracePt t="163374" x="3729038" y="2065338"/>
          <p14:tracePt t="163398" x="3736975" y="2065338"/>
          <p14:tracePt t="163554" x="3743325" y="2065338"/>
          <p14:tracePt t="163865" x="3736975" y="2065338"/>
          <p14:tracePt t="163881" x="3722688" y="2065338"/>
          <p14:tracePt t="163890" x="3714750" y="2057400"/>
          <p14:tracePt t="163898" x="3708400" y="2057400"/>
          <p14:tracePt t="163907" x="3700463" y="2057400"/>
          <p14:tracePt t="163922" x="3694113" y="2057400"/>
          <p14:tracePt t="163939" x="3694113" y="2051050"/>
          <p14:tracePt t="164039" x="3686175" y="2051050"/>
          <p14:tracePt t="164047" x="3679825" y="2043113"/>
          <p14:tracePt t="164062" x="3671888" y="2043113"/>
          <p14:tracePt t="164171" x="3671888" y="2036763"/>
          <p14:tracePt t="164179" x="3679825" y="2036763"/>
          <p14:tracePt t="164204" x="3694113" y="2028825"/>
          <p14:tracePt t="164210" x="3700463" y="2028825"/>
          <p14:tracePt t="164218" x="3708400" y="2028825"/>
          <p14:tracePt t="164227" x="3722688" y="2028825"/>
          <p14:tracePt t="164245" x="3736975" y="2022475"/>
          <p14:tracePt t="164262" x="3765550" y="2008188"/>
          <p14:tracePt t="164279" x="3779838" y="2000250"/>
          <p14:tracePt t="164304" x="3786188" y="2000250"/>
          <p14:tracePt t="164335" x="3794125" y="1993900"/>
          <p14:tracePt t="164344" x="3800475" y="1993900"/>
          <p14:tracePt t="164350" x="3808413" y="1993900"/>
          <p14:tracePt t="164364" x="3829050" y="1993900"/>
          <p14:tracePt t="164381" x="3843338" y="1985963"/>
          <p14:tracePt t="164397" x="3865563" y="1971675"/>
          <p14:tracePt t="164493" x="3871913" y="1965325"/>
          <p14:tracePt t="164524" x="3879850" y="1965325"/>
          <p14:tracePt t="164533" x="3879850" y="1957388"/>
          <p14:tracePt t="165116" x="3886200" y="1957388"/>
          <p14:tracePt t="165125" x="3894138" y="1957388"/>
          <p14:tracePt t="165132" x="3908425" y="1971675"/>
          <p14:tracePt t="165145" x="3922713" y="1979613"/>
          <p14:tracePt t="165162" x="3965575" y="1993900"/>
          <p14:tracePt t="165180" x="3979863" y="1993900"/>
          <p14:tracePt t="165196" x="3994150" y="1993900"/>
          <p14:tracePt t="165213" x="4014788" y="2000250"/>
          <p14:tracePt t="165230" x="4029075" y="2000250"/>
          <p14:tracePt t="165247" x="4037013" y="2008188"/>
          <p14:tracePt t="165266" x="4043363" y="2008188"/>
          <p14:tracePt t="165283" x="4051300" y="2008188"/>
          <p14:tracePt t="165300" x="4057650" y="2008188"/>
          <p14:tracePt t="165564" x="4057650" y="2014538"/>
          <p14:tracePt t="165587" x="4057650" y="2022475"/>
          <p14:tracePt t="165620" x="4057650" y="2028825"/>
          <p14:tracePt t="165658" x="4051300" y="2028825"/>
          <p14:tracePt t="165678" x="4043363" y="2028825"/>
          <p14:tracePt t="165694" x="4043363" y="2036763"/>
          <p14:tracePt t="165701" x="4037013" y="2036763"/>
          <p14:tracePt t="165772" x="4022725" y="2051050"/>
          <p14:tracePt t="165797" x="4014788" y="2051050"/>
          <p14:tracePt t="165805" x="4008438" y="2057400"/>
          <p14:tracePt t="165812" x="4008438" y="2065338"/>
          <p14:tracePt t="165825" x="4000500" y="2071688"/>
          <p14:tracePt t="165842" x="4000500" y="2079625"/>
          <p14:tracePt t="165859" x="4000500" y="2093913"/>
          <p14:tracePt t="165876" x="3994150" y="2093913"/>
          <p14:tracePt t="165893" x="3986213" y="2108200"/>
          <p14:tracePt t="165910" x="3979863" y="2122488"/>
          <p14:tracePt t="165927" x="3971925" y="2151063"/>
          <p14:tracePt t="165944" x="3965575" y="2165350"/>
          <p14:tracePt t="165961" x="3965575" y="2193925"/>
          <p14:tracePt t="165978" x="3965575" y="2222500"/>
          <p14:tracePt t="165995" x="3965575" y="2236788"/>
          <p14:tracePt t="166012" x="3965575" y="2243138"/>
          <p14:tracePt t="166141" x="3965575" y="2251075"/>
          <p14:tracePt t="166149" x="3965575" y="2257425"/>
          <p14:tracePt t="166179" x="3965575" y="2265363"/>
          <p14:tracePt t="166515" x="3965575" y="2271713"/>
          <p14:tracePt t="166696" x="3965575" y="2279650"/>
          <p14:tracePt t="166712" x="3971925" y="2279650"/>
          <p14:tracePt t="166728" x="3971925" y="2286000"/>
          <p14:tracePt t="166773" x="3979863" y="2286000"/>
          <p14:tracePt t="166916" x="3979863" y="2293938"/>
          <p14:tracePt t="166921" x="3986213" y="2293938"/>
          <p14:tracePt t="166940" x="3994150" y="2300288"/>
          <p14:tracePt t="166947" x="3994150" y="2308225"/>
          <p14:tracePt t="166965" x="4014788" y="2322513"/>
          <p14:tracePt t="166982" x="4037013" y="2336800"/>
          <p14:tracePt t="166997" x="4051300" y="2343150"/>
          <p14:tracePt t="167014" x="4065588" y="2351088"/>
          <p14:tracePt t="167031" x="4071938" y="2365375"/>
          <p14:tracePt t="167049" x="4094163" y="2386013"/>
          <p14:tracePt t="167065" x="4108450" y="2408238"/>
          <p14:tracePt t="167083" x="4157663" y="2457450"/>
          <p14:tracePt t="167099" x="4194175" y="2471738"/>
          <p14:tracePt t="167116" x="4229100" y="2479675"/>
          <p14:tracePt t="167133" x="4243388" y="2500313"/>
          <p14:tracePt t="167150" x="4251325" y="2514600"/>
          <p14:tracePt t="167167" x="4257675" y="2522538"/>
          <p14:tracePt t="167185" x="4265613" y="2528888"/>
          <p14:tracePt t="167202" x="4265613" y="2543175"/>
          <p14:tracePt t="167219" x="4279900" y="2557463"/>
          <p14:tracePt t="167236" x="4294188" y="2565400"/>
          <p14:tracePt t="167252" x="4300538" y="2579688"/>
          <p14:tracePt t="167269" x="4314825" y="2593975"/>
          <p14:tracePt t="167286" x="4329113" y="2608263"/>
          <p14:tracePt t="167303" x="4351338" y="2622550"/>
          <p14:tracePt t="167320" x="4357688" y="2628900"/>
          <p14:tracePt t="167337" x="4365625" y="2628900"/>
          <p14:tracePt t="167354" x="4365625" y="2643188"/>
          <p14:tracePt t="167371" x="4379913" y="2671763"/>
          <p14:tracePt t="167388" x="4379913" y="2686050"/>
          <p14:tracePt t="167407" x="4414838" y="2728913"/>
          <p14:tracePt t="167423" x="4429125" y="2771775"/>
          <p14:tracePt t="167441" x="4451350" y="2800350"/>
          <p14:tracePt t="167458" x="4465638" y="2828925"/>
          <p14:tracePt t="167476" x="4486275" y="2871788"/>
          <p14:tracePt t="167491" x="4508500" y="2894013"/>
          <p14:tracePt t="167508" x="4514850" y="2943225"/>
          <p14:tracePt t="167524" x="4537075" y="2971800"/>
          <p14:tracePt t="167541" x="4551363" y="3008313"/>
          <p14:tracePt t="167558" x="4557713" y="3028950"/>
          <p14:tracePt t="167575" x="4565650" y="3051175"/>
          <p14:tracePt t="167592" x="4572000" y="3071813"/>
          <p14:tracePt t="167610" x="4579938" y="3108325"/>
          <p14:tracePt t="167626" x="4586288" y="3157538"/>
          <p14:tracePt t="167643" x="4586288" y="3186113"/>
          <p14:tracePt t="167660" x="4594225" y="3228975"/>
          <p14:tracePt t="167677" x="4614863" y="3328988"/>
          <p14:tracePt t="167694" x="4629150" y="3371850"/>
          <p14:tracePt t="167711" x="4637088" y="3414713"/>
          <p14:tracePt t="167728" x="4637088" y="3451225"/>
          <p14:tracePt t="167746" x="4643438" y="3486150"/>
          <p14:tracePt t="167762" x="4643438" y="3508375"/>
          <p14:tracePt t="167779" x="4643438" y="3543300"/>
          <p14:tracePt t="167796" x="4643438" y="3551238"/>
          <p14:tracePt t="167813" x="4657725" y="3586163"/>
          <p14:tracePt t="167830" x="4672013" y="3629025"/>
          <p14:tracePt t="167847" x="4672013" y="3657600"/>
          <p14:tracePt t="167864" x="4672013" y="3708400"/>
          <p14:tracePt t="167866" x="4672013" y="3722688"/>
          <p14:tracePt t="167881" x="4686300" y="3743325"/>
          <p14:tracePt t="167898" x="4686300" y="3771900"/>
          <p14:tracePt t="167915" x="4686300" y="3786188"/>
          <p14:tracePt t="167932" x="4686300" y="3808413"/>
          <p14:tracePt t="167949" x="4686300" y="3814763"/>
          <p14:tracePt t="167967" x="4686300" y="3822700"/>
          <p14:tracePt t="168077" x="4686300" y="3829050"/>
          <p14:tracePt t="168092" x="4694238" y="3836988"/>
          <p14:tracePt t="168109" x="4694238" y="3843338"/>
          <p14:tracePt t="168116" x="4694238" y="3851275"/>
          <p14:tracePt t="168132" x="4694238" y="3857625"/>
          <p14:tracePt t="181176" x="4679950" y="3871913"/>
          <p14:tracePt t="181184" x="4614863" y="3908425"/>
          <p14:tracePt t="181191" x="4572000" y="3971925"/>
          <p14:tracePt t="181202" x="4537075" y="4008438"/>
          <p14:tracePt t="181219" x="4429125" y="4086225"/>
          <p14:tracePt t="181236" x="4343400" y="4165600"/>
          <p14:tracePt t="181253" x="4129088" y="4279900"/>
          <p14:tracePt t="181270" x="3894138" y="4479925"/>
          <p14:tracePt t="181287" x="3594100" y="4729163"/>
          <p14:tracePt t="181304" x="3400425" y="4914900"/>
          <p14:tracePt t="181321" x="3279775" y="5051425"/>
          <p14:tracePt t="181339" x="3114675" y="5172075"/>
          <p14:tracePt t="181357" x="3057525" y="5222875"/>
          <p14:tracePt t="181374" x="3022600" y="5222875"/>
          <p14:tracePt t="181391" x="3008313" y="5222875"/>
          <p14:tracePt t="181408" x="2986088" y="5222875"/>
          <p14:tracePt t="181425" x="2943225" y="5194300"/>
          <p14:tracePt t="181440" x="2879725" y="5165725"/>
          <p14:tracePt t="181457" x="2779713" y="5122863"/>
          <p14:tracePt t="181477" x="2628900" y="5065713"/>
          <p14:tracePt t="181493" x="2522538" y="5051425"/>
          <p14:tracePt t="181510" x="2451100" y="5051425"/>
          <p14:tracePt t="181525" x="2414588" y="5051425"/>
          <p14:tracePt t="181550" x="2408238" y="5051425"/>
          <p14:tracePt t="181559" x="2408238" y="5043488"/>
          <p14:tracePt t="181576" x="2408238" y="5014913"/>
          <p14:tracePt t="181593" x="2400300" y="4986338"/>
          <p14:tracePt t="181610" x="2400300" y="4943475"/>
          <p14:tracePt t="181628" x="2371725" y="4900613"/>
          <p14:tracePt t="181644" x="2357438" y="4872038"/>
          <p14:tracePt t="181661" x="2328863" y="4851400"/>
          <p14:tracePt t="181679" x="2308225" y="4837113"/>
          <p14:tracePt t="181696" x="2279650" y="4800600"/>
          <p14:tracePt t="181713" x="2228850" y="4757738"/>
          <p14:tracePt t="181729" x="2208213" y="4737100"/>
          <p14:tracePt t="181747" x="2200275" y="4729163"/>
          <p14:tracePt t="181765" x="2200275" y="4714875"/>
          <p14:tracePt t="181781" x="2193925" y="4708525"/>
          <p14:tracePt t="181813" x="2193925" y="4694238"/>
          <p14:tracePt t="181831" x="2193925" y="4686300"/>
          <p14:tracePt t="181848" x="2193925" y="4672013"/>
          <p14:tracePt t="181865" x="2193925" y="4643438"/>
          <p14:tracePt t="181882" x="2193925" y="4622800"/>
          <p14:tracePt t="181899" x="2200275" y="4614863"/>
          <p14:tracePt t="181918" x="2214563" y="4614863"/>
          <p14:tracePt t="181935" x="2236788" y="4608513"/>
          <p14:tracePt t="181950" x="2257425" y="4600575"/>
          <p14:tracePt t="181967" x="2293938" y="4594225"/>
          <p14:tracePt t="181984" x="2343150" y="4579938"/>
          <p14:tracePt t="182000" x="2428875" y="4543425"/>
          <p14:tracePt t="182018" x="2493963" y="4508500"/>
          <p14:tracePt t="182035" x="2508250" y="4486275"/>
          <p14:tracePt t="182052" x="2536825" y="4479925"/>
          <p14:tracePt t="182069" x="2543175" y="4471988"/>
          <p14:tracePt t="182086" x="2557463" y="4471988"/>
          <p14:tracePt t="182103" x="2565400" y="4471988"/>
          <p14:tracePt t="182120" x="2579688" y="4471988"/>
          <p14:tracePt t="182136" x="2608263" y="4471988"/>
          <p14:tracePt t="182155" x="2614613" y="4479925"/>
          <p14:tracePt t="182173" x="2628900" y="4479925"/>
          <p14:tracePt t="182214" x="2636838" y="4479925"/>
          <p14:tracePt t="182284" x="2636838" y="4486275"/>
          <p14:tracePt t="182292" x="2643188" y="4486275"/>
          <p14:tracePt t="182301" x="2657475" y="4486275"/>
          <p14:tracePt t="182310" x="2665413" y="4486275"/>
          <p14:tracePt t="182323" x="2679700" y="4486275"/>
          <p14:tracePt t="182341" x="2686050" y="4486275"/>
          <p14:tracePt t="182358" x="2708275" y="4494213"/>
          <p14:tracePt t="182374" x="2757488" y="4494213"/>
          <p14:tracePt t="182392" x="2814638" y="4494213"/>
          <p14:tracePt t="182409" x="2871788" y="4494213"/>
          <p14:tracePt t="182427" x="2886075" y="4494213"/>
          <p14:tracePt t="182445" x="2900363" y="4494213"/>
          <p14:tracePt t="182612" x="2900363" y="4500563"/>
          <p14:tracePt t="182628" x="2900363" y="4508500"/>
          <p14:tracePt t="182637" x="2894013" y="4514850"/>
          <p14:tracePt t="182653" x="2894013" y="4522788"/>
          <p14:tracePt t="182664" x="2879725" y="4522788"/>
          <p14:tracePt t="182682" x="2865438" y="4543425"/>
          <p14:tracePt t="182698" x="2843213" y="4565650"/>
          <p14:tracePt t="182714" x="2836863" y="4572000"/>
          <p14:tracePt t="182732" x="2828925" y="4579938"/>
          <p14:tracePt t="182768" x="2814638" y="4586288"/>
          <p14:tracePt t="182784" x="2808288" y="4594225"/>
          <p14:tracePt t="182801" x="2794000" y="4594225"/>
          <p14:tracePt t="182817" x="2771775" y="4608513"/>
          <p14:tracePt t="182833" x="2757488" y="4608513"/>
          <p14:tracePt t="182851" x="2743200" y="4608513"/>
          <p14:tracePt t="182867" x="2722563" y="4608513"/>
          <p14:tracePt t="182884" x="2708275" y="4614863"/>
          <p14:tracePt t="182903" x="2686050" y="4622800"/>
          <p14:tracePt t="182934" x="2679700" y="4622800"/>
          <p14:tracePt t="182941" x="2679700" y="4629150"/>
          <p14:tracePt t="182952" x="2671763" y="4629150"/>
          <p14:tracePt t="182972" x="2665413" y="4629150"/>
          <p14:tracePt t="182990" x="2651125" y="4629150"/>
          <p14:tracePt t="183003" x="2622550" y="4643438"/>
          <p14:tracePt t="183021" x="2614613" y="4643438"/>
          <p14:tracePt t="183037" x="2614613" y="4651375"/>
          <p14:tracePt t="183054" x="2600325" y="4651375"/>
          <p14:tracePt t="183071" x="2593975" y="4651375"/>
          <p14:tracePt t="183088" x="2579688" y="4651375"/>
          <p14:tracePt t="183105" x="2557463" y="4657725"/>
          <p14:tracePt t="183125" x="2522538" y="4665663"/>
          <p14:tracePt t="183140" x="2500313" y="4672013"/>
          <p14:tracePt t="183156" x="2465388" y="4679950"/>
          <p14:tracePt t="183173" x="2451100" y="4686300"/>
          <p14:tracePt t="183190" x="2443163" y="4686300"/>
          <p14:tracePt t="183225" x="2428875" y="4686300"/>
          <p14:tracePt t="183242" x="2408238" y="4686300"/>
          <p14:tracePt t="183259" x="2357438" y="4686300"/>
          <p14:tracePt t="183276" x="2314575" y="4694238"/>
          <p14:tracePt t="183292" x="2251075" y="4700588"/>
          <p14:tracePt t="183309" x="2214563" y="4708525"/>
          <p14:tracePt t="183326" x="2179638" y="4714875"/>
          <p14:tracePt t="183343" x="2151063" y="4714875"/>
          <p14:tracePt t="183360" x="2122488" y="4714875"/>
          <p14:tracePt t="183377" x="2071688" y="4714875"/>
          <p14:tracePt t="183394" x="2051050" y="4722813"/>
          <p14:tracePt t="183411" x="2008188" y="4722813"/>
          <p14:tracePt t="183428" x="1985963" y="4722813"/>
          <p14:tracePt t="183446" x="1965325" y="4722813"/>
          <p14:tracePt t="183462" x="1943100" y="4722813"/>
          <p14:tracePt t="183464" x="1936750" y="4722813"/>
          <p14:tracePt t="183479" x="1922463" y="4722813"/>
          <p14:tracePt t="183496" x="1908175" y="4722813"/>
          <p14:tracePt t="183513" x="1885950" y="4714875"/>
          <p14:tracePt t="183518" x="1871663" y="4714875"/>
          <p14:tracePt t="183535" x="1851025" y="4708525"/>
          <p14:tracePt t="183547" x="1843088" y="4700588"/>
          <p14:tracePt t="183564" x="1828800" y="4694238"/>
          <p14:tracePt t="183581" x="1814513" y="4686300"/>
          <p14:tracePt t="183598" x="1793875" y="4672013"/>
          <p14:tracePt t="183615" x="1771650" y="4657725"/>
          <p14:tracePt t="183632" x="1736725" y="4637088"/>
          <p14:tracePt t="183649" x="1708150" y="4622800"/>
          <p14:tracePt t="183666" x="1693863" y="4608513"/>
          <p14:tracePt t="183683" x="1671638" y="4594225"/>
          <p14:tracePt t="183700" x="1671638" y="4572000"/>
          <p14:tracePt t="183718" x="1665288" y="4551363"/>
          <p14:tracePt t="183734" x="1657350" y="4514850"/>
          <p14:tracePt t="183751" x="1636713" y="4437063"/>
          <p14:tracePt t="183769" x="1628775" y="4408488"/>
          <p14:tracePt t="183785" x="1622425" y="4394200"/>
          <p14:tracePt t="183802" x="1622425" y="4379913"/>
          <p14:tracePt t="183819" x="1622425" y="4365625"/>
          <p14:tracePt t="183853" x="1622425" y="4351338"/>
          <p14:tracePt t="183869" x="1636713" y="4343400"/>
          <p14:tracePt t="183888" x="1651000" y="4337050"/>
          <p14:tracePt t="183905" x="1679575" y="4329113"/>
          <p14:tracePt t="183923" x="1714500" y="4300538"/>
          <p14:tracePt t="183939" x="1779588" y="4271963"/>
          <p14:tracePt t="183955" x="1814513" y="4271963"/>
          <p14:tracePt t="183972" x="1879600" y="4257675"/>
          <p14:tracePt t="183989" x="1914525" y="4243388"/>
          <p14:tracePt t="184006" x="1951038" y="4237038"/>
          <p14:tracePt t="184023" x="1993900" y="4237038"/>
          <p14:tracePt t="184027" x="2014538" y="4237038"/>
          <p14:tracePt t="184039" x="2036763" y="4237038"/>
          <p14:tracePt t="184057" x="2093913" y="4229100"/>
          <p14:tracePt t="184074" x="2151063" y="4179888"/>
          <p14:tracePt t="184092" x="2208213" y="4143375"/>
          <p14:tracePt t="184109" x="2257425" y="4137025"/>
          <p14:tracePt t="184126" x="2300288" y="4137025"/>
          <p14:tracePt t="184142" x="2343150" y="4137025"/>
          <p14:tracePt t="184144" x="2357438" y="4143375"/>
          <p14:tracePt t="184159" x="2393950" y="4143375"/>
          <p14:tracePt t="184176" x="2414588" y="4143375"/>
          <p14:tracePt t="184193" x="2428875" y="4143375"/>
          <p14:tracePt t="184210" x="2436813" y="4143375"/>
          <p14:tracePt t="184227" x="2451100" y="4143375"/>
          <p14:tracePt t="184245" x="2471738" y="4165600"/>
          <p14:tracePt t="184264" x="2500313" y="4179888"/>
          <p14:tracePt t="184278" x="2522538" y="4186238"/>
          <p14:tracePt t="184295" x="2543175" y="4194175"/>
          <p14:tracePt t="184313" x="2551113" y="4200525"/>
          <p14:tracePt t="184328" x="2565400" y="4208463"/>
          <p14:tracePt t="184346" x="2571750" y="4222750"/>
          <p14:tracePt t="184362" x="2571750" y="4251325"/>
          <p14:tracePt t="184380" x="2571750" y="4286250"/>
          <p14:tracePt t="184396" x="2571750" y="4314825"/>
          <p14:tracePt t="184413" x="2571750" y="4337050"/>
          <p14:tracePt t="184431" x="2571750" y="4365625"/>
          <p14:tracePt t="184448" x="2571750" y="4379913"/>
          <p14:tracePt t="184465" x="2571750" y="4394200"/>
          <p14:tracePt t="184482" x="2571750" y="4400550"/>
          <p14:tracePt t="184498" x="2571750" y="4414838"/>
          <p14:tracePt t="184517" x="2565400" y="4429125"/>
          <p14:tracePt t="184533" x="2543175" y="4451350"/>
          <p14:tracePt t="184550" x="2536825" y="4465638"/>
          <p14:tracePt t="184566" x="2528888" y="4479925"/>
          <p14:tracePt t="184585" x="2522538" y="4479925"/>
          <p14:tracePt t="184602" x="2514600" y="4494213"/>
          <p14:tracePt t="184617" x="2500313" y="4500563"/>
          <p14:tracePt t="184635" x="2479675" y="4514850"/>
          <p14:tracePt t="184652" x="2465388" y="4522788"/>
          <p14:tracePt t="184668" x="2393950" y="4543425"/>
          <p14:tracePt t="184686" x="2328863" y="4557713"/>
          <p14:tracePt t="184703" x="2271713" y="4572000"/>
          <p14:tracePt t="184721" x="2214563" y="4594225"/>
          <p14:tracePt t="184738" x="2200275" y="4594225"/>
          <p14:tracePt t="184755" x="2185988" y="4594225"/>
          <p14:tracePt t="184772" x="2171700" y="4594225"/>
          <p14:tracePt t="184788" x="2143125" y="4594225"/>
          <p14:tracePt t="184805" x="2114550" y="4594225"/>
          <p14:tracePt t="184822" x="2085975" y="4600575"/>
          <p14:tracePt t="184839" x="2065338" y="4608513"/>
          <p14:tracePt t="184855" x="2028825" y="4608513"/>
          <p14:tracePt t="184872" x="2000250" y="4608513"/>
          <p14:tracePt t="184889" x="1965325" y="4600575"/>
          <p14:tracePt t="184906" x="1922463" y="4594225"/>
          <p14:tracePt t="184923" x="1857375" y="4579938"/>
          <p14:tracePt t="184940" x="1828800" y="4572000"/>
          <p14:tracePt t="184958" x="1808163" y="4557713"/>
          <p14:tracePt t="184975" x="1779588" y="4551363"/>
          <p14:tracePt t="184992" x="1765300" y="4529138"/>
          <p14:tracePt t="185009" x="1751013" y="4500563"/>
          <p14:tracePt t="185027" x="1743075" y="4486275"/>
          <p14:tracePt t="185044" x="1736725" y="4471988"/>
          <p14:tracePt t="185061" x="1736725" y="4457700"/>
          <p14:tracePt t="185078" x="1728788" y="4443413"/>
          <p14:tracePt t="185094" x="1728788" y="4429125"/>
          <p14:tracePt t="185111" x="1728788" y="4400550"/>
          <p14:tracePt t="185127" x="1728788" y="4379913"/>
          <p14:tracePt t="185145" x="1736725" y="4351338"/>
          <p14:tracePt t="185161" x="1751013" y="4343400"/>
          <p14:tracePt t="185178" x="1779588" y="4322763"/>
          <p14:tracePt t="185195" x="1808163" y="4308475"/>
          <p14:tracePt t="185213" x="1871663" y="4294188"/>
          <p14:tracePt t="185230" x="1885950" y="4286250"/>
          <p14:tracePt t="185246" x="1943100" y="4286250"/>
          <p14:tracePt t="185263" x="1993900" y="4286250"/>
          <p14:tracePt t="185282" x="2051050" y="4286250"/>
          <p14:tracePt t="185297" x="2093913" y="4286250"/>
          <p14:tracePt t="185300" x="2100263" y="4286250"/>
          <p14:tracePt t="185314" x="2122488" y="4286250"/>
          <p14:tracePt t="185331" x="2157413" y="4286250"/>
          <p14:tracePt t="185350" x="2179638" y="4294188"/>
          <p14:tracePt t="185367" x="2193925" y="4294188"/>
          <p14:tracePt t="185384" x="2222500" y="4308475"/>
          <p14:tracePt t="185401" x="2243138" y="4322763"/>
          <p14:tracePt t="185417" x="2257425" y="4337050"/>
          <p14:tracePt t="185435" x="2271713" y="4365625"/>
          <p14:tracePt t="185450" x="2279650" y="4379913"/>
          <p14:tracePt t="185467" x="2293938" y="4400550"/>
          <p14:tracePt t="185484" x="2293938" y="4422775"/>
          <p14:tracePt t="185501" x="2293938" y="4443413"/>
          <p14:tracePt t="185518" x="2293938" y="4471988"/>
          <p14:tracePt t="185535" x="2293938" y="4486275"/>
          <p14:tracePt t="185552" x="2286000" y="4508500"/>
          <p14:tracePt t="185569" x="2286000" y="4529138"/>
          <p14:tracePt t="185586" x="2279650" y="4537075"/>
          <p14:tracePt t="185603" x="2265363" y="4551363"/>
          <p14:tracePt t="185620" x="2243138" y="4557713"/>
          <p14:tracePt t="185637" x="2236788" y="4565650"/>
          <p14:tracePt t="185654" x="2214563" y="4579938"/>
          <p14:tracePt t="185671" x="2185988" y="4579938"/>
          <p14:tracePt t="185688" x="2157413" y="4586288"/>
          <p14:tracePt t="185705" x="2122488" y="4608513"/>
          <p14:tracePt t="185722" x="2114550" y="4614863"/>
          <p14:tracePt t="185739" x="2079625" y="4614863"/>
          <p14:tracePt t="185756" x="2065338" y="4614863"/>
          <p14:tracePt t="185773" x="2036763" y="4614863"/>
          <p14:tracePt t="185791" x="2000250" y="4614863"/>
          <p14:tracePt t="185807" x="1951038" y="4614863"/>
          <p14:tracePt t="185824" x="1900238" y="4608513"/>
          <p14:tracePt t="185841" x="1843088" y="4586288"/>
          <p14:tracePt t="185858" x="1793875" y="4572000"/>
          <p14:tracePt t="185875" x="1765300" y="4565650"/>
          <p14:tracePt t="185892" x="1722438" y="4551363"/>
          <p14:tracePt t="185909" x="1708150" y="4543425"/>
          <p14:tracePt t="185926" x="1708150" y="4537075"/>
          <p14:tracePt t="185943" x="1700213" y="4529138"/>
          <p14:tracePt t="185960" x="1693863" y="4508500"/>
          <p14:tracePt t="185977" x="1693863" y="4486275"/>
          <p14:tracePt t="185994" x="1685925" y="4437063"/>
          <p14:tracePt t="186011" x="1679575" y="4422775"/>
          <p14:tracePt t="186028" x="1671638" y="4394200"/>
          <p14:tracePt t="186045" x="1671638" y="4357688"/>
          <p14:tracePt t="186063" x="1671638" y="4314825"/>
          <p14:tracePt t="186079" x="1671638" y="4265613"/>
          <p14:tracePt t="186096" x="1685925" y="4243388"/>
          <p14:tracePt t="186113" x="1700213" y="4229100"/>
          <p14:tracePt t="186130" x="1714500" y="4214813"/>
          <p14:tracePt t="186147" x="1736725" y="4194175"/>
          <p14:tracePt t="186165" x="1765300" y="4179888"/>
          <p14:tracePt t="186182" x="1793875" y="4171950"/>
          <p14:tracePt t="186199" x="1808163" y="4171950"/>
          <p14:tracePt t="186215" x="1836738" y="4165600"/>
          <p14:tracePt t="186232" x="1865313" y="4165600"/>
          <p14:tracePt t="186248" x="1893888" y="4165600"/>
          <p14:tracePt t="186266" x="1928813" y="4165600"/>
          <p14:tracePt t="186283" x="1965325" y="4171950"/>
          <p14:tracePt t="186299" x="2000250" y="4171950"/>
          <p14:tracePt t="186316" x="2022475" y="4171950"/>
          <p14:tracePt t="186334" x="2065338" y="4186238"/>
          <p14:tracePt t="186350" x="2108200" y="4200525"/>
          <p14:tracePt t="186368" x="2136775" y="4200525"/>
          <p14:tracePt t="186385" x="2157413" y="4208463"/>
          <p14:tracePt t="186402" x="2171700" y="4222750"/>
          <p14:tracePt t="186420" x="2179638" y="4237038"/>
          <p14:tracePt t="186437" x="2200275" y="4251325"/>
          <p14:tracePt t="186453" x="2222500" y="4271963"/>
          <p14:tracePt t="186456" x="2228850" y="4294188"/>
          <p14:tracePt t="186487" x="2251075" y="4337050"/>
          <p14:tracePt t="186503" x="2265363" y="4365625"/>
          <p14:tracePt t="186520" x="2279650" y="4379913"/>
          <p14:tracePt t="186537" x="2308225" y="4422775"/>
          <p14:tracePt t="186554" x="2314575" y="4451350"/>
          <p14:tracePt t="186572" x="2351088" y="4508500"/>
          <p14:tracePt t="186588" x="2379663" y="4557713"/>
          <p14:tracePt t="186606" x="2400300" y="4579938"/>
          <p14:tracePt t="186623" x="2414588" y="4586288"/>
          <p14:tracePt t="186639" x="2436813" y="4594225"/>
          <p14:tracePt t="186656" x="2451100" y="4594225"/>
          <p14:tracePt t="186673" x="2486025" y="4586288"/>
          <p14:tracePt t="186690" x="2514600" y="4586288"/>
          <p14:tracePt t="186707" x="2571750" y="4586288"/>
          <p14:tracePt t="186724" x="2614613" y="4579938"/>
          <p14:tracePt t="186742" x="2643188" y="4579938"/>
          <p14:tracePt t="186760" x="2722563" y="4579938"/>
          <p14:tracePt t="186777" x="2765425" y="4579938"/>
          <p14:tracePt t="186793" x="2808288" y="4572000"/>
          <p14:tracePt t="186809" x="2857500" y="4572000"/>
          <p14:tracePt t="186826" x="2908300" y="4572000"/>
          <p14:tracePt t="186843" x="2936875" y="4572000"/>
          <p14:tracePt t="186862" x="2994025" y="4572000"/>
          <p14:tracePt t="186879" x="3057525" y="4579938"/>
          <p14:tracePt t="186896" x="3094038" y="4579938"/>
          <p14:tracePt t="186913" x="3136900" y="4579938"/>
          <p14:tracePt t="186930" x="3179763" y="4579938"/>
          <p14:tracePt t="186945" x="3200400" y="4579938"/>
          <p14:tracePt t="186947" x="3208338" y="4579938"/>
          <p14:tracePt t="186963" x="3222625" y="4579938"/>
          <p14:tracePt t="186980" x="3228975" y="4579938"/>
          <p14:tracePt t="186996" x="3236913" y="4579938"/>
          <p14:tracePt t="187013" x="3243263" y="4579938"/>
          <p14:tracePt t="187042" x="3251200" y="4579938"/>
          <p14:tracePt t="187067" x="3257550" y="4579938"/>
          <p14:tracePt t="187080" x="3265488" y="4579938"/>
          <p14:tracePt t="187096" x="3271838" y="4579938"/>
          <p14:tracePt t="187138" x="3279775" y="4579938"/>
          <p14:tracePt t="187326" x="3286125" y="4572000"/>
          <p14:tracePt t="187339" x="3294063" y="4572000"/>
          <p14:tracePt t="187355" x="3300413" y="4572000"/>
          <p14:tracePt t="187362" x="3308350" y="4572000"/>
          <p14:tracePt t="187370" x="3314700" y="4572000"/>
          <p14:tracePt t="187389" x="3322638" y="4572000"/>
          <p14:tracePt t="187406" x="3336925" y="4565650"/>
          <p14:tracePt t="187424" x="3365500" y="4565650"/>
          <p14:tracePt t="187440" x="3371850" y="4565650"/>
          <p14:tracePt t="187457" x="3394075" y="4565650"/>
          <p14:tracePt t="187473" x="3408363" y="4565650"/>
          <p14:tracePt t="187491" x="3422650" y="4565650"/>
          <p14:tracePt t="187507" x="3457575" y="4565650"/>
          <p14:tracePt t="187523" x="3494088" y="4565650"/>
          <p14:tracePt t="187528" x="3514725" y="4565650"/>
          <p14:tracePt t="187541" x="3557588" y="4565650"/>
          <p14:tracePt t="187558" x="3586163" y="4565650"/>
          <p14:tracePt t="187575" x="3608388" y="4565650"/>
          <p14:tracePt t="187609" x="3622675" y="4557713"/>
          <p14:tracePt t="187625" x="3636963" y="4557713"/>
          <p14:tracePt t="187642" x="3671888" y="4557713"/>
          <p14:tracePt t="187644" x="3686175" y="4557713"/>
          <p14:tracePt t="187659" x="3729038" y="4557713"/>
          <p14:tracePt t="187676" x="3771900" y="4557713"/>
          <p14:tracePt t="187693" x="3814763" y="4557713"/>
          <p14:tracePt t="187710" x="3857625" y="4551363"/>
          <p14:tracePt t="187728" x="3871913" y="4551363"/>
          <p14:tracePt t="187744" x="3886200" y="4551363"/>
          <p14:tracePt t="187778" x="3894138" y="4551363"/>
          <p14:tracePt t="191502" x="0" y="0"/>
        </p14:tracePtLst>
      </p14:laserTraceLst>
    </p:ext>
  </p:extLs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제목 1"/>
          <p:cNvSpPr>
            <a:spLocks noGrp="1"/>
          </p:cNvSpPr>
          <p:nvPr>
            <p:ph type="title" idx="4294967295"/>
          </p:nvPr>
        </p:nvSpPr>
        <p:spPr>
          <a:xfrm>
            <a:off x="476545" y="368660"/>
            <a:ext cx="8289630" cy="765086"/>
          </a:xfrm>
        </p:spPr>
        <p:txBody>
          <a:bodyPr/>
          <a:lstStyle/>
          <a:p>
            <a:r>
              <a:rPr lang="en-US" altLang="ko-KR" dirty="0">
                <a:solidFill>
                  <a:srgbClr val="0000FF"/>
                </a:solidFill>
              </a:rPr>
              <a:t>4.3 </a:t>
            </a:r>
            <a:r>
              <a:rPr lang="ko-KR" altLang="en-US" dirty="0">
                <a:solidFill>
                  <a:srgbClr val="0000FF"/>
                </a:solidFill>
              </a:rPr>
              <a:t>스택의 응용</a:t>
            </a:r>
            <a:r>
              <a:rPr lang="en-US" altLang="ko-KR" dirty="0">
                <a:solidFill>
                  <a:srgbClr val="0000FF"/>
                </a:solidFill>
              </a:rPr>
              <a:t>: </a:t>
            </a:r>
            <a:r>
              <a:rPr lang="ko-KR" altLang="en-US" dirty="0">
                <a:solidFill>
                  <a:srgbClr val="0000FF"/>
                </a:solidFill>
              </a:rPr>
              <a:t>괄호 검사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476545" y="1314450"/>
            <a:ext cx="8153400" cy="478155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ko-KR" altLang="en-US" sz="2400" dirty="0">
                <a:solidFill>
                  <a:schemeClr val="tx2"/>
                </a:solidFill>
              </a:rPr>
              <a:t>괄호 검사란</a:t>
            </a:r>
            <a:r>
              <a:rPr lang="en-US" altLang="ko-KR" sz="2400" dirty="0">
                <a:solidFill>
                  <a:schemeClr val="tx2"/>
                </a:solidFill>
              </a:rPr>
              <a:t>?</a:t>
            </a:r>
          </a:p>
          <a:p>
            <a:pPr>
              <a:defRPr/>
            </a:pPr>
            <a:endParaRPr lang="en-US" altLang="ko-KR" sz="2400" dirty="0">
              <a:solidFill>
                <a:schemeClr val="tx2"/>
              </a:solidFill>
            </a:endParaRPr>
          </a:p>
          <a:p>
            <a:pPr>
              <a:defRPr/>
            </a:pPr>
            <a:r>
              <a:rPr lang="ko-KR" altLang="en-US" sz="2400" dirty="0">
                <a:solidFill>
                  <a:schemeClr val="tx2"/>
                </a:solidFill>
              </a:rPr>
              <a:t>괄호 검사 방법</a:t>
            </a:r>
          </a:p>
          <a:p>
            <a:pPr>
              <a:defRPr/>
            </a:pPr>
            <a:endParaRPr lang="ko-KR" altLang="en-US" sz="2400" dirty="0">
              <a:solidFill>
                <a:schemeClr val="tx2"/>
              </a:solidFill>
            </a:endParaRPr>
          </a:p>
          <a:p>
            <a:pPr>
              <a:defRPr/>
            </a:pPr>
            <a:r>
              <a:rPr lang="ko-KR" altLang="en-US" sz="2400" dirty="0" smtClean="0">
                <a:solidFill>
                  <a:schemeClr val="tx2"/>
                </a:solidFill>
              </a:rPr>
              <a:t>구현 및 테스트</a:t>
            </a:r>
            <a:endParaRPr lang="en-US" altLang="ko-KR" sz="2400" dirty="0" smtClean="0">
              <a:solidFill>
                <a:schemeClr val="tx2"/>
              </a:solidFill>
            </a:endParaRPr>
          </a:p>
          <a:p>
            <a:pPr>
              <a:defRPr/>
            </a:pPr>
            <a:endParaRPr lang="en-US" altLang="ko-KR" sz="2400" dirty="0">
              <a:solidFill>
                <a:schemeClr val="tx2"/>
              </a:solidFill>
            </a:endParaRPr>
          </a:p>
          <a:p>
            <a:pPr>
              <a:defRPr/>
            </a:pPr>
            <a:r>
              <a:rPr lang="ko-KR" altLang="en-US" sz="2400" dirty="0" err="1">
                <a:solidFill>
                  <a:schemeClr val="tx2"/>
                </a:solidFill>
              </a:rPr>
              <a:t>소스파일의</a:t>
            </a:r>
            <a:r>
              <a:rPr lang="ko-KR" altLang="en-US" sz="2400" dirty="0">
                <a:solidFill>
                  <a:schemeClr val="tx2"/>
                </a:solidFill>
              </a:rPr>
              <a:t> </a:t>
            </a:r>
            <a:r>
              <a:rPr lang="ko-KR" altLang="en-US" sz="2400" dirty="0" err="1">
                <a:solidFill>
                  <a:schemeClr val="tx2"/>
                </a:solidFill>
              </a:rPr>
              <a:t>괄호검사</a:t>
            </a:r>
            <a:endParaRPr lang="ko-KR" altLang="en-US" sz="2400" dirty="0">
              <a:solidFill>
                <a:schemeClr val="tx2"/>
              </a:solidFill>
            </a:endParaRPr>
          </a:p>
          <a:p>
            <a:pPr lvl="1">
              <a:defRPr/>
            </a:pPr>
            <a:endParaRPr lang="en-US" altLang="ko-KR" sz="2000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3898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341"/>
    </mc:Choice>
    <mc:Fallback xmlns="">
      <p:transition spd="slow" advTm="10341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482860" y="1493785"/>
            <a:ext cx="8229600" cy="4525963"/>
          </a:xfrm>
        </p:spPr>
        <p:txBody>
          <a:bodyPr/>
          <a:lstStyle/>
          <a:p>
            <a:r>
              <a:rPr lang="ko-KR" altLang="en-US" sz="2400" dirty="0">
                <a:latin typeface="+mn-ea"/>
              </a:rPr>
              <a:t>괄호의 종류</a:t>
            </a:r>
            <a:r>
              <a:rPr lang="en-US" altLang="ko-KR" sz="2400" dirty="0">
                <a:latin typeface="+mn-ea"/>
              </a:rPr>
              <a:t>: </a:t>
            </a:r>
            <a:r>
              <a:rPr lang="ko-KR" altLang="en-US" sz="2400" dirty="0" err="1">
                <a:latin typeface="+mn-ea"/>
              </a:rPr>
              <a:t>대중소</a:t>
            </a:r>
            <a:r>
              <a:rPr lang="ko-KR" altLang="en-US" sz="2400" dirty="0">
                <a:latin typeface="+mn-ea"/>
              </a:rPr>
              <a:t> </a:t>
            </a:r>
            <a:r>
              <a:rPr lang="en-US" altLang="ko-KR" sz="2400" dirty="0">
                <a:latin typeface="+mn-ea"/>
              </a:rPr>
              <a:t>(‘[’, ‘]’), (‘{’, ‘}’), (‘(’, ‘)’)</a:t>
            </a:r>
          </a:p>
          <a:p>
            <a:endParaRPr lang="en-US" altLang="ko-KR" sz="2400" dirty="0" smtClean="0">
              <a:latin typeface="+mn-ea"/>
            </a:endParaRPr>
          </a:p>
          <a:p>
            <a:endParaRPr lang="en-US" altLang="ko-KR" sz="2400" dirty="0">
              <a:latin typeface="+mn-ea"/>
            </a:endParaRPr>
          </a:p>
          <a:p>
            <a:endParaRPr lang="en-US" altLang="ko-KR" sz="2400" dirty="0" smtClean="0">
              <a:latin typeface="+mn-ea"/>
            </a:endParaRPr>
          </a:p>
          <a:p>
            <a:endParaRPr lang="en-US" altLang="ko-KR" sz="2400" dirty="0">
              <a:latin typeface="+mn-ea"/>
            </a:endParaRPr>
          </a:p>
          <a:p>
            <a:r>
              <a:rPr lang="ko-KR" altLang="en-US" sz="2400" dirty="0" smtClean="0">
                <a:latin typeface="+mn-ea"/>
              </a:rPr>
              <a:t>괄호 사용 </a:t>
            </a:r>
            <a:r>
              <a:rPr lang="ko-KR" altLang="en-US" sz="2400" dirty="0">
                <a:latin typeface="+mn-ea"/>
              </a:rPr>
              <a:t>예</a:t>
            </a:r>
          </a:p>
          <a:p>
            <a:endParaRPr lang="ko-KR" altLang="en-US" sz="2400" dirty="0">
              <a:latin typeface="+mn-ea"/>
            </a:endParaRP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476545" y="368660"/>
            <a:ext cx="8289630" cy="7650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/>
              <a:t>괄호 검사란</a:t>
            </a:r>
            <a:r>
              <a:rPr lang="en-US" altLang="ko-KR" dirty="0" smtClean="0"/>
              <a:t>?</a:t>
            </a:r>
            <a:endParaRPr lang="ko-KR" altLang="en-US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556" y="2078850"/>
            <a:ext cx="8001889" cy="1215135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1670" y="4194085"/>
            <a:ext cx="5029200" cy="14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866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7985"/>
    </mc:Choice>
    <mc:Fallback xmlns="">
      <p:transition spd="slow" advTm="77985"/>
    </mc:Fallback>
  </mc:AlternateContent>
  <p:timing>
    <p:tnLst>
      <p:par>
        <p:cTn id="1" dur="indefinite" restart="never" nodeType="tmRoot"/>
      </p:par>
    </p:tnLst>
  </p:timing>
  <p:extLst mod="1">
    <p:ext uri="{3A86A75C-4F4B-4683-9AE1-C65F6400EC91}">
      <p14:laserTraceLst xmlns:p14="http://schemas.microsoft.com/office/powerpoint/2010/main">
        <p14:tracePtLst>
          <p14:tracePt t="7708" x="6772275" y="5608638"/>
          <p14:tracePt t="7813" x="6729413" y="5580063"/>
          <p14:tracePt t="7821" x="6680200" y="5551488"/>
          <p14:tracePt t="7829" x="6608763" y="5508625"/>
          <p14:tracePt t="7839" x="6500813" y="5443538"/>
          <p14:tracePt t="7853" x="6243638" y="5272088"/>
          <p14:tracePt t="7870" x="5915025" y="5029200"/>
          <p14:tracePt t="7886" x="5529263" y="4722813"/>
          <p14:tracePt t="7903" x="5122863" y="4322763"/>
          <p14:tracePt t="7919" x="4737100" y="4014788"/>
          <p14:tracePt t="7924" x="4594225" y="3879850"/>
          <p14:tracePt t="7937" x="4243388" y="3651250"/>
          <p14:tracePt t="7953" x="3751263" y="3394075"/>
          <p14:tracePt t="7971" x="3408363" y="3200400"/>
          <p14:tracePt t="7988" x="3100388" y="3014663"/>
          <p14:tracePt t="8005" x="2751138" y="2751138"/>
          <p14:tracePt t="8021" x="2300288" y="2451100"/>
          <p14:tracePt t="8039" x="1965325" y="2079625"/>
          <p14:tracePt t="8056" x="1722438" y="1793875"/>
          <p14:tracePt t="8072" x="1543050" y="1643063"/>
          <p14:tracePt t="8089" x="1408113" y="1500188"/>
          <p14:tracePt t="8107" x="1250950" y="1400175"/>
          <p14:tracePt t="8123" x="1157288" y="1328738"/>
          <p14:tracePt t="8141" x="1079500" y="1300163"/>
          <p14:tracePt t="8157" x="1022350" y="1293813"/>
          <p14:tracePt t="8174" x="985838" y="1285875"/>
          <p14:tracePt t="8192" x="965200" y="1279525"/>
          <p14:tracePt t="8209" x="957263" y="1279525"/>
          <p14:tracePt t="8225" x="950913" y="1279525"/>
          <p14:tracePt t="8243" x="950913" y="1293813"/>
          <p14:tracePt t="8259" x="942975" y="1328738"/>
          <p14:tracePt t="8277" x="950913" y="1379538"/>
          <p14:tracePt t="8295" x="971550" y="1479550"/>
          <p14:tracePt t="8312" x="1008063" y="1543050"/>
          <p14:tracePt t="8328" x="1050925" y="1608138"/>
          <p14:tracePt t="8344" x="1108075" y="1728788"/>
          <p14:tracePt t="8361" x="1208088" y="1857375"/>
          <p14:tracePt t="8383" x="1328738" y="2079625"/>
          <p14:tracePt t="8398" x="1465263" y="2171700"/>
          <p14:tracePt t="8414" x="1557338" y="2222500"/>
          <p14:tracePt t="8431" x="1628775" y="2286000"/>
          <p14:tracePt t="8437" x="1671638" y="2314575"/>
          <p14:tracePt t="8447" x="1714500" y="2351088"/>
          <p14:tracePt t="8463" x="1757363" y="2365375"/>
          <p14:tracePt t="8480" x="1793875" y="2379663"/>
          <p14:tracePt t="8497" x="1808163" y="2393950"/>
          <p14:tracePt t="8514" x="1828800" y="2408238"/>
          <p14:tracePt t="8532" x="1843088" y="2408238"/>
          <p14:tracePt t="8567" x="1851025" y="2408238"/>
          <p14:tracePt t="8730" x="1851025" y="2414588"/>
          <p14:tracePt t="9314" x="1843088" y="2414588"/>
          <p14:tracePt t="9410" x="1836738" y="2414588"/>
          <p14:tracePt t="9523" x="1828800" y="2414588"/>
          <p14:tracePt t="9538" x="1814513" y="2414588"/>
          <p14:tracePt t="9546" x="1814513" y="2408238"/>
          <p14:tracePt t="9689" x="1808163" y="2408238"/>
          <p14:tracePt t="9696" x="1800225" y="2408238"/>
          <p14:tracePt t="9706" x="1793875" y="2400300"/>
          <p14:tracePt t="9721" x="1771650" y="2400300"/>
          <p14:tracePt t="9755" x="1757363" y="2400300"/>
          <p14:tracePt t="9789" x="1751013" y="2400300"/>
          <p14:tracePt t="9822" x="1743075" y="2400300"/>
          <p14:tracePt t="9836" x="1728788" y="2400300"/>
          <p14:tracePt t="9850" x="1728788" y="2393950"/>
          <p14:tracePt t="9861" x="1722438" y="2393950"/>
          <p14:tracePt t="9873" x="1708150" y="2393950"/>
          <p14:tracePt t="9907" x="1700213" y="2393950"/>
          <p14:tracePt t="9924" x="1693863" y="2393950"/>
          <p14:tracePt t="9939" x="1685925" y="2393950"/>
          <p14:tracePt t="9962" x="1679575" y="2393950"/>
          <p14:tracePt t="9971" x="1671638" y="2393950"/>
          <p14:tracePt t="9985" x="1665288" y="2393950"/>
          <p14:tracePt t="9994" x="1657350" y="2393950"/>
          <p14:tracePt t="10203" x="1665288" y="2393950"/>
          <p14:tracePt t="10229" x="1671638" y="2393950"/>
          <p14:tracePt t="10243" x="1679575" y="2393950"/>
          <p14:tracePt t="10258" x="1685925" y="2393950"/>
          <p14:tracePt t="10264" x="1693863" y="2393950"/>
          <p14:tracePt t="10281" x="1700213" y="2393950"/>
          <p14:tracePt t="10298" x="1714500" y="2393950"/>
          <p14:tracePt t="10317" x="1728788" y="2393950"/>
          <p14:tracePt t="10334" x="1736725" y="2393950"/>
          <p14:tracePt t="10352" x="1757363" y="2393950"/>
          <p14:tracePt t="10368" x="1771650" y="2393950"/>
          <p14:tracePt t="10384" x="1800225" y="2393950"/>
          <p14:tracePt t="10401" x="1808163" y="2393950"/>
          <p14:tracePt t="10419" x="1828800" y="2393950"/>
          <p14:tracePt t="10435" x="1843088" y="2393950"/>
          <p14:tracePt t="10451" x="1857375" y="2393950"/>
          <p14:tracePt t="10470" x="1865313" y="2393950"/>
          <p14:tracePt t="10487" x="1879600" y="2393950"/>
          <p14:tracePt t="10503" x="1885950" y="2393950"/>
          <p14:tracePt t="10520" x="1900238" y="2393950"/>
          <p14:tracePt t="10537" x="1922463" y="2400300"/>
          <p14:tracePt t="10538" x="1943100" y="2400300"/>
          <p14:tracePt t="10555" x="1993900" y="2408238"/>
          <p14:tracePt t="10572" x="2036763" y="2414588"/>
          <p14:tracePt t="10588" x="2085975" y="2422525"/>
          <p14:tracePt t="10605" x="2108200" y="2422525"/>
          <p14:tracePt t="10622" x="2136775" y="2436813"/>
          <p14:tracePt t="10638" x="2157413" y="2436813"/>
          <p14:tracePt t="10640" x="2165350" y="2436813"/>
          <p14:tracePt t="10655" x="2171700" y="2443163"/>
          <p14:tracePt t="10672" x="2179638" y="2443163"/>
          <p14:tracePt t="10689" x="2185988" y="2443163"/>
          <p14:tracePt t="10706" x="2193925" y="2451100"/>
          <p14:tracePt t="10723" x="2214563" y="2451100"/>
          <p14:tracePt t="10740" x="2228850" y="2451100"/>
          <p14:tracePt t="10743" x="2236788" y="2451100"/>
          <p14:tracePt t="10757" x="2243138" y="2451100"/>
          <p14:tracePt t="10774" x="2257425" y="2451100"/>
          <p14:tracePt t="10791" x="2265363" y="2451100"/>
          <p14:tracePt t="10814" x="2279650" y="2451100"/>
          <p14:tracePt t="10825" x="2286000" y="2451100"/>
          <p14:tracePt t="10842" x="2293938" y="2451100"/>
          <p14:tracePt t="10859" x="2308225" y="2451100"/>
          <p14:tracePt t="10876" x="2322513" y="2457450"/>
          <p14:tracePt t="10893" x="2328863" y="2457450"/>
          <p14:tracePt t="10910" x="2343150" y="2457450"/>
          <p14:tracePt t="10927" x="2357438" y="2465388"/>
          <p14:tracePt t="10946" x="2379663" y="2465388"/>
          <p14:tracePt t="10963" x="2386013" y="2471738"/>
          <p14:tracePt t="10980" x="2393950" y="2471738"/>
          <p14:tracePt t="10996" x="2408238" y="2471738"/>
          <p14:tracePt t="11013" x="2428875" y="2471738"/>
          <p14:tracePt t="11029" x="2436813" y="2471738"/>
          <p14:tracePt t="11045" x="2443163" y="2471738"/>
          <p14:tracePt t="11063" x="2451100" y="2471738"/>
          <p14:tracePt t="11080" x="2465388" y="2471738"/>
          <p14:tracePt t="11097" x="2471738" y="2471738"/>
          <p14:tracePt t="11115" x="2479675" y="2471738"/>
          <p14:tracePt t="11131" x="2479675" y="2465388"/>
          <p14:tracePt t="11147" x="2486025" y="2465388"/>
          <p14:tracePt t="11165" x="2493963" y="2465388"/>
          <p14:tracePt t="11183" x="2493963" y="2457450"/>
          <p14:tracePt t="11199" x="2500313" y="2457450"/>
          <p14:tracePt t="11217" x="2522538" y="2457450"/>
          <p14:tracePt t="11233" x="2528888" y="2457450"/>
          <p14:tracePt t="11252" x="2543175" y="2457450"/>
          <p14:tracePt t="11268" x="2557463" y="2457450"/>
          <p14:tracePt t="11285" x="2571750" y="2457450"/>
          <p14:tracePt t="11303" x="2593975" y="2457450"/>
          <p14:tracePt t="11320" x="2608263" y="2451100"/>
          <p14:tracePt t="11335" x="2614613" y="2451100"/>
          <p14:tracePt t="11352" x="2628900" y="2443163"/>
          <p14:tracePt t="11369" x="2643188" y="2436813"/>
          <p14:tracePt t="11386" x="2651125" y="2436813"/>
          <p14:tracePt t="11403" x="2671763" y="2436813"/>
          <p14:tracePt t="11420" x="2708275" y="2436813"/>
          <p14:tracePt t="11437" x="2714625" y="2436813"/>
          <p14:tracePt t="11454" x="2722563" y="2436813"/>
          <p14:tracePt t="11472" x="2736850" y="2436813"/>
          <p14:tracePt t="11488" x="2751138" y="2436813"/>
          <p14:tracePt t="11505" x="2771775" y="2436813"/>
          <p14:tracePt t="11522" x="2794000" y="2436813"/>
          <p14:tracePt t="11539" x="2800350" y="2436813"/>
          <p14:tracePt t="11555" x="2814638" y="2436813"/>
          <p14:tracePt t="11573" x="2843213" y="2428875"/>
          <p14:tracePt t="11590" x="2857500" y="2428875"/>
          <p14:tracePt t="11607" x="2886075" y="2422525"/>
          <p14:tracePt t="11625" x="2894013" y="2422525"/>
          <p14:tracePt t="11642" x="2908300" y="2422525"/>
          <p14:tracePt t="11658" x="2914650" y="2422525"/>
          <p14:tracePt t="11675" x="2943225" y="2428875"/>
          <p14:tracePt t="11692" x="2979738" y="2436813"/>
          <p14:tracePt t="11709" x="3008313" y="2436813"/>
          <p14:tracePt t="11726" x="3028950" y="2436813"/>
          <p14:tracePt t="11743" x="3057525" y="2436813"/>
          <p14:tracePt t="11760" x="3086100" y="2436813"/>
          <p14:tracePt t="11777" x="3108325" y="2436813"/>
          <p14:tracePt t="11793" x="3136900" y="2436813"/>
          <p14:tracePt t="11812" x="3179763" y="2436813"/>
          <p14:tracePt t="11829" x="3200400" y="2436813"/>
          <p14:tracePt t="11845" x="3222625" y="2428875"/>
          <p14:tracePt t="11862" x="3228975" y="2428875"/>
          <p14:tracePt t="11879" x="3257550" y="2428875"/>
          <p14:tracePt t="11896" x="3271838" y="2428875"/>
          <p14:tracePt t="11914" x="3286125" y="2414588"/>
          <p14:tracePt t="11931" x="3308350" y="2414588"/>
          <p14:tracePt t="11938" x="3314700" y="2408238"/>
          <p14:tracePt t="11947" x="3328988" y="2408238"/>
          <p14:tracePt t="11964" x="3336925" y="2408238"/>
          <p14:tracePt t="11980" x="3351213" y="2408238"/>
          <p14:tracePt t="11997" x="3365500" y="2408238"/>
          <p14:tracePt t="12014" x="3379788" y="2408238"/>
          <p14:tracePt t="12032" x="3394075" y="2408238"/>
          <p14:tracePt t="12048" x="3414713" y="2400300"/>
          <p14:tracePt t="12065" x="3443288" y="2400300"/>
          <p14:tracePt t="12084" x="3486150" y="2400300"/>
          <p14:tracePt t="12102" x="3494088" y="2400300"/>
          <p14:tracePt t="12118" x="3514725" y="2400300"/>
          <p14:tracePt t="12135" x="3536950" y="2400300"/>
          <p14:tracePt t="12151" x="3557588" y="2400300"/>
          <p14:tracePt t="12169" x="3594100" y="2400300"/>
          <p14:tracePt t="12185" x="3608388" y="2400300"/>
          <p14:tracePt t="12202" x="3622675" y="2400300"/>
          <p14:tracePt t="12219" x="3643313" y="2400300"/>
          <p14:tracePt t="12236" x="3657600" y="2400300"/>
          <p14:tracePt t="12252" x="3679825" y="2400300"/>
          <p14:tracePt t="12269" x="3694113" y="2400300"/>
          <p14:tracePt t="12286" x="3722688" y="2400300"/>
          <p14:tracePt t="12304" x="3765550" y="2400300"/>
          <p14:tracePt t="12320" x="3786188" y="2393950"/>
          <p14:tracePt t="12337" x="3808413" y="2393950"/>
          <p14:tracePt t="12354" x="3829050" y="2393950"/>
          <p14:tracePt t="12371" x="3857625" y="2393950"/>
          <p14:tracePt t="12389" x="3914775" y="2400300"/>
          <p14:tracePt t="12405" x="3957638" y="2400300"/>
          <p14:tracePt t="12423" x="4008438" y="2408238"/>
          <p14:tracePt t="12427" x="4029075" y="2414588"/>
          <p14:tracePt t="12440" x="4043363" y="2422525"/>
          <p14:tracePt t="12456" x="4094163" y="2422525"/>
          <p14:tracePt t="12473" x="4129088" y="2422525"/>
          <p14:tracePt t="12490" x="4171950" y="2422525"/>
          <p14:tracePt t="12508" x="4214813" y="2422525"/>
          <p14:tracePt t="12525" x="4271963" y="2422525"/>
          <p14:tracePt t="12542" x="4308475" y="2422525"/>
          <p14:tracePt t="12558" x="4343400" y="2436813"/>
          <p14:tracePt t="12576" x="4386263" y="2436813"/>
          <p14:tracePt t="12594" x="4443413" y="2443163"/>
          <p14:tracePt t="12609" x="4471988" y="2443163"/>
          <p14:tracePt t="12628" x="4500563" y="2443163"/>
          <p14:tracePt t="12645" x="4514850" y="2443163"/>
          <p14:tracePt t="12662" x="4522788" y="2443163"/>
          <p14:tracePt t="12679" x="4537075" y="2443163"/>
          <p14:tracePt t="12696" x="4551363" y="2436813"/>
          <p14:tracePt t="12713" x="4586288" y="2428875"/>
          <p14:tracePt t="12730" x="4608513" y="2422525"/>
          <p14:tracePt t="12747" x="4637088" y="2422525"/>
          <p14:tracePt t="12764" x="4686300" y="2422525"/>
          <p14:tracePt t="12779" x="4722813" y="2422525"/>
          <p14:tracePt t="12796" x="4743450" y="2422525"/>
          <p14:tracePt t="12813" x="4765675" y="2422525"/>
          <p14:tracePt t="12830" x="4779963" y="2422525"/>
          <p14:tracePt t="12847" x="4808538" y="2422525"/>
          <p14:tracePt t="12865" x="4851400" y="2422525"/>
          <p14:tracePt t="12881" x="4872038" y="2422525"/>
          <p14:tracePt t="12898" x="4908550" y="2414588"/>
          <p14:tracePt t="12915" x="4937125" y="2414588"/>
          <p14:tracePt t="12932" x="4965700" y="2414588"/>
          <p14:tracePt t="12936" x="4972050" y="2414588"/>
          <p14:tracePt t="12951" x="5014913" y="2422525"/>
          <p14:tracePt t="12968" x="5051425" y="2422525"/>
          <p14:tracePt t="12985" x="5072063" y="2428875"/>
          <p14:tracePt t="13001" x="5108575" y="2428875"/>
          <p14:tracePt t="13018" x="5137150" y="2428875"/>
          <p14:tracePt t="13035" x="5151438" y="2428875"/>
          <p14:tracePt t="13051" x="5165725" y="2428875"/>
          <p14:tracePt t="13068" x="5172075" y="2428875"/>
          <p14:tracePt t="13085" x="5194300" y="2436813"/>
          <p14:tracePt t="13119" x="5208588" y="2436813"/>
          <p14:tracePt t="13136" x="5214938" y="2436813"/>
          <p14:tracePt t="13153" x="5222875" y="2436813"/>
          <p14:tracePt t="13170" x="5237163" y="2443163"/>
          <p14:tracePt t="13210" x="5243513" y="2443163"/>
          <p14:tracePt t="13290" x="5251450" y="2443163"/>
          <p14:tracePt t="13757" x="5237163" y="2443163"/>
          <p14:tracePt t="13773" x="5229225" y="2451100"/>
          <p14:tracePt t="13779" x="5222875" y="2451100"/>
          <p14:tracePt t="13787" x="5214938" y="2457450"/>
          <p14:tracePt t="13805" x="5200650" y="2465388"/>
          <p14:tracePt t="13826" x="5194300" y="2471738"/>
          <p14:tracePt t="13836" x="5194300" y="2479675"/>
          <p14:tracePt t="13850" x="5151438" y="2479675"/>
          <p14:tracePt t="13867" x="5129213" y="2493963"/>
          <p14:tracePt t="13884" x="5094288" y="2493963"/>
          <p14:tracePt t="13901" x="5043488" y="2493963"/>
          <p14:tracePt t="13918" x="4994275" y="2493963"/>
          <p14:tracePt t="13935" x="4857750" y="2514600"/>
          <p14:tracePt t="13952" x="4808538" y="2514600"/>
          <p14:tracePt t="13968" x="4729163" y="2528888"/>
          <p14:tracePt t="13985" x="4686300" y="2543175"/>
          <p14:tracePt t="14003" x="4622800" y="2557463"/>
          <p14:tracePt t="14020" x="4572000" y="2565400"/>
          <p14:tracePt t="14037" x="4443413" y="2571750"/>
          <p14:tracePt t="14054" x="4343400" y="2586038"/>
          <p14:tracePt t="14072" x="4265613" y="2600325"/>
          <p14:tracePt t="14089" x="4094163" y="2608263"/>
          <p14:tracePt t="14105" x="3943350" y="2614613"/>
          <p14:tracePt t="14122" x="3786188" y="2622550"/>
          <p14:tracePt t="14139" x="3679825" y="2643188"/>
          <p14:tracePt t="14140" x="3629025" y="2651125"/>
          <p14:tracePt t="14156" x="3508375" y="2671763"/>
          <p14:tracePt t="14173" x="3429000" y="2693988"/>
          <p14:tracePt t="14190" x="3357563" y="2722563"/>
          <p14:tracePt t="14208" x="3251200" y="2736850"/>
          <p14:tracePt t="14224" x="3114675" y="2765425"/>
          <p14:tracePt t="14228" x="3051175" y="2771775"/>
          <p14:tracePt t="14240" x="2957513" y="2779713"/>
          <p14:tracePt t="14258" x="2843213" y="2779713"/>
          <p14:tracePt t="14275" x="2751138" y="2779713"/>
          <p14:tracePt t="14291" x="2671763" y="2794000"/>
          <p14:tracePt t="14308" x="2628900" y="2800350"/>
          <p14:tracePt t="14325" x="2565400" y="2800350"/>
          <p14:tracePt t="14342" x="2536825" y="2800350"/>
          <p14:tracePt t="14359" x="2500313" y="2800350"/>
          <p14:tracePt t="14377" x="2479675" y="2800350"/>
          <p14:tracePt t="14394" x="2457450" y="2800350"/>
          <p14:tracePt t="14411" x="2436813" y="2800350"/>
          <p14:tracePt t="14427" x="2428875" y="2800350"/>
          <p14:tracePt t="14453" x="2422525" y="2800350"/>
          <p14:tracePt t="14642" x="2428875" y="2800350"/>
          <p14:tracePt t="14647" x="2436813" y="2800350"/>
          <p14:tracePt t="14655" x="2457450" y="2800350"/>
          <p14:tracePt t="14666" x="2479675" y="2808288"/>
          <p14:tracePt t="14683" x="2536825" y="2808288"/>
          <p14:tracePt t="14700" x="2557463" y="2814638"/>
          <p14:tracePt t="14716" x="2586038" y="2814638"/>
          <p14:tracePt t="14717" x="2608263" y="2814638"/>
          <p14:tracePt t="14733" x="2622550" y="2814638"/>
          <p14:tracePt t="14750" x="2657475" y="2814638"/>
          <p14:tracePt t="14767" x="2679700" y="2822575"/>
          <p14:tracePt t="14784" x="2708275" y="2822575"/>
          <p14:tracePt t="14801" x="2736850" y="2822575"/>
          <p14:tracePt t="14819" x="2779713" y="2822575"/>
          <p14:tracePt t="14835" x="2808288" y="2822575"/>
          <p14:tracePt t="14852" x="2843213" y="2828925"/>
          <p14:tracePt t="14869" x="2871788" y="2836863"/>
          <p14:tracePt t="14887" x="2908300" y="2843213"/>
          <p14:tracePt t="14903" x="2922588" y="2843213"/>
          <p14:tracePt t="14920" x="2936875" y="2851150"/>
          <p14:tracePt t="14937" x="2951163" y="2851150"/>
          <p14:tracePt t="14955" x="2979738" y="2857500"/>
          <p14:tracePt t="14971" x="3008313" y="2857500"/>
          <p14:tracePt t="14988" x="3043238" y="2857500"/>
          <p14:tracePt t="15007" x="3079750" y="2857500"/>
          <p14:tracePt t="15023" x="3100388" y="2857500"/>
          <p14:tracePt t="15041" x="3108325" y="2865438"/>
          <p14:tracePt t="15058" x="3128963" y="2865438"/>
          <p14:tracePt t="15074" x="3136900" y="2865438"/>
          <p14:tracePt t="15091" x="3186113" y="2865438"/>
          <p14:tracePt t="15107" x="3208338" y="2865438"/>
          <p14:tracePt t="15124" x="3236913" y="2865438"/>
          <p14:tracePt t="15141" x="3251200" y="2865438"/>
          <p14:tracePt t="15158" x="3271838" y="2865438"/>
          <p14:tracePt t="15176" x="3286125" y="2865438"/>
          <p14:tracePt t="15192" x="3300413" y="2871788"/>
          <p14:tracePt t="15209" x="3314700" y="2871788"/>
          <p14:tracePt t="15230" x="3314700" y="2879725"/>
          <p14:tracePt t="15282" x="3322638" y="2879725"/>
          <p14:tracePt t="15287" x="3336925" y="2879725"/>
          <p14:tracePt t="15305" x="3343275" y="2879725"/>
          <p14:tracePt t="15314" x="3351213" y="2879725"/>
          <p14:tracePt t="15329" x="3365500" y="2879725"/>
          <p14:tracePt t="15346" x="3379788" y="2879725"/>
          <p14:tracePt t="15364" x="3386138" y="2879725"/>
          <p14:tracePt t="15381" x="3400425" y="2879725"/>
          <p14:tracePt t="15414" x="3408363" y="2886075"/>
          <p14:tracePt t="15447" x="3414713" y="2886075"/>
          <p14:tracePt t="15464" x="3422650" y="2886075"/>
          <p14:tracePt t="15481" x="3436938" y="2886075"/>
          <p14:tracePt t="15498" x="3451225" y="2886075"/>
          <p14:tracePt t="15515" x="3457575" y="2886075"/>
          <p14:tracePt t="15532" x="3465513" y="2886075"/>
          <p14:tracePt t="15568" x="3471863" y="2886075"/>
          <p14:tracePt t="15601" x="3479800" y="2886075"/>
          <p14:tracePt t="15609" x="3486150" y="2886075"/>
          <p14:tracePt t="15670" x="3494088" y="2886075"/>
          <p14:tracePt t="15842" x="3500438" y="2886075"/>
          <p14:tracePt t="15859" x="3508375" y="2886075"/>
          <p14:tracePt t="15867" x="3514725" y="2886075"/>
          <p14:tracePt t="15897" x="3522663" y="2886075"/>
          <p14:tracePt t="15929" x="3529013" y="2886075"/>
          <p14:tracePt t="15937" x="3529013" y="2879725"/>
          <p14:tracePt t="15945" x="3536950" y="2879725"/>
          <p14:tracePt t="15957" x="3543300" y="2879725"/>
          <p14:tracePt t="15986" x="3551238" y="2879725"/>
          <p14:tracePt t="16001" x="3557588" y="2879725"/>
          <p14:tracePt t="16009" x="3565525" y="2879725"/>
          <p14:tracePt t="16025" x="3579813" y="2879725"/>
          <p14:tracePt t="16042" x="3594100" y="2879725"/>
          <p14:tracePt t="16059" x="3608388" y="2865438"/>
          <p14:tracePt t="16075" x="3614738" y="2865438"/>
          <p14:tracePt t="16092" x="3622675" y="2865438"/>
          <p14:tracePt t="16109" x="3629025" y="2865438"/>
          <p14:tracePt t="16128" x="3643313" y="2865438"/>
          <p14:tracePt t="16145" x="3651250" y="2865438"/>
          <p14:tracePt t="16160" x="3665538" y="2865438"/>
          <p14:tracePt t="16177" x="3700463" y="2865438"/>
          <p14:tracePt t="16195" x="3722688" y="2865438"/>
          <p14:tracePt t="16212" x="3757613" y="2865438"/>
          <p14:tracePt t="16230" x="3779838" y="2865438"/>
          <p14:tracePt t="16245" x="3800475" y="2865438"/>
          <p14:tracePt t="16247" x="3808413" y="2865438"/>
          <p14:tracePt t="16263" x="3814763" y="2865438"/>
          <p14:tracePt t="16279" x="3836988" y="2865438"/>
          <p14:tracePt t="16296" x="3857625" y="2865438"/>
          <p14:tracePt t="16331" x="3865563" y="2865438"/>
          <p14:tracePt t="16347" x="3886200" y="2865438"/>
          <p14:tracePt t="16365" x="3900488" y="2865438"/>
          <p14:tracePt t="16383" x="3929063" y="2871788"/>
          <p14:tracePt t="16400" x="3951288" y="2879725"/>
          <p14:tracePt t="16417" x="3979863" y="2886075"/>
          <p14:tracePt t="16434" x="3986213" y="2886075"/>
          <p14:tracePt t="16451" x="4008438" y="2886075"/>
          <p14:tracePt t="16469" x="4022725" y="2886075"/>
          <p14:tracePt t="16485" x="4029075" y="2886075"/>
          <p14:tracePt t="16501" x="4037013" y="2886075"/>
          <p14:tracePt t="16518" x="4043363" y="2886075"/>
          <p14:tracePt t="16534" x="4051300" y="2886075"/>
          <p14:tracePt t="16551" x="4057650" y="2886075"/>
          <p14:tracePt t="16569" x="4065588" y="2886075"/>
          <p14:tracePt t="16585" x="4071938" y="2886075"/>
          <p14:tracePt t="16602" x="4079875" y="2886075"/>
          <p14:tracePt t="16620" x="4094163" y="2886075"/>
          <p14:tracePt t="16638" x="4100513" y="2894013"/>
          <p14:tracePt t="16655" x="4114800" y="2894013"/>
          <p14:tracePt t="16670" x="4129088" y="2900363"/>
          <p14:tracePt t="16687" x="4143375" y="2900363"/>
          <p14:tracePt t="16704" x="4157663" y="2900363"/>
          <p14:tracePt t="16721" x="4165600" y="2900363"/>
          <p14:tracePt t="16739" x="4186238" y="2900363"/>
          <p14:tracePt t="16755" x="4200525" y="2908300"/>
          <p14:tracePt t="16772" x="4208463" y="2908300"/>
          <p14:tracePt t="16789" x="4214813" y="2908300"/>
          <p14:tracePt t="16806" x="4229100" y="2908300"/>
          <p14:tracePt t="16823" x="4243388" y="2908300"/>
          <p14:tracePt t="16840" x="4265613" y="2908300"/>
          <p14:tracePt t="16857" x="4279900" y="2922588"/>
          <p14:tracePt t="16874" x="4286250" y="2922588"/>
          <p14:tracePt t="16891" x="4294188" y="2922588"/>
          <p14:tracePt t="17508" x="4300538" y="2922588"/>
          <p14:tracePt t="17524" x="4308475" y="2922588"/>
          <p14:tracePt t="17534" x="4314825" y="2922588"/>
          <p14:tracePt t="17539" x="4322763" y="2922588"/>
          <p14:tracePt t="17554" x="4337050" y="2922588"/>
          <p14:tracePt t="17571" x="4357688" y="2922588"/>
          <p14:tracePt t="17588" x="4371975" y="2922588"/>
          <p14:tracePt t="17605" x="4379913" y="2922588"/>
          <p14:tracePt t="17622" x="4408488" y="2928938"/>
          <p14:tracePt t="17638" x="4443413" y="2936875"/>
          <p14:tracePt t="17655" x="4471988" y="2936875"/>
          <p14:tracePt t="17673" x="4486275" y="2936875"/>
          <p14:tracePt t="17690" x="4514850" y="2936875"/>
          <p14:tracePt t="17707" x="4537075" y="2936875"/>
          <p14:tracePt t="17724" x="4557713" y="2936875"/>
          <p14:tracePt t="17741" x="4565650" y="2936875"/>
          <p14:tracePt t="17758" x="4594225" y="2936875"/>
          <p14:tracePt t="17775" x="4637088" y="2936875"/>
          <p14:tracePt t="17791" x="4672013" y="2936875"/>
          <p14:tracePt t="17809" x="4700588" y="2936875"/>
          <p14:tracePt t="17825" x="4714875" y="2936875"/>
          <p14:tracePt t="17842" x="4737100" y="2936875"/>
          <p14:tracePt t="17860" x="4757738" y="2936875"/>
          <p14:tracePt t="17876" x="4772025" y="2936875"/>
          <p14:tracePt t="17894" x="4779963" y="2936875"/>
          <p14:tracePt t="17912" x="4786313" y="2936875"/>
          <p14:tracePt t="17952" x="4794250" y="2936875"/>
          <p14:tracePt t="18031" x="4800600" y="2936875"/>
          <p14:tracePt t="18038" x="4808538" y="2936875"/>
          <p14:tracePt t="18061" x="4814888" y="2936875"/>
          <p14:tracePt t="18546" x="4814888" y="2943225"/>
          <p14:tracePt t="18561" x="4814888" y="2951163"/>
          <p14:tracePt t="18575" x="4814888" y="2957513"/>
          <p14:tracePt t="18584" x="4808538" y="2965450"/>
          <p14:tracePt t="18601" x="4808538" y="2971800"/>
          <p14:tracePt t="18609" x="4800600" y="2979738"/>
          <p14:tracePt t="18646" x="4800600" y="2986088"/>
          <p14:tracePt t="18689" x="4794250" y="2986088"/>
          <p14:tracePt t="18728" x="4794250" y="2994025"/>
          <p14:tracePt t="18732" x="4786313" y="2994025"/>
          <p14:tracePt t="18797" x="4772025" y="3000375"/>
          <p14:tracePt t="18812" x="4765675" y="3008313"/>
          <p14:tracePt t="18839" x="4765675" y="3014663"/>
          <p14:tracePt t="18851" x="4757738" y="3014663"/>
          <p14:tracePt t="18860" x="4751388" y="3014663"/>
          <p14:tracePt t="18868" x="4751388" y="3028950"/>
          <p14:tracePt t="18882" x="4751388" y="3036888"/>
          <p14:tracePt t="18898" x="4743450" y="3043238"/>
          <p14:tracePt t="18914" x="4737100" y="3043238"/>
          <p14:tracePt t="18931" x="4722813" y="3057525"/>
          <p14:tracePt t="18948" x="4714875" y="3065463"/>
          <p14:tracePt t="18966" x="4700588" y="3079750"/>
          <p14:tracePt t="18982" x="4694238" y="3086100"/>
          <p14:tracePt t="19000" x="4679950" y="3114675"/>
          <p14:tracePt t="19016" x="4665663" y="3122613"/>
          <p14:tracePt t="19033" x="4651375" y="3143250"/>
          <p14:tracePt t="19050" x="4637088" y="3157538"/>
          <p14:tracePt t="19066" x="4622800" y="3165475"/>
          <p14:tracePt t="19068" x="4608513" y="3165475"/>
          <p14:tracePt t="19083" x="4594225" y="3179763"/>
          <p14:tracePt t="19100" x="4586288" y="3194050"/>
          <p14:tracePt t="19117" x="4572000" y="3200400"/>
          <p14:tracePt t="19134" x="4557713" y="3214688"/>
          <p14:tracePt t="19151" x="4543425" y="3228975"/>
          <p14:tracePt t="19171" x="4514850" y="3257550"/>
          <p14:tracePt t="19185" x="4494213" y="3265488"/>
          <p14:tracePt t="19202" x="4479925" y="3271838"/>
          <p14:tracePt t="19219" x="4471988" y="3271838"/>
          <p14:tracePt t="19253" x="4465638" y="3271838"/>
          <p14:tracePt t="19312" x="4457700" y="3271838"/>
          <p14:tracePt t="19344" x="4451350" y="3271838"/>
          <p14:tracePt t="19351" x="4443413" y="3271838"/>
          <p14:tracePt t="19359" x="4443413" y="3279775"/>
          <p14:tracePt t="19373" x="4437063" y="3279775"/>
          <p14:tracePt t="19390" x="4422775" y="3286125"/>
          <p14:tracePt t="19407" x="4408488" y="3286125"/>
          <p14:tracePt t="19423" x="4371975" y="3294063"/>
          <p14:tracePt t="19441" x="4343400" y="3300413"/>
          <p14:tracePt t="19457" x="4300538" y="3300413"/>
          <p14:tracePt t="19461" x="4279900" y="3300413"/>
          <p14:tracePt t="19474" x="4229100" y="3308350"/>
          <p14:tracePt t="19491" x="4165600" y="3308350"/>
          <p14:tracePt t="19508" x="4100513" y="3322638"/>
          <p14:tracePt t="19525" x="4037013" y="3328988"/>
          <p14:tracePt t="19542" x="3937000" y="3328988"/>
          <p14:tracePt t="19559" x="3794125" y="3351213"/>
          <p14:tracePt t="19576" x="3722688" y="3357563"/>
          <p14:tracePt t="19593" x="3636963" y="3365500"/>
          <p14:tracePt t="19610" x="3522663" y="3365500"/>
          <p14:tracePt t="19627" x="3365500" y="3394075"/>
          <p14:tracePt t="19644" x="3257550" y="3408363"/>
          <p14:tracePt t="19645" x="3179763" y="3408363"/>
          <p14:tracePt t="19661" x="3079750" y="3414713"/>
          <p14:tracePt t="19678" x="3014663" y="3414713"/>
          <p14:tracePt t="19696" x="2951163" y="3414713"/>
          <p14:tracePt t="19713" x="2865438" y="3414713"/>
          <p14:tracePt t="19729" x="2786063" y="3414713"/>
          <p14:tracePt t="19746" x="2736850" y="3414713"/>
          <p14:tracePt t="19763" x="2600325" y="3414713"/>
          <p14:tracePt t="19780" x="2508250" y="3414713"/>
          <p14:tracePt t="19797" x="2493963" y="3414713"/>
          <p14:tracePt t="19813" x="2451100" y="3414713"/>
          <p14:tracePt t="19832" x="2436813" y="3414713"/>
          <p14:tracePt t="19848" x="2428875" y="3414713"/>
          <p14:tracePt t="19864" x="2428875" y="3408363"/>
          <p14:tracePt t="20001" x="2428875" y="3400425"/>
          <p14:tracePt t="20008" x="2428875" y="3394075"/>
          <p14:tracePt t="20018" x="2428875" y="3386138"/>
          <p14:tracePt t="20034" x="2428875" y="3371850"/>
          <p14:tracePt t="20052" x="2443163" y="3351213"/>
          <p14:tracePt t="20069" x="2451100" y="3343275"/>
          <p14:tracePt t="20087" x="2457450" y="3343275"/>
          <p14:tracePt t="20104" x="2479675" y="3343275"/>
          <p14:tracePt t="20120" x="2493963" y="3343275"/>
          <p14:tracePt t="20137" x="2493963" y="3336925"/>
          <p14:tracePt t="20153" x="2500313" y="3328988"/>
          <p14:tracePt t="20188" x="2528888" y="3328988"/>
          <p14:tracePt t="20204" x="2543175" y="3322638"/>
          <p14:tracePt t="20221" x="2571750" y="3314700"/>
          <p14:tracePt t="20239" x="2608263" y="3308350"/>
          <p14:tracePt t="20256" x="2614613" y="3308350"/>
          <p14:tracePt t="20272" x="2643188" y="3308350"/>
          <p14:tracePt t="20289" x="2657475" y="3294063"/>
          <p14:tracePt t="20307" x="2671763" y="3294063"/>
          <p14:tracePt t="20325" x="2722563" y="3294063"/>
          <p14:tracePt t="20342" x="2751138" y="3286125"/>
          <p14:tracePt t="20360" x="2779713" y="3279775"/>
          <p14:tracePt t="20376" x="2808288" y="3279775"/>
          <p14:tracePt t="20392" x="2843213" y="3279775"/>
          <p14:tracePt t="20409" x="2879725" y="3279775"/>
          <p14:tracePt t="20426" x="2900363" y="3271838"/>
          <p14:tracePt t="20444" x="2928938" y="3271838"/>
          <p14:tracePt t="20461" x="2951163" y="3271838"/>
          <p14:tracePt t="20468" x="2957513" y="3271838"/>
          <p14:tracePt t="20476" x="2971800" y="3271838"/>
          <p14:tracePt t="20493" x="2986088" y="3271838"/>
          <p14:tracePt t="20510" x="3008313" y="3271838"/>
          <p14:tracePt t="20528" x="3022600" y="3271838"/>
          <p14:tracePt t="20544" x="3051175" y="3271838"/>
          <p14:tracePt t="20561" x="3079750" y="3271838"/>
          <p14:tracePt t="20578" x="3114675" y="3271838"/>
          <p14:tracePt t="20595" x="3136900" y="3271838"/>
          <p14:tracePt t="20614" x="3151188" y="3271838"/>
          <p14:tracePt t="20631" x="3179763" y="3279775"/>
          <p14:tracePt t="20648" x="3208338" y="3286125"/>
          <p14:tracePt t="20663" x="3236913" y="3286125"/>
          <p14:tracePt t="20680" x="3257550" y="3286125"/>
          <p14:tracePt t="20697" x="3286125" y="3286125"/>
          <p14:tracePt t="20714" x="3328988" y="3286125"/>
          <p14:tracePt t="20734" x="3357563" y="3286125"/>
          <p14:tracePt t="20752" x="3408363" y="3294063"/>
          <p14:tracePt t="20767" x="3429000" y="3300413"/>
          <p14:tracePt t="20783" x="3457575" y="3308350"/>
          <p14:tracePt t="20799" x="3494088" y="3314700"/>
          <p14:tracePt t="20817" x="3551238" y="3314700"/>
          <p14:tracePt t="20834" x="3565525" y="3314700"/>
          <p14:tracePt t="20850" x="3608388" y="3314700"/>
          <p14:tracePt t="20869" x="3636963" y="3314700"/>
          <p14:tracePt t="20886" x="3679825" y="3314700"/>
          <p14:tracePt t="20901" x="3714750" y="3314700"/>
          <p14:tracePt t="20918" x="3722688" y="3314700"/>
          <p14:tracePt t="20937" x="3779838" y="3314700"/>
          <p14:tracePt t="20953" x="3808413" y="3314700"/>
          <p14:tracePt t="20959" x="3829050" y="3314700"/>
          <p14:tracePt t="20970" x="3857625" y="3314700"/>
          <p14:tracePt t="20988" x="3900488" y="3314700"/>
          <p14:tracePt t="21006" x="3957638" y="3314700"/>
          <p14:tracePt t="21021" x="3994150" y="3308350"/>
          <p14:tracePt t="21037" x="4014788" y="3308350"/>
          <p14:tracePt t="21054" x="4051300" y="3308350"/>
          <p14:tracePt t="21071" x="4071938" y="3308350"/>
          <p14:tracePt t="21088" x="4108450" y="3294063"/>
          <p14:tracePt t="21105" x="4143375" y="3286125"/>
          <p14:tracePt t="21122" x="4165600" y="3286125"/>
          <p14:tracePt t="21139" x="4179888" y="3279775"/>
          <p14:tracePt t="21156" x="4208463" y="3279775"/>
          <p14:tracePt t="21173" x="4229100" y="3279775"/>
          <p14:tracePt t="21191" x="4257675" y="3271838"/>
          <p14:tracePt t="21208" x="4322763" y="3271838"/>
          <p14:tracePt t="21225" x="4371975" y="3265488"/>
          <p14:tracePt t="21243" x="4414838" y="3265488"/>
          <p14:tracePt t="21260" x="4457700" y="3257550"/>
          <p14:tracePt t="21278" x="4551363" y="3243263"/>
          <p14:tracePt t="21294" x="4594225" y="3236913"/>
          <p14:tracePt t="21311" x="4637088" y="3236913"/>
          <p14:tracePt t="21325" x="4679950" y="3228975"/>
          <p14:tracePt t="21343" x="4722813" y="3222625"/>
          <p14:tracePt t="21360" x="4729163" y="3222625"/>
          <p14:tracePt t="21377" x="4751388" y="3222625"/>
          <p14:tracePt t="21394" x="4765675" y="3214688"/>
          <p14:tracePt t="21395" x="4779963" y="3214688"/>
          <p14:tracePt t="21411" x="4794250" y="3208338"/>
          <p14:tracePt t="21429" x="4808538" y="3208338"/>
          <p14:tracePt t="21445" x="4829175" y="3200400"/>
          <p14:tracePt t="21462" x="4843463" y="3200400"/>
          <p14:tracePt t="21465" x="4857750" y="3200400"/>
          <p14:tracePt t="21496" x="4879975" y="3200400"/>
          <p14:tracePt t="21513" x="4900613" y="3200400"/>
          <p14:tracePt t="21531" x="4908550" y="3200400"/>
          <p14:tracePt t="21547" x="4914900" y="3194050"/>
          <p14:tracePt t="21565" x="4922838" y="3194050"/>
          <p14:tracePt t="21581" x="4929188" y="3194050"/>
          <p14:tracePt t="21598" x="4937125" y="3194050"/>
          <p14:tracePt t="21614" x="4943475" y="3194050"/>
          <p14:tracePt t="21631" x="4951413" y="3194050"/>
          <p14:tracePt t="21649" x="4957763" y="3194050"/>
          <p14:tracePt t="21666" x="4979988" y="3200400"/>
          <p14:tracePt t="21683" x="4994275" y="3200400"/>
          <p14:tracePt t="21700" x="5000625" y="3200400"/>
          <p14:tracePt t="21718" x="5014913" y="3200400"/>
          <p14:tracePt t="21735" x="5022850" y="3200400"/>
          <p14:tracePt t="21752" x="5037138" y="3200400"/>
          <p14:tracePt t="21768" x="5043488" y="3200400"/>
          <p14:tracePt t="21785" x="5065713" y="3208338"/>
          <p14:tracePt t="21801" x="5086350" y="3208338"/>
          <p14:tracePt t="21819" x="5094288" y="3208338"/>
          <p14:tracePt t="21837" x="5108575" y="3208338"/>
          <p14:tracePt t="21853" x="5129213" y="3214688"/>
          <p14:tracePt t="21869" x="5137150" y="3214688"/>
          <p14:tracePt t="21886" x="5143500" y="3214688"/>
          <p14:tracePt t="21905" x="5165725" y="3222625"/>
          <p14:tracePt t="21922" x="5180013" y="3222625"/>
          <p14:tracePt t="21939" x="5200650" y="3228975"/>
          <p14:tracePt t="21956" x="5214938" y="3236913"/>
          <p14:tracePt t="21974" x="5222875" y="3236913"/>
          <p14:tracePt t="21989" x="5251450" y="3236913"/>
          <p14:tracePt t="22006" x="5265738" y="3236913"/>
          <p14:tracePt t="22023" x="5280025" y="3236913"/>
          <p14:tracePt t="22039" x="5294313" y="3236913"/>
          <p14:tracePt t="22057" x="5308600" y="3236913"/>
          <p14:tracePt t="22074" x="5337175" y="3251200"/>
          <p14:tracePt t="22092" x="5372100" y="3257550"/>
          <p14:tracePt t="22108" x="5400675" y="3257550"/>
          <p14:tracePt t="22124" x="5422900" y="3265488"/>
          <p14:tracePt t="22142" x="5451475" y="3265488"/>
          <p14:tracePt t="22158" x="5457825" y="3271838"/>
          <p14:tracePt t="22176" x="5472113" y="3271838"/>
          <p14:tracePt t="22236" x="5480050" y="3271838"/>
          <p14:tracePt t="22271" x="5486400" y="3271838"/>
          <p14:tracePt t="22287" x="5500688" y="3271838"/>
          <p14:tracePt t="22303" x="5508625" y="3271838"/>
          <p14:tracePt t="22366" x="5514975" y="3271838"/>
          <p14:tracePt t="22396" x="5522913" y="3271838"/>
          <p14:tracePt t="22420" x="5529263" y="3271838"/>
          <p14:tracePt t="22446" x="5537200" y="3271838"/>
          <p14:tracePt t="22467" x="5551488" y="3271838"/>
          <p14:tracePt t="22490" x="5557838" y="3279775"/>
          <p14:tracePt t="22506" x="5565775" y="3279775"/>
          <p14:tracePt t="22522" x="5572125" y="3279775"/>
          <p14:tracePt t="22528" x="5580063" y="3279775"/>
          <p14:tracePt t="22545" x="5586413" y="3279775"/>
          <p14:tracePt t="22560" x="5594350" y="3279775"/>
          <p14:tracePt t="22576" x="5600700" y="3279775"/>
          <p14:tracePt t="22586" x="5608638" y="3279775"/>
          <p14:tracePt t="22601" x="5614988" y="3279775"/>
          <p14:tracePt t="22622" x="5629275" y="3279775"/>
          <p14:tracePt t="22646" x="5637213" y="3279775"/>
          <p14:tracePt t="22670" x="5651500" y="3279775"/>
          <p14:tracePt t="22686" x="5657850" y="3279775"/>
          <p14:tracePt t="22694" x="5665788" y="3279775"/>
          <p14:tracePt t="22702" x="5672138" y="3279775"/>
          <p14:tracePt t="22719" x="5708650" y="3279775"/>
          <p14:tracePt t="22736" x="5722938" y="3279775"/>
          <p14:tracePt t="22753" x="5743575" y="3279775"/>
          <p14:tracePt t="22770" x="5780088" y="3279775"/>
          <p14:tracePt t="22772" x="5786438" y="3279775"/>
          <p14:tracePt t="22788" x="5808663" y="3279775"/>
          <p14:tracePt t="22804" x="5843588" y="3279775"/>
          <p14:tracePt t="22821" x="5865813" y="3279775"/>
          <p14:tracePt t="22838" x="5894388" y="3265488"/>
          <p14:tracePt t="22855" x="5915025" y="3265488"/>
          <p14:tracePt t="22873" x="5929313" y="3265488"/>
          <p14:tracePt t="22891" x="5951538" y="3257550"/>
          <p14:tracePt t="22924" x="5965825" y="3257550"/>
          <p14:tracePt t="22941" x="5972175" y="3257550"/>
          <p14:tracePt t="22957" x="5994400" y="3257550"/>
          <p14:tracePt t="22974" x="6015038" y="3257550"/>
          <p14:tracePt t="22991" x="6029325" y="3257550"/>
          <p14:tracePt t="23008" x="6043613" y="3257550"/>
          <p14:tracePt t="23025" x="6057900" y="3257550"/>
          <p14:tracePt t="23042" x="6065838" y="3257550"/>
          <p14:tracePt t="23059" x="6094413" y="3257550"/>
          <p14:tracePt t="23078" x="6100763" y="3257550"/>
          <p14:tracePt t="23093" x="6108700" y="3257550"/>
          <p14:tracePt t="23111" x="6115050" y="3257550"/>
          <p14:tracePt t="23128" x="6122988" y="3257550"/>
          <p14:tracePt t="23162" x="6129338" y="3257550"/>
          <p14:tracePt t="23178" x="6143625" y="3257550"/>
          <p14:tracePt t="23197" x="6157913" y="3265488"/>
          <p14:tracePt t="23215" x="6172200" y="3265488"/>
          <p14:tracePt t="23234" x="6186488" y="3265488"/>
          <p14:tracePt t="23246" x="6194425" y="3265488"/>
          <p14:tracePt t="23263" x="6200775" y="3265488"/>
          <p14:tracePt t="23382" x="6208713" y="3265488"/>
          <p14:tracePt t="23420" x="6208713" y="3271838"/>
          <p14:tracePt t="23444" x="6208713" y="3279775"/>
          <p14:tracePt t="23451" x="6208713" y="3286125"/>
          <p14:tracePt t="23458" x="6208713" y="3294063"/>
          <p14:tracePt t="23474" x="6208713" y="3300413"/>
          <p14:tracePt t="23514" x="6208713" y="3308350"/>
          <p14:tracePt t="23766" x="6208713" y="3314700"/>
          <p14:tracePt t="23795" x="6208713" y="3322638"/>
          <p14:tracePt t="24020" x="6208713" y="3328988"/>
          <p14:tracePt t="24310" x="6208713" y="3336925"/>
          <p14:tracePt t="24359" x="6200775" y="3336925"/>
          <p14:tracePt t="24389" x="6200775" y="3343275"/>
          <p14:tracePt t="24397" x="6200775" y="3351213"/>
          <p14:tracePt t="24405" x="6194425" y="3351213"/>
          <p14:tracePt t="24419" x="6186488" y="3386138"/>
          <p14:tracePt t="24436" x="6172200" y="3414713"/>
          <p14:tracePt t="24452" x="6143625" y="3457575"/>
          <p14:tracePt t="24471" x="6137275" y="3522663"/>
          <p14:tracePt t="24489" x="6086475" y="3643313"/>
          <p14:tracePt t="24505" x="6072188" y="3665538"/>
          <p14:tracePt t="24522" x="6065838" y="3686175"/>
          <p14:tracePt t="24539" x="6037263" y="3714750"/>
          <p14:tracePt t="24556" x="6008688" y="3743325"/>
          <p14:tracePt t="24573" x="5922963" y="3794125"/>
          <p14:tracePt t="24590" x="5865813" y="3843338"/>
          <p14:tracePt t="24605" x="5786438" y="3914775"/>
          <p14:tracePt t="24622" x="5700713" y="3943350"/>
          <p14:tracePt t="24640" x="5643563" y="3979863"/>
          <p14:tracePt t="24656" x="5622925" y="3994150"/>
          <p14:tracePt t="24673" x="5600700" y="4000500"/>
          <p14:tracePt t="24690" x="5572125" y="4014788"/>
          <p14:tracePt t="24707" x="5529263" y="4022725"/>
          <p14:tracePt t="24724" x="5480050" y="4043363"/>
          <p14:tracePt t="24741" x="5414963" y="4065588"/>
          <p14:tracePt t="24758" x="5343525" y="4086225"/>
          <p14:tracePt t="24776" x="5286375" y="4108450"/>
          <p14:tracePt t="24792" x="5208588" y="4122738"/>
          <p14:tracePt t="24809" x="5122863" y="4129088"/>
          <p14:tracePt t="24826" x="5072063" y="4129088"/>
          <p14:tracePt t="24843" x="5022850" y="4143375"/>
          <p14:tracePt t="24860" x="4943475" y="4222750"/>
          <p14:tracePt t="24877" x="4851400" y="4329113"/>
          <p14:tracePt t="24896" x="4737100" y="4408488"/>
          <p14:tracePt t="24913" x="4629150" y="4486275"/>
          <p14:tracePt t="24928" x="4529138" y="4565650"/>
          <p14:tracePt t="24945" x="4379913" y="4614863"/>
          <p14:tracePt t="24962" x="4271963" y="4629150"/>
          <p14:tracePt t="24965" x="4186238" y="4637088"/>
          <p14:tracePt t="24979" x="4114800" y="4643438"/>
          <p14:tracePt t="24996" x="3957638" y="4651375"/>
          <p14:tracePt t="25013" x="3657600" y="4700588"/>
          <p14:tracePt t="25032" x="3443288" y="4722813"/>
          <p14:tracePt t="25050" x="3257550" y="4751388"/>
          <p14:tracePt t="25065" x="3014663" y="4786313"/>
          <p14:tracePt t="25081" x="2936875" y="4794250"/>
          <p14:tracePt t="25098" x="2786063" y="4779963"/>
          <p14:tracePt t="25115" x="2636838" y="4765675"/>
          <p14:tracePt t="25132" x="2571750" y="4751388"/>
          <p14:tracePt t="25149" x="2500313" y="4743450"/>
          <p14:tracePt t="25166" x="2457450" y="4743450"/>
          <p14:tracePt t="25183" x="2400300" y="4743450"/>
          <p14:tracePt t="25201" x="2343150" y="4743450"/>
          <p14:tracePt t="25217" x="2257425" y="4714875"/>
          <p14:tracePt t="25236" x="2171700" y="4694238"/>
          <p14:tracePt t="25253" x="2085975" y="4672013"/>
          <p14:tracePt t="25270" x="2008188" y="4657725"/>
          <p14:tracePt t="25287" x="1951038" y="4651375"/>
          <p14:tracePt t="25303" x="1908175" y="4651375"/>
          <p14:tracePt t="25320" x="1908175" y="4643438"/>
          <p14:tracePt t="25337" x="1893888" y="4622800"/>
          <p14:tracePt t="25354" x="1871663" y="4608513"/>
          <p14:tracePt t="25370" x="1851025" y="4586288"/>
          <p14:tracePt t="25387" x="1814513" y="4565650"/>
          <p14:tracePt t="25404" x="1808163" y="4551363"/>
          <p14:tracePt t="25421" x="1793875" y="4529138"/>
          <p14:tracePt t="25440" x="1793875" y="4514850"/>
          <p14:tracePt t="25457" x="1785938" y="4514850"/>
          <p14:tracePt t="25459" x="1779588" y="4500563"/>
          <p14:tracePt t="25474" x="1765300" y="4494213"/>
          <p14:tracePt t="25491" x="1757363" y="4471988"/>
          <p14:tracePt t="25538" x="1751013" y="4471988"/>
          <p14:tracePt t="25553" x="1751013" y="4465638"/>
          <p14:tracePt t="25568" x="1743075" y="4457700"/>
          <p14:tracePt t="25577" x="1736725" y="4457700"/>
          <p14:tracePt t="25736" x="1728788" y="4457700"/>
          <p14:tracePt t="25756" x="1728788" y="4465638"/>
          <p14:tracePt t="25764" x="1728788" y="4471988"/>
          <p14:tracePt t="25770" x="1728788" y="4479925"/>
          <p14:tracePt t="25888" x="1728788" y="4486275"/>
          <p14:tracePt t="25915" x="1728788" y="4494213"/>
          <p14:tracePt t="25952" x="1728788" y="4500563"/>
          <p14:tracePt t="26030" x="1728788" y="4508500"/>
          <p14:tracePt t="26216" x="1736725" y="4508500"/>
          <p14:tracePt t="26249" x="1743075" y="4508500"/>
          <p14:tracePt t="26271" x="1751013" y="4508500"/>
          <p14:tracePt t="26311" x="1757363" y="4508500"/>
          <p14:tracePt t="27711" x="1757363" y="4500563"/>
          <p14:tracePt t="28201" x="1765300" y="4494213"/>
          <p14:tracePt t="28257" x="1771650" y="4494213"/>
          <p14:tracePt t="28263" x="1779588" y="4494213"/>
          <p14:tracePt t="28280" x="1785938" y="4494213"/>
          <p14:tracePt t="28293" x="1808163" y="4494213"/>
          <p14:tracePt t="28309" x="1828800" y="4494213"/>
          <p14:tracePt t="28326" x="1828800" y="4486275"/>
          <p14:tracePt t="28343" x="1843088" y="4486275"/>
          <p14:tracePt t="28388" x="1851025" y="4486275"/>
          <p14:tracePt t="28529" x="1857375" y="4486275"/>
          <p14:tracePt t="28537" x="1865313" y="4486275"/>
          <p14:tracePt t="28554" x="1871663" y="4486275"/>
          <p14:tracePt t="28570" x="1879600" y="4486275"/>
          <p14:tracePt t="28615" x="1893888" y="4486275"/>
          <p14:tracePt t="28640" x="1900238" y="4486275"/>
          <p14:tracePt t="28647" x="1914525" y="4486275"/>
          <p14:tracePt t="28671" x="1922463" y="4486275"/>
          <p14:tracePt t="28748" x="1928813" y="4486275"/>
          <p14:tracePt t="28794" x="1936750" y="4486275"/>
          <p14:tracePt t="28816" x="1943100" y="4486275"/>
          <p14:tracePt t="28824" x="1951038" y="4486275"/>
          <p14:tracePt t="28840" x="1957388" y="4486275"/>
          <p14:tracePt t="28863" x="1965325" y="4486275"/>
          <p14:tracePt t="29194" x="1971675" y="4486275"/>
          <p14:tracePt t="29202" x="1979613" y="4486275"/>
          <p14:tracePt t="29220" x="1993900" y="4486275"/>
          <p14:tracePt t="29233" x="2000250" y="4486275"/>
          <p14:tracePt t="29342" x="2008188" y="4486275"/>
          <p14:tracePt t="29388" x="2014538" y="4486275"/>
          <p14:tracePt t="29747" x="2022475" y="4486275"/>
          <p14:tracePt t="29833" x="2028825" y="4486275"/>
          <p14:tracePt t="29849" x="2036763" y="4486275"/>
          <p14:tracePt t="29856" x="2051050" y="4486275"/>
          <p14:tracePt t="29864" x="2057400" y="4486275"/>
          <p14:tracePt t="29873" x="2065338" y="4486275"/>
          <p14:tracePt t="29895" x="2071688" y="4486275"/>
          <p14:tracePt t="29918" x="2079625" y="4486275"/>
          <p14:tracePt t="29926" x="2085975" y="4486275"/>
          <p14:tracePt t="29943" x="2093913" y="4486275"/>
          <p14:tracePt t="29988" x="2100263" y="4486275"/>
          <p14:tracePt t="31084" x="2085975" y="4486275"/>
          <p14:tracePt t="31092" x="2079625" y="4486275"/>
          <p14:tracePt t="31109" x="2071688" y="4486275"/>
          <p14:tracePt t="31116" x="2065338" y="4486275"/>
          <p14:tracePt t="31132" x="2051050" y="4486275"/>
          <p14:tracePt t="31147" x="2028825" y="4486275"/>
          <p14:tracePt t="31165" x="2022475" y="4486275"/>
          <p14:tracePt t="31181" x="2014538" y="4486275"/>
          <p14:tracePt t="31279" x="2008188" y="4486275"/>
          <p14:tracePt t="31287" x="1993900" y="4486275"/>
          <p14:tracePt t="31295" x="1979613" y="4486275"/>
          <p14:tracePt t="31583" x="1985963" y="4486275"/>
          <p14:tracePt t="31591" x="1993900" y="4486275"/>
          <p14:tracePt t="31600" x="2000250" y="4486275"/>
          <p14:tracePt t="31609" x="2014538" y="4486275"/>
          <p14:tracePt t="31624" x="2043113" y="4486275"/>
          <p14:tracePt t="31641" x="2079625" y="4486275"/>
          <p14:tracePt t="31657" x="2093913" y="4486275"/>
          <p14:tracePt t="31674" x="2100263" y="4486275"/>
          <p14:tracePt t="31918" x="2093913" y="4486275"/>
          <p14:tracePt t="31927" x="2085975" y="4486275"/>
          <p14:tracePt t="31935" x="2071688" y="4486275"/>
          <p14:tracePt t="31946" x="2065338" y="4486275"/>
          <p14:tracePt t="31963" x="2043113" y="4500563"/>
          <p14:tracePt t="31966" x="2014538" y="4500563"/>
          <p14:tracePt t="31980" x="1979613" y="4500563"/>
          <p14:tracePt t="31998" x="1957388" y="4500563"/>
          <p14:tracePt t="32013" x="1928813" y="4500563"/>
          <p14:tracePt t="32032" x="1922463" y="4500563"/>
          <p14:tracePt t="32100" x="1914525" y="4500563"/>
          <p14:tracePt t="32209" x="1908175" y="4500563"/>
          <p14:tracePt t="32216" x="1908175" y="4494213"/>
          <p14:tracePt t="32224" x="1900238" y="4494213"/>
          <p14:tracePt t="32295" x="1893888" y="4494213"/>
          <p14:tracePt t="32300" x="1885950" y="4494213"/>
          <p14:tracePt t="32308" x="1879600" y="4494213"/>
          <p14:tracePt t="32319" x="1871663" y="4494213"/>
          <p14:tracePt t="32337" x="1865313" y="4494213"/>
          <p14:tracePt t="32437" x="1865313" y="4486275"/>
          <p14:tracePt t="32474" x="1871663" y="4486275"/>
          <p14:tracePt t="32482" x="1879600" y="4486275"/>
          <p14:tracePt t="32491" x="1885950" y="4486275"/>
          <p14:tracePt t="32508" x="1900238" y="4486275"/>
          <p14:tracePt t="32525" x="1936750" y="4486275"/>
          <p14:tracePt t="32542" x="1985963" y="4486275"/>
          <p14:tracePt t="32558" x="2000250" y="4479925"/>
          <p14:tracePt t="32574" x="2014538" y="4479925"/>
          <p14:tracePt t="32608" x="2022475" y="4479925"/>
          <p14:tracePt t="32631" x="2028825" y="4471988"/>
          <p14:tracePt t="32643" x="2036763" y="4471988"/>
          <p14:tracePt t="32660" x="2057400" y="4471988"/>
          <p14:tracePt t="32677" x="2071688" y="4471988"/>
          <p14:tracePt t="32693" x="2085975" y="4471988"/>
          <p14:tracePt t="32711" x="2100263" y="4471988"/>
          <p14:tracePt t="32727" x="2114550" y="4471988"/>
          <p14:tracePt t="32746" x="2143125" y="4471988"/>
          <p14:tracePt t="32763" x="2171700" y="4479925"/>
          <p14:tracePt t="32779" x="2222500" y="4486275"/>
          <p14:tracePt t="32795" x="2243138" y="4486275"/>
          <p14:tracePt t="32812" x="2279650" y="4494213"/>
          <p14:tracePt t="32829" x="2308225" y="4494213"/>
          <p14:tracePt t="32847" x="2357438" y="4494213"/>
          <p14:tracePt t="32863" x="2371725" y="4494213"/>
          <p14:tracePt t="32880" x="2379663" y="4494213"/>
          <p14:tracePt t="32897" x="2393950" y="4494213"/>
          <p14:tracePt t="32914" x="2422525" y="4494213"/>
          <p14:tracePt t="32932" x="2436813" y="4494213"/>
          <p14:tracePt t="32948" x="2443163" y="4494213"/>
          <p14:tracePt t="32965" x="2471738" y="4494213"/>
          <p14:tracePt t="32982" x="2486025" y="4500563"/>
          <p14:tracePt t="32999" x="2493963" y="4500563"/>
          <p14:tracePt t="33016" x="2500313" y="4500563"/>
          <p14:tracePt t="33624" x="2493963" y="4500563"/>
          <p14:tracePt t="33724" x="2486025" y="4500563"/>
          <p14:tracePt t="33754" x="2479675" y="4508500"/>
          <p14:tracePt t="33763" x="2465388" y="4508500"/>
          <p14:tracePt t="33778" x="2457450" y="4508500"/>
          <p14:tracePt t="33794" x="2451100" y="4514850"/>
          <p14:tracePt t="33841" x="2443163" y="4514850"/>
          <p14:tracePt t="33848" x="2436813" y="4522788"/>
          <p14:tracePt t="33865" x="2422525" y="4522788"/>
          <p14:tracePt t="33871" x="2414588" y="4522788"/>
          <p14:tracePt t="33884" x="2400300" y="4522788"/>
          <p14:tracePt t="33902" x="2379663" y="4522788"/>
          <p14:tracePt t="33917" x="2365375" y="4522788"/>
          <p14:tracePt t="33934" x="2351088" y="4522788"/>
          <p14:tracePt t="33952" x="2336800" y="4522788"/>
          <p14:tracePt t="33958" x="2328863" y="4522788"/>
          <p14:tracePt t="33969" x="2322513" y="4522788"/>
          <p14:tracePt t="33986" x="2293938" y="4514850"/>
          <p14:tracePt t="34001" x="2279650" y="4514850"/>
          <p14:tracePt t="34003" x="2271713" y="4514850"/>
          <p14:tracePt t="34019" x="2257425" y="4514850"/>
          <p14:tracePt t="34036" x="2236788" y="4514850"/>
          <p14:tracePt t="34053" x="2228850" y="4514850"/>
          <p14:tracePt t="34070" x="2214563" y="4514850"/>
          <p14:tracePt t="34087" x="2208213" y="4514850"/>
          <p14:tracePt t="34104" x="2179638" y="4514850"/>
          <p14:tracePt t="34121" x="2136775" y="4514850"/>
          <p14:tracePt t="34138" x="2108200" y="4514850"/>
          <p14:tracePt t="34155" x="2071688" y="4514850"/>
          <p14:tracePt t="34172" x="2065338" y="4514850"/>
          <p14:tracePt t="34192" x="2051050" y="4514850"/>
          <p14:tracePt t="34208" x="2043113" y="4514850"/>
          <p14:tracePt t="34264" x="2036763" y="4514850"/>
          <p14:tracePt t="34292" x="2028825" y="4514850"/>
          <p14:tracePt t="34332" x="2022475" y="4514850"/>
          <p14:tracePt t="34434" x="2014538" y="4514850"/>
          <p14:tracePt t="34989" x="2014538" y="4508500"/>
          <p14:tracePt t="35201" x="2022475" y="4508500"/>
          <p14:tracePt t="35254" x="2028825" y="4508500"/>
          <p14:tracePt t="35278" x="2036763" y="4508500"/>
          <p14:tracePt t="35292" x="2043113" y="4508500"/>
          <p14:tracePt t="35317" x="2051050" y="4508500"/>
          <p14:tracePt t="35334" x="2057400" y="4508500"/>
          <p14:tracePt t="35350" x="2065338" y="4508500"/>
          <p14:tracePt t="35365" x="2071688" y="4508500"/>
          <p14:tracePt t="35395" x="2079625" y="4508500"/>
          <p14:tracePt t="35725" x="2085975" y="4508500"/>
          <p14:tracePt t="35731" x="2093913" y="4508500"/>
          <p14:tracePt t="35815" x="2100263" y="4508500"/>
          <p14:tracePt t="35834" x="2108200" y="4508500"/>
          <p14:tracePt t="35840" x="2114550" y="4508500"/>
          <p14:tracePt t="35865" x="2122488" y="4508500"/>
          <p14:tracePt t="37037" x="2122488" y="4500563"/>
          <p14:tracePt t="37067" x="2108200" y="4500563"/>
          <p14:tracePt t="37075" x="2093913" y="4500563"/>
          <p14:tracePt t="37084" x="2085975" y="4500563"/>
          <p14:tracePt t="37095" x="2079625" y="4500563"/>
          <p14:tracePt t="37111" x="2065338" y="4500563"/>
          <p14:tracePt t="37128" x="2051050" y="4500563"/>
          <p14:tracePt t="37145" x="2036763" y="4500563"/>
          <p14:tracePt t="37181" x="2008188" y="4500563"/>
          <p14:tracePt t="37198" x="1957388" y="4500563"/>
          <p14:tracePt t="37213" x="1922463" y="4500563"/>
          <p14:tracePt t="37231" x="1908175" y="4494213"/>
          <p14:tracePt t="37247" x="1879600" y="4494213"/>
          <p14:tracePt t="37265" x="1857375" y="4486275"/>
          <p14:tracePt t="37281" x="1851025" y="4486275"/>
          <p14:tracePt t="37318" x="1843088" y="4486275"/>
          <p14:tracePt t="37356" x="1836738" y="4486275"/>
          <p14:tracePt t="37429" x="1828800" y="4486275"/>
          <p14:tracePt t="37443" x="1822450" y="4486275"/>
          <p14:tracePt t="37474" x="1814513" y="4486275"/>
          <p14:tracePt t="37480" x="1808163" y="4486275"/>
          <p14:tracePt t="37504" x="1800225" y="4486275"/>
          <p14:tracePt t="37526" x="1793875" y="4486275"/>
          <p14:tracePt t="37637" x="1793875" y="4494213"/>
          <p14:tracePt t="37785" x="1785938" y="4494213"/>
          <p14:tracePt t="37925" x="1785938" y="4500563"/>
          <p14:tracePt t="37933" x="1779588" y="4500563"/>
          <p14:tracePt t="38855" x="1785938" y="4500563"/>
          <p14:tracePt t="38880" x="1793875" y="4500563"/>
          <p14:tracePt t="38886" x="1800225" y="4500563"/>
          <p14:tracePt t="38895" x="1808163" y="4500563"/>
          <p14:tracePt t="38912" x="1814513" y="4500563"/>
          <p14:tracePt t="38931" x="1843088" y="4500563"/>
          <p14:tracePt t="38948" x="1857375" y="4500563"/>
          <p14:tracePt t="38963" x="1879600" y="4500563"/>
          <p14:tracePt t="38980" x="1893888" y="4500563"/>
          <p14:tracePt t="38997" x="1908175" y="4500563"/>
          <p14:tracePt t="39015" x="1936750" y="4500563"/>
          <p14:tracePt t="39033" x="1965325" y="4500563"/>
          <p14:tracePt t="39050" x="1979613" y="4500563"/>
          <p14:tracePt t="39066" x="1985963" y="4500563"/>
          <p14:tracePt t="39083" x="1993900" y="4500563"/>
          <p14:tracePt t="39100" x="2000250" y="4500563"/>
          <p14:tracePt t="39117" x="2014538" y="4508500"/>
          <p14:tracePt t="39134" x="2014538" y="4514850"/>
          <p14:tracePt t="39152" x="2036763" y="4514850"/>
          <p14:tracePt t="39169" x="2036763" y="4522788"/>
          <p14:tracePt t="39739" x="2043113" y="4522788"/>
          <p14:tracePt t="39747" x="2051050" y="4522788"/>
          <p14:tracePt t="39761" x="2057400" y="4522788"/>
          <p14:tracePt t="39770" x="2065338" y="4522788"/>
          <p14:tracePt t="39779" x="2071688" y="4522788"/>
          <p14:tracePt t="39795" x="2079625" y="4522788"/>
          <p14:tracePt t="39812" x="2093913" y="4522788"/>
          <p14:tracePt t="39830" x="2100263" y="4514850"/>
          <p14:tracePt t="39864" x="2108200" y="4514850"/>
          <p14:tracePt t="40640" x="2122488" y="4508500"/>
          <p14:tracePt t="40647" x="2128838" y="4508500"/>
          <p14:tracePt t="40655" x="2136775" y="4508500"/>
          <p14:tracePt t="40662" x="2143125" y="4508500"/>
          <p14:tracePt t="40679" x="2157413" y="4500563"/>
          <p14:tracePt t="40698" x="2165350" y="4500563"/>
          <p14:tracePt t="40715" x="2171700" y="4500563"/>
          <p14:tracePt t="40731" x="2208213" y="4500563"/>
          <p14:tracePt t="40747" x="2214563" y="4500563"/>
          <p14:tracePt t="40781" x="2222500" y="4500563"/>
          <p14:tracePt t="40798" x="2228850" y="4494213"/>
          <p14:tracePt t="40816" x="2236788" y="4494213"/>
          <p14:tracePt t="40832" x="2243138" y="4494213"/>
          <p14:tracePt t="40866" x="2251075" y="4494213"/>
          <p14:tracePt t="40886" x="2257425" y="4494213"/>
          <p14:tracePt t="40934" x="2265363" y="4494213"/>
          <p14:tracePt t="40943" x="2271713" y="4494213"/>
          <p14:tracePt t="40951" x="2271713" y="4500563"/>
          <p14:tracePt t="40968" x="2286000" y="4500563"/>
          <p14:tracePt t="40972" x="2293938" y="4500563"/>
          <p14:tracePt t="41051" x="2300288" y="4500563"/>
          <p14:tracePt t="41074" x="2308225" y="4500563"/>
          <p14:tracePt t="41083" x="2314575" y="4500563"/>
          <p14:tracePt t="41090" x="2314575" y="4508500"/>
          <p14:tracePt t="41104" x="2322513" y="4508500"/>
          <p14:tracePt t="41160" x="2336800" y="4508500"/>
          <p14:tracePt t="41168" x="2351088" y="4508500"/>
          <p14:tracePt t="41373" x="2357438" y="4508500"/>
          <p14:tracePt t="42114" x="2365375" y="4508500"/>
          <p14:tracePt t="42122" x="2371725" y="4508500"/>
          <p14:tracePt t="42130" x="2386013" y="4508500"/>
          <p14:tracePt t="42142" x="2393950" y="4508500"/>
          <p14:tracePt t="42160" x="2436813" y="4508500"/>
          <p14:tracePt t="42175" x="2457450" y="4508500"/>
          <p14:tracePt t="42192" x="2479675" y="4508500"/>
          <p14:tracePt t="42209" x="2500313" y="4508500"/>
          <p14:tracePt t="42416" x="2508250" y="4508500"/>
          <p14:tracePt t="43646" x="2514600" y="4508500"/>
          <p14:tracePt t="43661" x="2528888" y="4508500"/>
          <p14:tracePt t="43668" x="2536825" y="4508500"/>
          <p14:tracePt t="43676" x="2543175" y="4508500"/>
          <p14:tracePt t="43688" x="2551113" y="4508500"/>
          <p14:tracePt t="43706" x="2600325" y="4508500"/>
          <p14:tracePt t="43723" x="2643188" y="4508500"/>
          <p14:tracePt t="43740" x="2671763" y="4508500"/>
          <p14:tracePt t="43756" x="2693988" y="4508500"/>
          <p14:tracePt t="43772" x="2700338" y="4500563"/>
          <p14:tracePt t="43788" x="2708275" y="4500563"/>
          <p14:tracePt t="43847" x="2714625" y="4500563"/>
          <p14:tracePt t="43864" x="2722563" y="4500563"/>
          <p14:tracePt t="43870" x="2736850" y="4500563"/>
          <p14:tracePt t="43879" x="2743200" y="4500563"/>
          <p14:tracePt t="43895" x="2751138" y="4500563"/>
          <p14:tracePt t="43916" x="2757488" y="4500563"/>
          <p14:tracePt t="43957" x="2765425" y="4500563"/>
          <p14:tracePt t="43973" x="2765425" y="4494213"/>
          <p14:tracePt t="44004" x="2771775" y="4494213"/>
          <p14:tracePt t="44019" x="2779713" y="4494213"/>
          <p14:tracePt t="44051" x="2786063" y="4494213"/>
          <p14:tracePt t="44058" x="2794000" y="4494213"/>
          <p14:tracePt t="44081" x="2800350" y="4494213"/>
          <p14:tracePt t="44089" x="2808288" y="4494213"/>
          <p14:tracePt t="44114" x="2814638" y="4494213"/>
          <p14:tracePt t="44154" x="2822575" y="4494213"/>
          <p14:tracePt t="44315" x="2828925" y="4494213"/>
          <p14:tracePt t="44393" x="2843213" y="4500563"/>
          <p14:tracePt t="44403" x="2851150" y="4500563"/>
          <p14:tracePt t="44408" x="2865438" y="4500563"/>
          <p14:tracePt t="44425" x="2871788" y="4500563"/>
          <p14:tracePt t="44435" x="2879725" y="4500563"/>
          <p14:tracePt t="44560" x="2886075" y="4500563"/>
          <p14:tracePt t="45579" x="2836863" y="4500563"/>
          <p14:tracePt t="45588" x="2714625" y="4494213"/>
          <p14:tracePt t="45596" x="2651125" y="4486275"/>
          <p14:tracePt t="45607" x="2528888" y="4486275"/>
          <p14:tracePt t="45624" x="2336800" y="4486275"/>
          <p14:tracePt t="45641" x="2171700" y="4486275"/>
          <p14:tracePt t="45658" x="2036763" y="4479925"/>
          <p14:tracePt t="45676" x="1943100" y="4479925"/>
          <p14:tracePt t="45693" x="1900238" y="4471988"/>
          <p14:tracePt t="45710" x="1843088" y="4465638"/>
          <p14:tracePt t="45727" x="1785938" y="4465638"/>
          <p14:tracePt t="45744" x="1651000" y="4465638"/>
          <p14:tracePt t="45761" x="1593850" y="4479925"/>
          <p14:tracePt t="45777" x="1565275" y="4479925"/>
          <p14:tracePt t="45794" x="1543050" y="4479925"/>
          <p14:tracePt t="45828" x="1536700" y="4479925"/>
          <p14:tracePt t="45845" x="1500188" y="4479925"/>
          <p14:tracePt t="45862" x="1436688" y="4486275"/>
          <p14:tracePt t="45879" x="1400175" y="4486275"/>
          <p14:tracePt t="45896" x="1393825" y="4494213"/>
          <p14:tracePt t="46011" x="1400175" y="4494213"/>
          <p14:tracePt t="46042" x="1408113" y="4494213"/>
          <p14:tracePt t="46050" x="1414463" y="4494213"/>
          <p14:tracePt t="46058" x="1436688" y="4494213"/>
          <p14:tracePt t="46066" x="1450975" y="4500563"/>
          <p14:tracePt t="46082" x="1485900" y="4508500"/>
          <p14:tracePt t="46099" x="1536700" y="4508500"/>
          <p14:tracePt t="46116" x="1585913" y="4508500"/>
          <p14:tracePt t="46136" x="1671638" y="4500563"/>
          <p14:tracePt t="46153" x="1714500" y="4500563"/>
          <p14:tracePt t="46169" x="1793875" y="4508500"/>
          <p14:tracePt t="46186" x="1879600" y="4508500"/>
          <p14:tracePt t="46202" x="1965325" y="4508500"/>
          <p14:tracePt t="46219" x="2043113" y="4514850"/>
          <p14:tracePt t="46235" x="2100263" y="4522788"/>
          <p14:tracePt t="46253" x="2151063" y="4529138"/>
          <p14:tracePt t="46270" x="2179638" y="4543425"/>
          <p14:tracePt t="46287" x="2228850" y="4543425"/>
          <p14:tracePt t="46303" x="2271713" y="4543425"/>
          <p14:tracePt t="46321" x="2343150" y="4543425"/>
          <p14:tracePt t="46337" x="2379663" y="4543425"/>
          <p14:tracePt t="46354" x="2422525" y="4557713"/>
          <p14:tracePt t="46372" x="2471738" y="4557713"/>
          <p14:tracePt t="46389" x="2543175" y="4565650"/>
          <p14:tracePt t="46406" x="2608263" y="4572000"/>
          <p14:tracePt t="46423" x="2679700" y="4579938"/>
          <p14:tracePt t="46439" x="2743200" y="4586288"/>
          <p14:tracePt t="46457" x="2836863" y="4600575"/>
          <p14:tracePt t="46473" x="2922588" y="4614863"/>
          <p14:tracePt t="46477" x="2951163" y="4614863"/>
          <p14:tracePt t="46491" x="2971800" y="4614863"/>
          <p14:tracePt t="46507" x="3000375" y="4614863"/>
          <p14:tracePt t="46525" x="3014663" y="4614863"/>
          <p14:tracePt t="46543" x="3043238" y="4614863"/>
          <p14:tracePt t="46560" x="3057525" y="4614863"/>
          <p14:tracePt t="46577" x="3071813" y="4614863"/>
          <p14:tracePt t="46594" x="3086100" y="4614863"/>
          <p14:tracePt t="46598" x="3094038" y="4614863"/>
          <p14:tracePt t="46611" x="3122613" y="4614863"/>
          <p14:tracePt t="46627" x="3136900" y="4614863"/>
          <p14:tracePt t="46643" x="3165475" y="4614863"/>
          <p14:tracePt t="46661" x="3171825" y="4622800"/>
          <p14:tracePt t="46800" x="3165475" y="4622800"/>
          <p14:tracePt t="46808" x="3143250" y="4629150"/>
          <p14:tracePt t="46815" x="3122613" y="4629150"/>
          <p14:tracePt t="46830" x="3014663" y="4629150"/>
          <p14:tracePt t="46847" x="2879725" y="4629150"/>
          <p14:tracePt t="46866" x="2714625" y="4629150"/>
          <p14:tracePt t="46883" x="2565400" y="4629150"/>
          <p14:tracePt t="46900" x="2379663" y="4657725"/>
          <p14:tracePt t="46917" x="2279650" y="4657725"/>
          <p14:tracePt t="46932" x="2193925" y="4665663"/>
          <p14:tracePt t="46950" x="2108200" y="4665663"/>
          <p14:tracePt t="46967" x="1979613" y="4651375"/>
          <p14:tracePt t="46971" x="1928813" y="4643438"/>
          <p14:tracePt t="46986" x="1814513" y="4629150"/>
          <p14:tracePt t="47000" x="1779588" y="4622800"/>
          <p14:tracePt t="47017" x="1708150" y="4614863"/>
          <p14:tracePt t="47034" x="1700213" y="4614863"/>
          <p14:tracePt t="47144" x="1714500" y="4608513"/>
          <p14:tracePt t="47149" x="1728788" y="4600575"/>
          <p14:tracePt t="47157" x="1751013" y="4600575"/>
          <p14:tracePt t="47170" x="1771650" y="4586288"/>
          <p14:tracePt t="47187" x="1843088" y="4572000"/>
          <p14:tracePt t="47204" x="1951038" y="4557713"/>
          <p14:tracePt t="47207" x="2000250" y="4543425"/>
          <p14:tracePt t="47221" x="2128838" y="4543425"/>
          <p14:tracePt t="47238" x="2214563" y="4537075"/>
          <p14:tracePt t="47255" x="2351088" y="4529138"/>
          <p14:tracePt t="47272" x="2471738" y="4537075"/>
          <p14:tracePt t="47289" x="2571750" y="4551363"/>
          <p14:tracePt t="47308" x="2751138" y="4572000"/>
          <p14:tracePt t="47324" x="2871788" y="4594225"/>
          <p14:tracePt t="47340" x="3008313" y="4600575"/>
          <p14:tracePt t="47357" x="3086100" y="4614863"/>
          <p14:tracePt t="47374" x="3114675" y="4622800"/>
          <p14:tracePt t="47391" x="3128963" y="4622800"/>
          <p14:tracePt t="47769" x="3128963" y="4629150"/>
          <p14:tracePt t="47778" x="3128963" y="4637088"/>
          <p14:tracePt t="47801" x="3128963" y="4643438"/>
          <p14:tracePt t="47806" x="3128963" y="4651375"/>
          <p14:tracePt t="47817" x="3122613" y="4651375"/>
          <p14:tracePt t="47834" x="3114675" y="4651375"/>
          <p14:tracePt t="47856" x="3114675" y="4657725"/>
          <p14:tracePt t="47870" x="3108325" y="4672013"/>
          <p14:tracePt t="47884" x="3094038" y="4686300"/>
          <p14:tracePt t="47901" x="3079750" y="4708525"/>
          <p14:tracePt t="47919" x="3057525" y="4729163"/>
          <p14:tracePt t="47936" x="3043238" y="4751388"/>
          <p14:tracePt t="47953" x="3014663" y="4779963"/>
          <p14:tracePt t="47970" x="2986088" y="4800600"/>
          <p14:tracePt t="47975" x="2971800" y="4814888"/>
          <p14:tracePt t="47985" x="2936875" y="4829175"/>
          <p14:tracePt t="48003" x="2908300" y="4843463"/>
          <p14:tracePt t="48020" x="2865438" y="4857750"/>
          <p14:tracePt t="48037" x="2828925" y="4879975"/>
          <p14:tracePt t="48054" x="2771775" y="4886325"/>
          <p14:tracePt t="48071" x="2651125" y="4908550"/>
          <p14:tracePt t="48088" x="2579688" y="4908550"/>
          <p14:tracePt t="48105" x="2500313" y="4922838"/>
          <p14:tracePt t="48122" x="2400300" y="4922838"/>
          <p14:tracePt t="48139" x="2357438" y="4922838"/>
          <p14:tracePt t="48156" x="2322513" y="4922838"/>
          <p14:tracePt t="48173" x="2271713" y="4922838"/>
          <p14:tracePt t="48190" x="2257425" y="4922838"/>
          <p14:tracePt t="48207" x="2236788" y="4922838"/>
          <p14:tracePt t="48226" x="2214563" y="4922838"/>
          <p14:tracePt t="48242" x="2193925" y="4922838"/>
          <p14:tracePt t="48244" x="2185988" y="4922838"/>
          <p14:tracePt t="48259" x="2171700" y="4922838"/>
          <p14:tracePt t="48276" x="2151063" y="4922838"/>
          <p14:tracePt t="48293" x="2143125" y="4922838"/>
          <p14:tracePt t="48310" x="2128838" y="4922838"/>
          <p14:tracePt t="48326" x="2122488" y="4922838"/>
          <p14:tracePt t="48408" x="2114550" y="4922838"/>
          <p14:tracePt t="49620" x="2114550" y="4914900"/>
          <p14:tracePt t="49627" x="2108200" y="4914900"/>
          <p14:tracePt t="49633" x="2100263" y="4908550"/>
          <p14:tracePt t="49653" x="2100263" y="4894263"/>
          <p14:tracePt t="49685" x="2100263" y="4886325"/>
          <p14:tracePt t="49702" x="2093913" y="4886325"/>
          <p14:tracePt t="49752" x="2093913" y="4879975"/>
          <p14:tracePt t="49776" x="2093913" y="4872038"/>
          <p14:tracePt t="49786" x="2093913" y="4865688"/>
          <p14:tracePt t="49791" x="2093913" y="4857750"/>
          <p14:tracePt t="49814" x="2100263" y="4843463"/>
          <p14:tracePt t="49839" x="2108200" y="4837113"/>
          <p14:tracePt t="49863" x="2108200" y="4829175"/>
          <p14:tracePt t="50401" x="2100263" y="4829175"/>
          <p14:tracePt t="50425" x="2093913" y="4829175"/>
          <p14:tracePt t="50442" x="2085975" y="4829175"/>
          <p14:tracePt t="50463" x="2071688" y="4829175"/>
          <p14:tracePt t="50548" x="2065338" y="4829175"/>
          <p14:tracePt t="50565" x="2051050" y="4829175"/>
          <p14:tracePt t="50689" x="2043113" y="4829175"/>
          <p14:tracePt t="50698" x="2028825" y="4837113"/>
          <p14:tracePt t="50722" x="2014538" y="4843463"/>
          <p14:tracePt t="52725" x="2022475" y="4843463"/>
          <p14:tracePt t="53284" x="2028825" y="4843463"/>
          <p14:tracePt t="53838" x="2036763" y="4843463"/>
          <p14:tracePt t="55650" x="2043113" y="4843463"/>
          <p14:tracePt t="55672" x="2051050" y="4843463"/>
          <p14:tracePt t="55696" x="2057400" y="4837113"/>
          <p14:tracePt t="55722" x="2065338" y="4837113"/>
          <p14:tracePt t="55728" x="2071688" y="4837113"/>
          <p14:tracePt t="55744" x="2079625" y="4837113"/>
          <p14:tracePt t="55816" x="2085975" y="4837113"/>
          <p14:tracePt t="55823" x="2093913" y="4837113"/>
          <p14:tracePt t="55840" x="2100263" y="4837113"/>
          <p14:tracePt t="55860" x="2108200" y="4837113"/>
          <p14:tracePt t="55869" x="2108200" y="4829175"/>
          <p14:tracePt t="56635" x="2108200" y="4837113"/>
          <p14:tracePt t="56689" x="2108200" y="4843463"/>
          <p14:tracePt t="56736" x="2108200" y="4851400"/>
          <p14:tracePt t="56767" x="2108200" y="4857750"/>
          <p14:tracePt t="57401" x="2100263" y="4857750"/>
          <p14:tracePt t="57408" x="2093913" y="4857750"/>
          <p14:tracePt t="57416" x="2065338" y="4857750"/>
          <p14:tracePt t="57433" x="2028825" y="4851400"/>
          <p14:tracePt t="57450" x="2000250" y="4843463"/>
          <p14:tracePt t="57467" x="1979613" y="4843463"/>
          <p14:tracePt t="57484" x="1971675" y="4843463"/>
          <p14:tracePt t="57676" x="1979613" y="4843463"/>
          <p14:tracePt t="57692" x="1985963" y="4843463"/>
          <p14:tracePt t="57698" x="1993900" y="4843463"/>
          <p14:tracePt t="57707" x="2000250" y="4843463"/>
          <p14:tracePt t="57722" x="2028825" y="4843463"/>
          <p14:tracePt t="57739" x="2043113" y="4843463"/>
          <p14:tracePt t="57756" x="2051050" y="4843463"/>
          <p14:tracePt t="57790" x="2057400" y="4843463"/>
          <p14:tracePt t="57861" x="2065338" y="4851400"/>
          <p14:tracePt t="57876" x="2071688" y="4851400"/>
          <p14:tracePt t="58214" x="2079625" y="4851400"/>
          <p14:tracePt t="58245" x="2085975" y="4851400"/>
          <p14:tracePt t="58275" x="2093913" y="4851400"/>
          <p14:tracePt t="58355" x="2100263" y="4851400"/>
          <p14:tracePt t="58689" x="2108200" y="4851400"/>
          <p14:tracePt t="58767" x="2114550" y="4851400"/>
          <p14:tracePt t="58774" x="2128838" y="4851400"/>
          <p14:tracePt t="58790" x="2136775" y="4851400"/>
          <p14:tracePt t="58797" x="2143125" y="4851400"/>
          <p14:tracePt t="58809" x="2151063" y="4851400"/>
          <p14:tracePt t="58830" x="2157413" y="4851400"/>
          <p14:tracePt t="58846" x="2171700" y="4851400"/>
          <p14:tracePt t="58861" x="2179638" y="4851400"/>
          <p14:tracePt t="58877" x="2193925" y="4865688"/>
          <p14:tracePt t="58894" x="2222500" y="4865688"/>
          <p14:tracePt t="58911" x="2236788" y="4872038"/>
          <p14:tracePt t="58929" x="2265363" y="4872038"/>
          <p14:tracePt t="58945" x="2286000" y="4872038"/>
          <p14:tracePt t="58962" x="2300288" y="4872038"/>
          <p14:tracePt t="58997" x="2308225" y="4872038"/>
          <p14:tracePt t="59013" x="2322513" y="4872038"/>
          <p14:tracePt t="59030" x="2336800" y="4872038"/>
          <p14:tracePt t="59049" x="2365375" y="4872038"/>
          <p14:tracePt t="59066" x="2379663" y="4872038"/>
          <p14:tracePt t="59083" x="2393950" y="4872038"/>
          <p14:tracePt t="59098" x="2408238" y="4879975"/>
          <p14:tracePt t="59116" x="2422525" y="4879975"/>
          <p14:tracePt t="59134" x="2436813" y="4879975"/>
          <p14:tracePt t="59150" x="2443163" y="4879975"/>
          <p14:tracePt t="59228" x="2451100" y="4879975"/>
          <p14:tracePt t="59242" x="2457450" y="4872038"/>
          <p14:tracePt t="59251" x="2471738" y="4872038"/>
          <p14:tracePt t="59275" x="2479675" y="4872038"/>
          <p14:tracePt t="59385" x="2486025" y="4872038"/>
          <p14:tracePt t="59487" x="2486025" y="4865688"/>
          <p14:tracePt t="60698" x="2493963" y="4865688"/>
          <p14:tracePt t="60707" x="2500313" y="4865688"/>
          <p14:tracePt t="60714" x="2508250" y="4865688"/>
          <p14:tracePt t="60730" x="2514600" y="4865688"/>
          <p14:tracePt t="60747" x="2543175" y="4865688"/>
          <p14:tracePt t="60764" x="2565400" y="4865688"/>
          <p14:tracePt t="60781" x="2579688" y="4865688"/>
          <p14:tracePt t="60816" x="2586038" y="4865688"/>
          <p14:tracePt t="60862" x="2593975" y="4865688"/>
          <p14:tracePt t="60886" x="2600325" y="4865688"/>
          <p14:tracePt t="60894" x="2608263" y="4865688"/>
          <p14:tracePt t="60899" x="2614613" y="4865688"/>
          <p14:tracePt t="60917" x="2636838" y="4865688"/>
          <p14:tracePt t="60934" x="2651125" y="4865688"/>
          <p14:tracePt t="60950" x="2665413" y="4865688"/>
          <p14:tracePt t="60968" x="2671763" y="4865688"/>
          <p14:tracePt t="60972" x="2679700" y="4865688"/>
          <p14:tracePt t="60984" x="2693988" y="4865688"/>
          <p14:tracePt t="61001" x="2708275" y="4865688"/>
          <p14:tracePt t="61018" x="2722563" y="4865688"/>
          <p14:tracePt t="61035" x="2728913" y="4865688"/>
          <p14:tracePt t="61055" x="2751138" y="4865688"/>
          <p14:tracePt t="61070" x="2757488" y="4865688"/>
          <p14:tracePt t="61086" x="2779713" y="4865688"/>
          <p14:tracePt t="61103" x="2794000" y="4865688"/>
          <p14:tracePt t="61121" x="2808288" y="4865688"/>
          <p14:tracePt t="61137" x="2814638" y="4865688"/>
          <p14:tracePt t="61155" x="2851150" y="4865688"/>
          <p14:tracePt t="61172" x="2886075" y="4865688"/>
          <p14:tracePt t="61188" x="2914650" y="4872038"/>
          <p14:tracePt t="61205" x="2922588" y="4872038"/>
          <p14:tracePt t="61222" x="2936875" y="4872038"/>
          <p14:tracePt t="61290" x="2943225" y="4872038"/>
          <p14:tracePt t="61361" x="2951163" y="4872038"/>
          <p14:tracePt t="61368" x="2957513" y="4872038"/>
          <p14:tracePt t="61386" x="2965450" y="4872038"/>
          <p14:tracePt t="61397" x="2971800" y="4872038"/>
          <p14:tracePt t="61550" x="2979738" y="4872038"/>
          <p14:tracePt t="61555" x="2979738" y="4865688"/>
          <p14:tracePt t="61565" x="2986088" y="4865688"/>
          <p14:tracePt t="61596" x="2986088" y="4857750"/>
          <p14:tracePt t="61947" x="2994025" y="4857750"/>
          <p14:tracePt t="61956" x="3000375" y="4857750"/>
          <p14:tracePt t="61962" x="3008313" y="4857750"/>
          <p14:tracePt t="61972" x="3014663" y="4857750"/>
          <p14:tracePt t="61987" x="3028950" y="4857750"/>
          <p14:tracePt t="62004" x="3057525" y="4857750"/>
          <p14:tracePt t="62023" x="3108325" y="4843463"/>
          <p14:tracePt t="62039" x="3114675" y="4843463"/>
          <p14:tracePt t="62056" x="3128963" y="4843463"/>
          <p14:tracePt t="62090" x="3143250" y="4843463"/>
          <p14:tracePt t="62107" x="3151188" y="4843463"/>
          <p14:tracePt t="62139" x="3171825" y="4843463"/>
          <p14:tracePt t="62158" x="3243263" y="4851400"/>
          <p14:tracePt t="62175" x="3279775" y="4851400"/>
          <p14:tracePt t="62192" x="3308350" y="4851400"/>
          <p14:tracePt t="62209" x="3322638" y="4851400"/>
          <p14:tracePt t="62226" x="3328988" y="4851400"/>
          <p14:tracePt t="62292" x="3343275" y="4851400"/>
          <p14:tracePt t="62305" x="3351213" y="4851400"/>
          <p14:tracePt t="62314" x="3365500" y="4851400"/>
          <p14:tracePt t="62431" x="3371850" y="4851400"/>
          <p14:tracePt t="62447" x="3379788" y="4851400"/>
          <p14:tracePt t="62463" x="3386138" y="4851400"/>
          <p14:tracePt t="62498" x="3394075" y="4851400"/>
          <p14:tracePt t="63729" x="3386138" y="4851400"/>
          <p14:tracePt t="63752" x="3379788" y="4851400"/>
          <p14:tracePt t="63940" x="3371850" y="4851400"/>
          <p14:tracePt t="63948" x="3343275" y="4851400"/>
          <p14:tracePt t="63959" x="3314700" y="4851400"/>
          <p14:tracePt t="63977" x="3143250" y="4851400"/>
          <p14:tracePt t="63992" x="3036888" y="4851400"/>
          <p14:tracePt t="64009" x="2971800" y="4857750"/>
          <p14:tracePt t="64026" x="2936875" y="4857750"/>
          <p14:tracePt t="64043" x="2928938" y="4857750"/>
          <p14:tracePt t="64111" x="2936875" y="4857750"/>
          <p14:tracePt t="64118" x="2951163" y="4857750"/>
          <p14:tracePt t="64128" x="2979738" y="4857750"/>
          <p14:tracePt t="64146" x="3043238" y="4857750"/>
          <p14:tracePt t="64164" x="3251200" y="4843463"/>
          <p14:tracePt t="64180" x="3400425" y="4837113"/>
          <p14:tracePt t="64197" x="3436938" y="4822825"/>
          <p14:tracePt t="64213" x="3457575" y="4808538"/>
          <p14:tracePt t="64229" x="3465513" y="4800600"/>
          <p14:tracePt t="64247" x="3465513" y="4786313"/>
          <p14:tracePt t="64264" x="3479800" y="4779963"/>
          <p14:tracePt t="64281" x="3486150" y="4779963"/>
          <p14:tracePt t="64298" x="3494088" y="4779963"/>
          <p14:tracePt t="64315" x="3508375" y="4757738"/>
          <p14:tracePt t="64332" x="3514725" y="4751388"/>
          <p14:tracePt t="64349" x="3536950" y="4729163"/>
          <p14:tracePt t="64366" x="3551238" y="4708525"/>
          <p14:tracePt t="64383" x="3557588" y="4686300"/>
          <p14:tracePt t="64399" x="3557588" y="4679950"/>
          <p14:tracePt t="64417" x="3557588" y="4672013"/>
          <p14:tracePt t="64434" x="3557588" y="4665663"/>
          <p14:tracePt t="64468" x="3557588" y="4651375"/>
          <p14:tracePt t="64485" x="3557588" y="4643438"/>
          <p14:tracePt t="64503" x="3551238" y="4637088"/>
          <p14:tracePt t="64519" x="3551238" y="4629150"/>
          <p14:tracePt t="64535" x="3543300" y="4629150"/>
          <p14:tracePt t="64553" x="3536950" y="4614863"/>
          <p14:tracePt t="64634" x="3543300" y="4622800"/>
          <p14:tracePt t="64642" x="3543300" y="4629150"/>
          <p14:tracePt t="64656" x="3557588" y="4657725"/>
          <p14:tracePt t="64672" x="3557588" y="4665663"/>
          <p14:tracePt t="64688" x="3565525" y="4672013"/>
          <p14:tracePt t="64707" x="3565525" y="4679950"/>
          <p14:tracePt t="64741" x="3565525" y="4694238"/>
          <p14:tracePt t="64758" x="3565525" y="4714875"/>
          <p14:tracePt t="64774" x="3565525" y="4729163"/>
          <p14:tracePt t="64791" x="3565525" y="4751388"/>
          <p14:tracePt t="64807" x="3565525" y="4772025"/>
          <p14:tracePt t="64824" x="3565525" y="4786313"/>
          <p14:tracePt t="64844" x="3557588" y="4800600"/>
          <p14:tracePt t="64858" x="3557588" y="4814888"/>
          <p14:tracePt t="64875" x="3551238" y="4814888"/>
          <p14:tracePt t="64893" x="3543300" y="4814888"/>
          <p14:tracePt t="64910" x="3543300" y="4822825"/>
          <p14:tracePt t="64993" x="3536950" y="4822825"/>
          <p14:tracePt t="65009" x="3529013" y="4829175"/>
          <p14:tracePt t="65017" x="3529013" y="4837113"/>
          <p14:tracePt t="65042" x="3529013" y="4843463"/>
          <p14:tracePt t="65180" x="3536950" y="4843463"/>
          <p14:tracePt t="65188" x="3543300" y="4851400"/>
          <p14:tracePt t="65198" x="3565525" y="4857750"/>
          <p14:tracePt t="65215" x="3622675" y="4865688"/>
          <p14:tracePt t="65234" x="3771900" y="4872038"/>
          <p14:tracePt t="65251" x="3871913" y="4879975"/>
          <p14:tracePt t="65268" x="3951288" y="4879975"/>
          <p14:tracePt t="65285" x="3994150" y="4872038"/>
          <p14:tracePt t="65302" x="4029075" y="4872038"/>
          <p14:tracePt t="65321" x="4157663" y="4879975"/>
          <p14:tracePt t="65334" x="4222750" y="4894263"/>
          <p14:tracePt t="65351" x="4451350" y="4929188"/>
          <p14:tracePt t="65368" x="4579938" y="4951413"/>
          <p14:tracePt t="65385" x="4686300" y="4957763"/>
          <p14:tracePt t="65402" x="4757738" y="4957763"/>
          <p14:tracePt t="65419" x="4786313" y="4957763"/>
          <p14:tracePt t="65453" x="4794250" y="4957763"/>
          <p14:tracePt t="65471" x="4800600" y="4957763"/>
          <p14:tracePt t="65489" x="4808538" y="4957763"/>
          <p14:tracePt t="65506" x="4837113" y="4957763"/>
          <p14:tracePt t="65521" x="4857750" y="4957763"/>
          <p14:tracePt t="65538" x="4900613" y="4957763"/>
          <p14:tracePt t="65555" x="4943475" y="4957763"/>
          <p14:tracePt t="65572" x="5008563" y="4957763"/>
          <p14:tracePt t="65589" x="5057775" y="4957763"/>
          <p14:tracePt t="65606" x="5100638" y="4957763"/>
          <p14:tracePt t="65623" x="5137150" y="4957763"/>
          <p14:tracePt t="65642" x="5151438" y="4957763"/>
          <p14:tracePt t="66782" x="5143500" y="4957763"/>
          <p14:tracePt t="66797" x="5137150" y="4957763"/>
          <p14:tracePt t="66812" x="5122863" y="4965700"/>
          <p14:tracePt t="66820" x="5108575" y="4965700"/>
          <p14:tracePt t="66830" x="5100638" y="4972050"/>
          <p14:tracePt t="66848" x="5043488" y="4994275"/>
          <p14:tracePt t="66866" x="4986338" y="4994275"/>
          <p14:tracePt t="66882" x="4914900" y="5000625"/>
          <p14:tracePt t="66897" x="4879975" y="5014913"/>
          <p14:tracePt t="66914" x="4829175" y="5014913"/>
          <p14:tracePt t="66931" x="4786313" y="5014913"/>
          <p14:tracePt t="66948" x="4765675" y="5014913"/>
          <p14:tracePt t="66965" x="4743450" y="5014913"/>
          <p14:tracePt t="66982" x="4729163" y="5014913"/>
          <p14:tracePt t="66986" x="4714875" y="5014913"/>
          <p14:tracePt t="67001" x="4686300" y="5014913"/>
          <p14:tracePt t="67018" x="4657725" y="5014913"/>
          <p14:tracePt t="67035" x="4637088" y="5014913"/>
          <p14:tracePt t="67052" x="4614863" y="5014913"/>
          <p14:tracePt t="67069" x="4600575" y="5014913"/>
          <p14:tracePt t="67143" x="4594225" y="5014913"/>
          <p14:tracePt t="67166" x="4586288" y="5014913"/>
          <p14:tracePt t="67182" x="4579938" y="5014913"/>
          <p14:tracePt t="67283" x="4579938" y="5008563"/>
          <p14:tracePt t="67289" x="4579938" y="4986338"/>
          <p14:tracePt t="67297" x="4572000" y="4957763"/>
          <p14:tracePt t="67305" x="4572000" y="4943475"/>
          <p14:tracePt t="67322" x="4572000" y="4908550"/>
          <p14:tracePt t="67340" x="4565650" y="4865688"/>
          <p14:tracePt t="67356" x="4565650" y="4837113"/>
          <p14:tracePt t="67373" x="4565650" y="4808538"/>
          <p14:tracePt t="67390" x="4565650" y="4772025"/>
          <p14:tracePt t="67407" x="4565650" y="4708525"/>
          <p14:tracePt t="67424" x="4572000" y="4629150"/>
          <p14:tracePt t="67442" x="4579938" y="4579938"/>
          <p14:tracePt t="67458" x="4586288" y="4522788"/>
          <p14:tracePt t="67475" x="4586288" y="4471988"/>
          <p14:tracePt t="67492" x="4586288" y="4429125"/>
          <p14:tracePt t="67509" x="4579938" y="4386263"/>
          <p14:tracePt t="67526" x="4579938" y="4329113"/>
          <p14:tracePt t="67543" x="4579938" y="4279900"/>
          <p14:tracePt t="67560" x="4565650" y="4208463"/>
          <p14:tracePt t="67578" x="4557713" y="3622675"/>
          <p14:tracePt t="67594" x="4551363" y="3251200"/>
          <p14:tracePt t="67611" x="4529138" y="3143250"/>
          <p14:tracePt t="67628" x="4522788" y="3122613"/>
          <p14:tracePt t="67645" x="4514850" y="3108325"/>
          <p14:tracePt t="67662" x="4500563" y="3086100"/>
          <p14:tracePt t="67679" x="4486275" y="3065463"/>
          <p14:tracePt t="67695" x="4479925" y="3057525"/>
          <p14:tracePt t="67713" x="4465638" y="3051175"/>
          <p14:tracePt t="67730" x="4451350" y="3014663"/>
          <p14:tracePt t="67747" x="4414838" y="2957513"/>
          <p14:tracePt t="67764" x="4343400" y="2857500"/>
          <p14:tracePt t="67781" x="4251325" y="2708275"/>
          <p14:tracePt t="67798" x="4171950" y="2643188"/>
          <p14:tracePt t="67815" x="4108450" y="2600325"/>
          <p14:tracePt t="67832" x="4057650" y="2565400"/>
          <p14:tracePt t="67849" x="4014788" y="2528888"/>
          <p14:tracePt t="67866" x="3994150" y="2522538"/>
          <p14:tracePt t="67883" x="3986213" y="2522538"/>
          <p14:tracePt t="68063" x="3986213" y="2514600"/>
          <p14:tracePt t="68197" x="3986213" y="2522538"/>
          <p14:tracePt t="68204" x="3986213" y="2557463"/>
          <p14:tracePt t="68213" x="4000500" y="2614613"/>
          <p14:tracePt t="68223" x="4022725" y="2665413"/>
          <p14:tracePt t="68240" x="4071938" y="2771775"/>
          <p14:tracePt t="68258" x="4129088" y="2965450"/>
          <p14:tracePt t="68274" x="4157663" y="3028950"/>
          <p14:tracePt t="68291" x="4208463" y="3114675"/>
          <p14:tracePt t="68308" x="4265613" y="3194050"/>
          <p14:tracePt t="68325" x="4322763" y="3300413"/>
          <p14:tracePt t="68342" x="4394200" y="3400425"/>
          <p14:tracePt t="68359" x="4486275" y="3622675"/>
          <p14:tracePt t="68376" x="4557713" y="3722688"/>
          <p14:tracePt t="68392" x="4594225" y="3836988"/>
          <p14:tracePt t="68410" x="4614863" y="3900488"/>
          <p14:tracePt t="68426" x="4637088" y="3937000"/>
          <p14:tracePt t="68443" x="4643438" y="3994150"/>
          <p14:tracePt t="68445" x="4651375" y="4043363"/>
          <p14:tracePt t="68461" x="4665663" y="4108450"/>
          <p14:tracePt t="68478" x="4700588" y="4151313"/>
          <p14:tracePt t="68494" x="4729163" y="4208463"/>
          <p14:tracePt t="68511" x="4765675" y="4265613"/>
          <p14:tracePt t="68530" x="4800600" y="4329113"/>
          <p14:tracePt t="68548" x="4822825" y="4357688"/>
          <p14:tracePt t="68562" x="4822825" y="4379913"/>
          <p14:tracePt t="68579" x="4837113" y="4408488"/>
          <p14:tracePt t="68596" x="4843463" y="4437063"/>
          <p14:tracePt t="68614" x="4851400" y="4494213"/>
          <p14:tracePt t="68631" x="4851400" y="4557713"/>
          <p14:tracePt t="68647" x="4857750" y="4594225"/>
          <p14:tracePt t="68665" x="4865688" y="4622800"/>
          <p14:tracePt t="68681" x="4865688" y="4637088"/>
          <p14:tracePt t="68699" x="4865688" y="4643438"/>
          <p14:tracePt t="68716" x="4865688" y="4651375"/>
          <p14:tracePt t="68732" x="4865688" y="4657725"/>
          <p14:tracePt t="68859" x="4865688" y="4665663"/>
          <p14:tracePt t="69001" x="4865688" y="4672013"/>
          <p14:tracePt t="69196" x="4865688" y="4679950"/>
          <p14:tracePt t="69211" x="4857750" y="4686300"/>
          <p14:tracePt t="69219" x="4857750" y="4694238"/>
          <p14:tracePt t="69226" x="4851400" y="4700588"/>
          <p14:tracePt t="69244" x="4837113" y="4729163"/>
          <p14:tracePt t="69261" x="4800600" y="4808538"/>
          <p14:tracePt t="69280" x="4686300" y="4937125"/>
          <p14:tracePt t="69295" x="4614863" y="4986338"/>
          <p14:tracePt t="69312" x="4565650" y="5029200"/>
          <p14:tracePt t="69328" x="4522788" y="5057775"/>
          <p14:tracePt t="69344" x="4486275" y="5065713"/>
          <p14:tracePt t="69361" x="4437063" y="5094288"/>
          <p14:tracePt t="69378" x="4400550" y="5108575"/>
          <p14:tracePt t="69395" x="4386263" y="5129213"/>
          <p14:tracePt t="69413" x="4343400" y="5151438"/>
          <p14:tracePt t="69414" x="4308475" y="5172075"/>
          <p14:tracePt t="69429" x="4237038" y="5222875"/>
          <p14:tracePt t="69446" x="4179888" y="5257800"/>
          <p14:tracePt t="69463" x="4137025" y="5294313"/>
          <p14:tracePt t="69480" x="4100513" y="5300663"/>
          <p14:tracePt t="69484" x="4094163" y="5308600"/>
          <p14:tracePt t="69497" x="4079875" y="5308600"/>
          <p14:tracePt t="69514" x="4057650" y="5322888"/>
          <p14:tracePt t="69531" x="4043363" y="5329238"/>
          <p14:tracePt t="69548" x="4029075" y="5337175"/>
          <p14:tracePt t="69565" x="3994150" y="5351463"/>
          <p14:tracePt t="69582" x="3986213" y="5365750"/>
          <p14:tracePt t="69599" x="3943350" y="5365750"/>
          <p14:tracePt t="69616" x="3908425" y="5365750"/>
          <p14:tracePt t="69633" x="3879850" y="5365750"/>
          <p14:tracePt t="69650" x="3843338" y="5365750"/>
          <p14:tracePt t="69667" x="3800475" y="5365750"/>
          <p14:tracePt t="69685" x="3736975" y="5365750"/>
          <p14:tracePt t="69702" x="3665538" y="5386388"/>
          <p14:tracePt t="69720" x="3594100" y="5394325"/>
          <p14:tracePt t="69737" x="3486150" y="5400675"/>
          <p14:tracePt t="69753" x="3379788" y="5408613"/>
          <p14:tracePt t="69769" x="3294063" y="5408613"/>
          <p14:tracePt t="69786" x="3157538" y="5408613"/>
          <p14:tracePt t="69803" x="3008313" y="5400675"/>
          <p14:tracePt t="69819" x="2928938" y="5400675"/>
          <p14:tracePt t="69838" x="2914650" y="5400675"/>
          <p14:tracePt t="69855" x="2894013" y="5400675"/>
          <p14:tracePt t="69871" x="2879725" y="5394325"/>
          <p14:tracePt t="69888" x="2865438" y="5394325"/>
          <p14:tracePt t="69905" x="2800350" y="5386388"/>
          <p14:tracePt t="69922" x="2736850" y="5380038"/>
          <p14:tracePt t="69940" x="2679700" y="5372100"/>
          <p14:tracePt t="69956" x="2636838" y="5357813"/>
          <p14:tracePt t="69973" x="2571750" y="5343525"/>
          <p14:tracePt t="69976" x="2551113" y="5343525"/>
          <p14:tracePt t="69992" x="2508250" y="5337175"/>
          <p14:tracePt t="70008" x="2493963" y="5329238"/>
          <p14:tracePt t="70025" x="2486025" y="5329238"/>
          <p14:tracePt t="70177" x="2508250" y="5329238"/>
          <p14:tracePt t="70183" x="2528888" y="5314950"/>
          <p14:tracePt t="70195" x="2565400" y="5314950"/>
          <p14:tracePt t="70212" x="2593975" y="5308600"/>
          <p14:tracePt t="70230" x="2614613" y="5286375"/>
          <p14:tracePt t="70246" x="2636838" y="5280025"/>
          <p14:tracePt t="70262" x="2665413" y="5280025"/>
          <p14:tracePt t="70279" x="2708275" y="5272088"/>
          <p14:tracePt t="70297" x="2757488" y="5272088"/>
          <p14:tracePt t="70314" x="2836863" y="5280025"/>
          <p14:tracePt t="70332" x="2879725" y="5286375"/>
          <p14:tracePt t="70349" x="2979738" y="5294313"/>
          <p14:tracePt t="70366" x="3022600" y="5294313"/>
          <p14:tracePt t="70383" x="3051175" y="5286375"/>
          <p14:tracePt t="70398" x="3057525" y="5286375"/>
          <p14:tracePt t="70415" x="3086100" y="5272088"/>
          <p14:tracePt t="70432" x="3114675" y="5272088"/>
          <p14:tracePt t="70449" x="3165475" y="5272088"/>
          <p14:tracePt t="70466" x="3214688" y="5272088"/>
          <p14:tracePt t="70483" x="3322638" y="5265738"/>
          <p14:tracePt t="70500" x="3394075" y="5265738"/>
          <p14:tracePt t="70517" x="3429000" y="5265738"/>
          <p14:tracePt t="70533" x="3443288" y="5257800"/>
          <p14:tracePt t="70551" x="3451225" y="5257800"/>
          <p14:tracePt t="70568" x="3457575" y="5243513"/>
          <p14:tracePt t="70585" x="3479800" y="5243513"/>
          <p14:tracePt t="70601" x="3508375" y="5243513"/>
          <p14:tracePt t="70619" x="3551238" y="5243513"/>
          <p14:tracePt t="70635" x="3600450" y="5243513"/>
          <p14:tracePt t="70652" x="3665538" y="5251450"/>
          <p14:tracePt t="70669" x="3708400" y="5251450"/>
          <p14:tracePt t="70686" x="3757613" y="5251450"/>
          <p14:tracePt t="70703" x="3771900" y="5251450"/>
          <p14:tracePt t="70738" x="3779838" y="5251450"/>
          <p14:tracePt t="70767" x="3794125" y="5251450"/>
          <p14:tracePt t="70772" x="3800475" y="5251450"/>
          <p14:tracePt t="70789" x="3808413" y="5251450"/>
          <p14:tracePt t="70805" x="3814763" y="5251450"/>
          <p14:tracePt t="70865" x="3822700" y="5251450"/>
          <p14:tracePt t="70881" x="3829050" y="5251450"/>
          <p14:tracePt t="70907" x="3836988" y="5251450"/>
          <p14:tracePt t="70931" x="3851275" y="5251450"/>
          <p14:tracePt t="70953" x="3857625" y="5251450"/>
          <p14:tracePt t="70978" x="3857625" y="5257800"/>
          <p14:tracePt t="70985" x="3865563" y="5257800"/>
          <p14:tracePt t="71001" x="3871913" y="5257800"/>
          <p14:tracePt t="71014" x="3886200" y="5257800"/>
          <p14:tracePt t="71031" x="3894138" y="5257800"/>
          <p14:tracePt t="71187" x="3879850" y="5257800"/>
          <p14:tracePt t="71204" x="3871913" y="5257800"/>
          <p14:tracePt t="71210" x="3857625" y="5257800"/>
          <p14:tracePt t="71220" x="3836988" y="5257800"/>
          <p14:tracePt t="71230" x="3808413" y="5257800"/>
          <p14:tracePt t="71247" x="3757613" y="5272088"/>
          <p14:tracePt t="71264" x="3629025" y="5308600"/>
          <p14:tracePt t="71282" x="3543300" y="5337175"/>
          <p14:tracePt t="71300" x="3471863" y="5351463"/>
          <p14:tracePt t="71317" x="3400425" y="5357813"/>
          <p14:tracePt t="71334" x="3251200" y="5372100"/>
          <p14:tracePt t="71351" x="3171825" y="5380038"/>
          <p14:tracePt t="71366" x="3114675" y="5386388"/>
          <p14:tracePt t="71383" x="3065463" y="5394325"/>
          <p14:tracePt t="71400" x="3028950" y="5400675"/>
          <p14:tracePt t="71417" x="2994025" y="5408613"/>
          <p14:tracePt t="71434" x="2951163" y="5414963"/>
          <p14:tracePt t="71451" x="2851150" y="5422900"/>
          <p14:tracePt t="71468" x="2814638" y="5422900"/>
          <p14:tracePt t="71485" x="2786063" y="5422900"/>
          <p14:tracePt t="71503" x="2751138" y="5422900"/>
          <p14:tracePt t="71521" x="2714625" y="5414963"/>
          <p14:tracePt t="71538" x="2686050" y="5408613"/>
          <p14:tracePt t="71554" x="2651125" y="5394325"/>
          <p14:tracePt t="71570" x="2636838" y="5380038"/>
          <p14:tracePt t="71588" x="2600325" y="5380038"/>
          <p14:tracePt t="71604" x="2593975" y="5372100"/>
          <p14:tracePt t="71621" x="2586038" y="5372100"/>
          <p14:tracePt t="71704" x="2586038" y="5365750"/>
          <p14:tracePt t="71710" x="2579688" y="5365750"/>
          <p14:tracePt t="71723" x="2579688" y="5357813"/>
          <p14:tracePt t="71740" x="2571750" y="5357813"/>
          <p14:tracePt t="71757" x="2557463" y="5343525"/>
          <p14:tracePt t="71774" x="2551113" y="5343525"/>
          <p14:tracePt t="71791" x="2536825" y="5337175"/>
          <p14:tracePt t="71808" x="2528888" y="5337175"/>
          <p14:tracePt t="71825" x="2522538" y="5337175"/>
          <p14:tracePt t="71843" x="2500313" y="5337175"/>
          <p14:tracePt t="71861" x="2471738" y="5329238"/>
          <p14:tracePt t="71877" x="2465388" y="5329238"/>
          <p14:tracePt t="71894" x="2457450" y="5329238"/>
          <p14:tracePt t="71970" x="2465388" y="5329238"/>
          <p14:tracePt t="71976" x="2479675" y="5322888"/>
          <p14:tracePt t="71993" x="2493963" y="5322888"/>
          <p14:tracePt t="71999" x="2514600" y="5322888"/>
          <p14:tracePt t="72011" x="2528888" y="5322888"/>
          <p14:tracePt t="72029" x="2557463" y="5322888"/>
          <p14:tracePt t="72046" x="2614613" y="5322888"/>
          <p14:tracePt t="72063" x="2693988" y="5322888"/>
          <p14:tracePt t="72080" x="2794000" y="5329238"/>
          <p14:tracePt t="72097" x="2922588" y="5329238"/>
          <p14:tracePt t="72114" x="3014663" y="5322888"/>
          <p14:tracePt t="72131" x="3071813" y="5322888"/>
          <p14:tracePt t="72148" x="3094038" y="5322888"/>
          <p14:tracePt t="72165" x="3108325" y="5322888"/>
          <p14:tracePt t="72183" x="3143250" y="5329238"/>
          <p14:tracePt t="72199" x="3186113" y="5329238"/>
          <p14:tracePt t="72216" x="3257550" y="5337175"/>
          <p14:tracePt t="72233" x="3386138" y="5337175"/>
          <p14:tracePt t="72250" x="3471863" y="5329238"/>
          <p14:tracePt t="72267" x="3551238" y="5329238"/>
          <p14:tracePt t="72284" x="3600450" y="5329238"/>
          <p14:tracePt t="72301" x="3643313" y="5329238"/>
          <p14:tracePt t="72319" x="3708400" y="5337175"/>
          <p14:tracePt t="72335" x="3765550" y="5337175"/>
          <p14:tracePt t="72353" x="3829050" y="5343525"/>
          <p14:tracePt t="72369" x="3929063" y="5343525"/>
          <p14:tracePt t="72386" x="3994150" y="5322888"/>
          <p14:tracePt t="72404" x="4057650" y="5314950"/>
          <p14:tracePt t="72421" x="4079875" y="5308600"/>
          <p14:tracePt t="72494" x="4086225" y="5308600"/>
          <p14:tracePt t="72509" x="4094163" y="5300663"/>
          <p14:tracePt t="72517" x="4108450" y="5300663"/>
          <p14:tracePt t="72526" x="4122738" y="5300663"/>
          <p14:tracePt t="72539" x="4143375" y="5294313"/>
          <p14:tracePt t="72558" x="4151313" y="5294313"/>
          <p14:tracePt t="72572" x="4157663" y="5286375"/>
          <p14:tracePt t="72662" x="4157663" y="5280025"/>
          <p14:tracePt t="72669" x="4171950" y="5280025"/>
          <p14:tracePt t="72679" x="4179888" y="5280025"/>
          <p14:tracePt t="72695" x="4194175" y="5280025"/>
          <p14:tracePt t="72711" x="4200525" y="5272088"/>
          <p14:tracePt t="72725" x="4208463" y="5272088"/>
          <p14:tracePt t="73040" x="4200525" y="5272088"/>
          <p14:tracePt t="73071" x="4194175" y="5272088"/>
          <p14:tracePt t="73087" x="4186238" y="5272088"/>
          <p14:tracePt t="73092" x="4179888" y="5280025"/>
          <p14:tracePt t="73100" x="4165600" y="5280025"/>
          <p14:tracePt t="73118" x="4129088" y="5280025"/>
          <p14:tracePt t="73135" x="4094163" y="5286375"/>
          <p14:tracePt t="73152" x="4057650" y="5286375"/>
          <p14:tracePt t="73170" x="4022725" y="5286375"/>
          <p14:tracePt t="73185" x="4014788" y="5286375"/>
          <p14:tracePt t="73202" x="3994150" y="5286375"/>
          <p14:tracePt t="73218" x="3971925" y="5294313"/>
          <p14:tracePt t="73238" x="3965575" y="5294313"/>
          <p14:tracePt t="73252" x="3929063" y="5294313"/>
          <p14:tracePt t="73269" x="3886200" y="5294313"/>
          <p14:tracePt t="73287" x="3857625" y="5294313"/>
          <p14:tracePt t="73303" x="3800475" y="5294313"/>
          <p14:tracePt t="73320" x="3786188" y="5294313"/>
          <p14:tracePt t="73337" x="3743325" y="5294313"/>
          <p14:tracePt t="73354" x="3708400" y="5300663"/>
          <p14:tracePt t="73372" x="3671888" y="5300663"/>
          <p14:tracePt t="73388" x="3636963" y="5300663"/>
          <p14:tracePt t="73390" x="3629025" y="5300663"/>
          <p14:tracePt t="73405" x="3586163" y="5300663"/>
          <p14:tracePt t="73422" x="3536950" y="5300663"/>
          <p14:tracePt t="73440" x="3465513" y="5314950"/>
          <p14:tracePt t="73456" x="3414713" y="5314950"/>
          <p14:tracePt t="73474" x="3371850" y="5314950"/>
          <p14:tracePt t="73478" x="3351213" y="5308600"/>
          <p14:tracePt t="73490" x="3328988" y="5300663"/>
          <p14:tracePt t="73507" x="3257550" y="5280025"/>
          <p14:tracePt t="73524" x="3214688" y="5272088"/>
          <p14:tracePt t="73541" x="3165475" y="5265738"/>
          <p14:tracePt t="73558" x="3108325" y="5257800"/>
          <p14:tracePt t="73576" x="3057525" y="5251450"/>
          <p14:tracePt t="73593" x="3043238" y="5251450"/>
          <p14:tracePt t="73609" x="3036888" y="5251450"/>
          <p14:tracePt t="73626" x="3028950" y="5251450"/>
          <p14:tracePt t="73725" x="3043238" y="5251450"/>
          <p14:tracePt t="73736" x="3065463" y="5243513"/>
          <p14:tracePt t="73745" x="3108325" y="5243513"/>
          <p14:tracePt t="73762" x="3165475" y="5237163"/>
          <p14:tracePt t="73779" x="3228975" y="5237163"/>
          <p14:tracePt t="73796" x="3243263" y="5237163"/>
          <p14:tracePt t="73939" x="3243263" y="5243513"/>
          <p14:tracePt t="73947" x="3243263" y="5257800"/>
          <p14:tracePt t="73955" x="3243263" y="5272088"/>
          <p14:tracePt t="73968" x="3222625" y="5300663"/>
          <p14:tracePt t="73984" x="3214688" y="5357813"/>
          <p14:tracePt t="74001" x="3200400" y="5394325"/>
          <p14:tracePt t="74018" x="3200400" y="5408613"/>
          <p14:tracePt t="74035" x="3200400" y="5414963"/>
          <p14:tracePt t="74051" x="3200400" y="5422900"/>
          <p14:tracePt t="74068" x="3200400" y="5429250"/>
          <p14:tracePt t="74084" x="3200400" y="5437188"/>
          <p14:tracePt t="74102" x="3200400" y="5451475"/>
          <p14:tracePt t="74119" x="3186113" y="5480050"/>
          <p14:tracePt t="74136" x="3171825" y="5508625"/>
          <p14:tracePt t="74152" x="3165475" y="5537200"/>
          <p14:tracePt t="74169" x="3151188" y="5572125"/>
          <p14:tracePt t="74187" x="3143250" y="5586413"/>
          <p14:tracePt t="74204" x="3136900" y="5594350"/>
          <p14:tracePt t="74238" x="3128963" y="5600700"/>
          <p14:tracePt t="74254" x="3114675" y="5608638"/>
          <p14:tracePt t="74289" x="3108325" y="5614988"/>
          <p14:tracePt t="74306" x="3100388" y="5622925"/>
          <p14:tracePt t="74323" x="3086100" y="5629275"/>
          <p14:tracePt t="74340" x="3079750" y="5629275"/>
          <p14:tracePt t="74359" x="3065463" y="5637213"/>
          <p14:tracePt t="74375" x="3057525" y="5637213"/>
          <p14:tracePt t="74391" x="3051175" y="5643563"/>
          <p14:tracePt t="74407" x="3036888" y="5643563"/>
          <p14:tracePt t="74424" x="3014663" y="5643563"/>
          <p14:tracePt t="74442" x="3000375" y="5643563"/>
          <p14:tracePt t="74459" x="2951163" y="5643563"/>
          <p14:tracePt t="74475" x="2922588" y="5643563"/>
          <p14:tracePt t="74493" x="2886075" y="5643563"/>
          <p14:tracePt t="74510" x="2851150" y="5657850"/>
          <p14:tracePt t="74526" x="2828925" y="5665788"/>
          <p14:tracePt t="74544" x="2814638" y="5665788"/>
          <p14:tracePt t="75306" x="2822575" y="5672138"/>
          <p14:tracePt t="75316" x="2828925" y="5680075"/>
          <p14:tracePt t="75328" x="2857500" y="5694363"/>
          <p14:tracePt t="75344" x="2900363" y="5729288"/>
          <p14:tracePt t="75361" x="2922588" y="5743575"/>
          <p14:tracePt t="75378" x="2943225" y="5757863"/>
          <p14:tracePt t="75395" x="2957513" y="5765800"/>
          <p14:tracePt t="75412" x="2965450" y="5772150"/>
          <p14:tracePt t="75429" x="2986088" y="5786438"/>
          <p14:tracePt t="75444" x="3014663" y="5808663"/>
          <p14:tracePt t="75461" x="3051175" y="5829300"/>
          <p14:tracePt t="75478" x="3071813" y="5843588"/>
          <p14:tracePt t="75482" x="3086100" y="5851525"/>
          <p14:tracePt t="75499" x="3094038" y="5857875"/>
          <p14:tracePt t="75512" x="3108325" y="5857875"/>
          <p14:tracePt t="75529" x="3108325" y="5865813"/>
          <p14:tracePt t="75546" x="3114675" y="5865813"/>
          <p14:tracePt t="75626" x="3114675" y="5872163"/>
          <p14:tracePt t="75651" x="3114675" y="5880100"/>
          <p14:tracePt t="75671" x="3114675" y="5886450"/>
          <p14:tracePt t="75734" x="3108325" y="5886450"/>
          <p14:tracePt t="75752" x="3100388" y="5886450"/>
          <p14:tracePt t="75760" x="3094038" y="5886450"/>
          <p14:tracePt t="75767" x="3079750" y="5886450"/>
          <p14:tracePt t="75788" x="3071813" y="5886450"/>
          <p14:tracePt t="77669" x="0" y="0"/>
        </p14:tracePtLst>
      </p14:laserTraceLst>
    </p:ext>
  </p:extLs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476545" y="368660"/>
            <a:ext cx="8289630" cy="7650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/>
              <a:t>괄호 검사 방법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530" y="1358770"/>
            <a:ext cx="8424645" cy="239974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545" y="4194085"/>
            <a:ext cx="8001889" cy="1215135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954806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1823"/>
    </mc:Choice>
    <mc:Fallback xmlns="">
      <p:transition spd="slow" advTm="61823"/>
    </mc:Fallback>
  </mc:AlternateContent>
  <p:timing>
    <p:tnLst>
      <p:par>
        <p:cTn id="1" dur="indefinite" restart="never" nodeType="tmRoot"/>
      </p:par>
    </p:tnLst>
  </p:timing>
  <p:extLst mod="1">
    <p:ext uri="{3A86A75C-4F4B-4683-9AE1-C65F6400EC91}">
      <p14:laserTraceLst xmlns:p14="http://schemas.microsoft.com/office/powerpoint/2010/main">
        <p14:tracePtLst>
          <p14:tracePt t="1664" x="6980238" y="4700588"/>
          <p14:tracePt t="1876" x="6986588" y="4686300"/>
          <p14:tracePt t="1884" x="7008813" y="4665663"/>
          <p14:tracePt t="1892" x="7029450" y="4651375"/>
          <p14:tracePt t="1909" x="7072313" y="4622800"/>
          <p14:tracePt t="1927" x="7172325" y="4486275"/>
          <p14:tracePt t="1943" x="7229475" y="4400550"/>
          <p14:tracePt t="1960" x="7265988" y="4308475"/>
          <p14:tracePt t="1977" x="7286625" y="4265613"/>
          <p14:tracePt t="1994" x="7286625" y="4229100"/>
          <p14:tracePt t="2010" x="7294563" y="4214813"/>
          <p14:tracePt t="2028" x="7294563" y="4200525"/>
          <p14:tracePt t="2046" x="7300913" y="4186238"/>
          <p14:tracePt t="2063" x="7308850" y="4171950"/>
          <p14:tracePt t="2079" x="7337425" y="4143375"/>
          <p14:tracePt t="2096" x="7366000" y="4100513"/>
          <p14:tracePt t="2115" x="7386638" y="4057650"/>
          <p14:tracePt t="2131" x="7400925" y="4029075"/>
          <p14:tracePt t="2148" x="7423150" y="4008438"/>
          <p14:tracePt t="2164" x="7437438" y="3994150"/>
          <p14:tracePt t="2181" x="7458075" y="3979863"/>
          <p14:tracePt t="2198" x="7472363" y="3971925"/>
          <p14:tracePt t="2216" x="7486650" y="3965575"/>
          <p14:tracePt t="2232" x="7500938" y="3951288"/>
          <p14:tracePt t="2248" x="7543800" y="3886200"/>
          <p14:tracePt t="2265" x="7580313" y="3836988"/>
          <p14:tracePt t="2282" x="7608888" y="3794125"/>
          <p14:tracePt t="2299" x="7629525" y="3765550"/>
          <p14:tracePt t="2316" x="7629525" y="3751263"/>
          <p14:tracePt t="2333" x="7637463" y="3751263"/>
          <p14:tracePt t="18667" x="7594600" y="3729038"/>
          <p14:tracePt t="18676" x="7529513" y="3722688"/>
          <p14:tracePt t="18684" x="7437438" y="3708400"/>
          <p14:tracePt t="18697" x="7380288" y="3708400"/>
          <p14:tracePt t="18716" x="7300913" y="3729038"/>
          <p14:tracePt t="18731" x="7294563" y="3736975"/>
          <p14:tracePt t="18856" x="7272338" y="3743325"/>
          <p14:tracePt t="18865" x="7251700" y="3743325"/>
          <p14:tracePt t="18873" x="7194550" y="3743325"/>
          <p14:tracePt t="18885" x="7015163" y="3757613"/>
          <p14:tracePt t="18901" x="6680200" y="3757613"/>
          <p14:tracePt t="18918" x="6257925" y="3736975"/>
          <p14:tracePt t="18934" x="5786438" y="3708400"/>
          <p14:tracePt t="18951" x="5314950" y="3700463"/>
          <p14:tracePt t="18968" x="4886325" y="3700463"/>
          <p14:tracePt t="18985" x="4514850" y="3700463"/>
          <p14:tracePt t="19004" x="4122738" y="3657600"/>
          <p14:tracePt t="19021" x="3937000" y="3614738"/>
          <p14:tracePt t="19037" x="3751263" y="3579813"/>
          <p14:tracePt t="19054" x="3614738" y="3543300"/>
          <p14:tracePt t="19071" x="3486150" y="3494088"/>
          <p14:tracePt t="19087" x="3394075" y="3486150"/>
          <p14:tracePt t="19104" x="3286125" y="3400425"/>
          <p14:tracePt t="19121" x="3228975" y="3371850"/>
          <p14:tracePt t="19139" x="3143250" y="3336925"/>
          <p14:tracePt t="19157" x="3065463" y="3294063"/>
          <p14:tracePt t="19172" x="3000375" y="3236913"/>
          <p14:tracePt t="19174" x="2986088" y="3222625"/>
          <p14:tracePt t="19189" x="2971800" y="3186113"/>
          <p14:tracePt t="19206" x="2894013" y="3051175"/>
          <p14:tracePt t="19223" x="2836863" y="2979738"/>
          <p14:tracePt t="19240" x="2814638" y="2922588"/>
          <p14:tracePt t="19257" x="2765425" y="2851150"/>
          <p14:tracePt t="19274" x="2743200" y="2794000"/>
          <p14:tracePt t="19291" x="2722563" y="2743200"/>
          <p14:tracePt t="19307" x="2700338" y="2679700"/>
          <p14:tracePt t="19324" x="2686050" y="2643188"/>
          <p14:tracePt t="19342" x="2671763" y="2600325"/>
          <p14:tracePt t="19359" x="2651125" y="2557463"/>
          <p14:tracePt t="19376" x="2636838" y="2514600"/>
          <p14:tracePt t="19393" x="2628900" y="2457450"/>
          <p14:tracePt t="19411" x="2614613" y="2386013"/>
          <p14:tracePt t="19428" x="2593975" y="2357438"/>
          <p14:tracePt t="19445" x="2579688" y="2328863"/>
          <p14:tracePt t="19452" x="2571750" y="2308225"/>
          <p14:tracePt t="19463" x="2557463" y="2293938"/>
          <p14:tracePt t="19478" x="2557463" y="2286000"/>
          <p14:tracePt t="19494" x="2528888" y="2265363"/>
          <p14:tracePt t="19511" x="2514600" y="2257425"/>
          <p14:tracePt t="19530" x="2479675" y="2228850"/>
          <p14:tracePt t="19547" x="2428875" y="2208213"/>
          <p14:tracePt t="19565" x="2357438" y="2171700"/>
          <p14:tracePt t="19581" x="2322513" y="2165350"/>
          <p14:tracePt t="19598" x="2279650" y="2157413"/>
          <p14:tracePt t="19614" x="2236788" y="2143125"/>
          <p14:tracePt t="19631" x="2214563" y="2136775"/>
          <p14:tracePt t="19647" x="2165350" y="2128838"/>
          <p14:tracePt t="19666" x="2151063" y="2128838"/>
          <p14:tracePt t="19682" x="2143125" y="2128838"/>
          <p14:tracePt t="19818" x="2151063" y="2128838"/>
          <p14:tracePt t="19833" x="2165350" y="2122488"/>
          <p14:tracePt t="19841" x="2179638" y="2122488"/>
          <p14:tracePt t="19854" x="2179638" y="2114550"/>
          <p14:tracePt t="19870" x="2200275" y="2114550"/>
          <p14:tracePt t="19887" x="2214563" y="2114550"/>
          <p14:tracePt t="19902" x="2257425" y="2114550"/>
          <p14:tracePt t="19919" x="2308225" y="2114550"/>
          <p14:tracePt t="19936" x="2357438" y="2114550"/>
          <p14:tracePt t="19953" x="2386013" y="2114550"/>
          <p14:tracePt t="19957" x="2400300" y="2114550"/>
          <p14:tracePt t="19972" x="2451100" y="2114550"/>
          <p14:tracePt t="19989" x="2493963" y="2100263"/>
          <p14:tracePt t="20006" x="2528888" y="2093913"/>
          <p14:tracePt t="20022" x="2579688" y="2093913"/>
          <p14:tracePt t="20038" x="2643188" y="2093913"/>
          <p14:tracePt t="20056" x="2700338" y="2093913"/>
          <p14:tracePt t="20072" x="2743200" y="2093913"/>
          <p14:tracePt t="20089" x="2786063" y="2093913"/>
          <p14:tracePt t="20107" x="2828925" y="2093913"/>
          <p14:tracePt t="20123" x="2857500" y="2093913"/>
          <p14:tracePt t="20142" x="2936875" y="2093913"/>
          <p14:tracePt t="20159" x="2994025" y="2100263"/>
          <p14:tracePt t="20176" x="3057525" y="2100263"/>
          <p14:tracePt t="20193" x="3114675" y="2100263"/>
          <p14:tracePt t="20210" x="3171825" y="2100263"/>
          <p14:tracePt t="20227" x="3265488" y="2114550"/>
          <p14:tracePt t="20242" x="3322638" y="2122488"/>
          <p14:tracePt t="20244" x="3351213" y="2122488"/>
          <p14:tracePt t="20260" x="3371850" y="2122488"/>
          <p14:tracePt t="20276" x="3451225" y="2114550"/>
          <p14:tracePt t="20293" x="3551238" y="2065338"/>
          <p14:tracePt t="20310" x="3622675" y="2008188"/>
          <p14:tracePt t="20327" x="3686175" y="1993900"/>
          <p14:tracePt t="20345" x="3729038" y="1993900"/>
          <p14:tracePt t="20361" x="3757613" y="1985963"/>
          <p14:tracePt t="20363" x="3771900" y="1985963"/>
          <p14:tracePt t="20379" x="3800475" y="1979613"/>
          <p14:tracePt t="20396" x="3865563" y="1971675"/>
          <p14:tracePt t="20413" x="3900488" y="1971675"/>
          <p14:tracePt t="20429" x="3965575" y="1979613"/>
          <p14:tracePt t="20434" x="3986213" y="1979613"/>
          <p14:tracePt t="20448" x="4022725" y="1979613"/>
          <p14:tracePt t="20464" x="4086225" y="1979613"/>
          <p14:tracePt t="20481" x="4129088" y="1979613"/>
          <p14:tracePt t="20497" x="4165600" y="1979613"/>
          <p14:tracePt t="20519" x="4200525" y="1985963"/>
          <p14:tracePt t="20533" x="4222750" y="1985963"/>
          <p14:tracePt t="20549" x="4237038" y="1985963"/>
          <p14:tracePt t="20565" x="4251325" y="1985963"/>
          <p14:tracePt t="20582" x="4271963" y="1993900"/>
          <p14:tracePt t="20600" x="4279900" y="1993900"/>
          <p14:tracePt t="20616" x="4294188" y="1993900"/>
          <p14:tracePt t="20633" x="4308475" y="1993900"/>
          <p14:tracePt t="20651" x="4329113" y="2000250"/>
          <p14:tracePt t="20667" x="4337050" y="2000250"/>
          <p14:tracePt t="20684" x="4343400" y="2000250"/>
          <p14:tracePt t="20701" x="4351338" y="2000250"/>
          <p14:tracePt t="20718" x="4357688" y="2000250"/>
          <p14:tracePt t="20735" x="4365625" y="2000250"/>
          <p14:tracePt t="20752" x="4379913" y="2008188"/>
          <p14:tracePt t="20769" x="4400550" y="2008188"/>
          <p14:tracePt t="20786" x="4422775" y="2014538"/>
          <p14:tracePt t="20803" x="4437063" y="2022475"/>
          <p14:tracePt t="20820" x="4451350" y="2022475"/>
          <p14:tracePt t="20836" x="4465638" y="2022475"/>
          <p14:tracePt t="20855" x="4479925" y="2028825"/>
          <p14:tracePt t="20878" x="4486275" y="2028825"/>
          <p14:tracePt t="20894" x="4494213" y="2028825"/>
          <p14:tracePt t="20905" x="4500563" y="2036763"/>
          <p14:tracePt t="20922" x="4522788" y="2043113"/>
          <p14:tracePt t="20939" x="4537075" y="2057400"/>
          <p14:tracePt t="20944" x="4557713" y="2057400"/>
          <p14:tracePt t="20958" x="4600575" y="2071688"/>
          <p14:tracePt t="20973" x="4622800" y="2079625"/>
          <p14:tracePt t="20990" x="4651375" y="2085975"/>
          <p14:tracePt t="21007" x="4672013" y="2085975"/>
          <p14:tracePt t="21024" x="4694238" y="2085975"/>
          <p14:tracePt t="21041" x="4708525" y="2093913"/>
          <p14:tracePt t="21058" x="4743450" y="2093913"/>
          <p14:tracePt t="21075" x="4772025" y="2093913"/>
          <p14:tracePt t="21092" x="4800600" y="2093913"/>
          <p14:tracePt t="21109" x="4829175" y="2093913"/>
          <p14:tracePt t="21126" x="4886325" y="2093913"/>
          <p14:tracePt t="21143" x="4908550" y="2093913"/>
          <p14:tracePt t="21160" x="4929188" y="2093913"/>
          <p14:tracePt t="21177" x="4943475" y="2093913"/>
          <p14:tracePt t="21194" x="4972050" y="2093913"/>
          <p14:tracePt t="21211" x="5000625" y="2100263"/>
          <p14:tracePt t="21228" x="5057775" y="2100263"/>
          <p14:tracePt t="21245" x="5100638" y="2108200"/>
          <p14:tracePt t="21263" x="5151438" y="2108200"/>
          <p14:tracePt t="21279" x="5172075" y="2108200"/>
          <p14:tracePt t="21295" x="5214938" y="2108200"/>
          <p14:tracePt t="21313" x="5243513" y="2114550"/>
          <p14:tracePt t="21330" x="5294313" y="2122488"/>
          <p14:tracePt t="21347" x="5322888" y="2128838"/>
          <p14:tracePt t="21364" x="5337175" y="2128838"/>
          <p14:tracePt t="21381" x="5351463" y="2128838"/>
          <p14:tracePt t="21398" x="5372100" y="2128838"/>
          <p14:tracePt t="21415" x="5394325" y="2128838"/>
          <p14:tracePt t="21432" x="5414963" y="2128838"/>
          <p14:tracePt t="21432" x="5437188" y="2128838"/>
          <p14:tracePt t="21449" x="5465763" y="2128838"/>
          <p14:tracePt t="21466" x="5514975" y="2122488"/>
          <p14:tracePt t="21485" x="5543550" y="2122488"/>
          <p14:tracePt t="21500" x="5594350" y="2122488"/>
          <p14:tracePt t="21502" x="5608638" y="2122488"/>
          <p14:tracePt t="21516" x="5629275" y="2122488"/>
          <p14:tracePt t="21534" x="5657850" y="2122488"/>
          <p14:tracePt t="21550" x="5694363" y="2114550"/>
          <p14:tracePt t="21568" x="5737225" y="2114550"/>
          <p14:tracePt t="21584" x="5765800" y="2108200"/>
          <p14:tracePt t="21602" x="5808663" y="2108200"/>
          <p14:tracePt t="21619" x="5851525" y="2108200"/>
          <p14:tracePt t="21635" x="5880100" y="2108200"/>
          <p14:tracePt t="21652" x="5908675" y="2100263"/>
          <p14:tracePt t="21670" x="5937250" y="2100263"/>
          <p14:tracePt t="21686" x="5957888" y="2093913"/>
          <p14:tracePt t="21704" x="6000750" y="2093913"/>
          <p14:tracePt t="21722" x="6043613" y="2093913"/>
          <p14:tracePt t="21737" x="6072188" y="2093913"/>
          <p14:tracePt t="21755" x="6115050" y="2093913"/>
          <p14:tracePt t="21771" x="6143625" y="2093913"/>
          <p14:tracePt t="21788" x="6165850" y="2093913"/>
          <p14:tracePt t="21806" x="6180138" y="2093913"/>
          <p14:tracePt t="21822" x="6208713" y="2085975"/>
          <p14:tracePt t="21840" x="6223000" y="2085975"/>
          <p14:tracePt t="21857" x="6243638" y="2085975"/>
          <p14:tracePt t="21875" x="6257925" y="2079625"/>
          <p14:tracePt t="21893" x="6280150" y="2079625"/>
          <p14:tracePt t="21907" x="6286500" y="2079625"/>
          <p14:tracePt t="21926" x="6315075" y="2079625"/>
          <p14:tracePt t="21943" x="6329363" y="2079625"/>
          <p14:tracePt t="21958" x="6343650" y="2079625"/>
          <p14:tracePt t="21977" x="6380163" y="2079625"/>
          <p14:tracePt t="21992" x="6394450" y="2079625"/>
          <p14:tracePt t="22009" x="6415088" y="2079625"/>
          <p14:tracePt t="22029" x="6437313" y="2079625"/>
          <p14:tracePt t="22045" x="6451600" y="2079625"/>
          <p14:tracePt t="22078" x="6465888" y="2079625"/>
          <p14:tracePt t="22094" x="6472238" y="2079625"/>
          <p14:tracePt t="22111" x="6480175" y="2079625"/>
          <p14:tracePt t="22128" x="6500813" y="2071688"/>
          <p14:tracePt t="22146" x="6515100" y="2071688"/>
          <p14:tracePt t="22162" x="6523038" y="2071688"/>
          <p14:tracePt t="22179" x="6537325" y="2071688"/>
          <p14:tracePt t="22197" x="6551613" y="2071688"/>
          <p14:tracePt t="22213" x="6557963" y="2071688"/>
          <p14:tracePt t="22231" x="6572250" y="2071688"/>
          <p14:tracePt t="22247" x="6580188" y="2071688"/>
          <p14:tracePt t="22264" x="6586538" y="2071688"/>
          <p14:tracePt t="22281" x="6594475" y="2071688"/>
          <p14:tracePt t="22298" x="6608763" y="2071688"/>
          <p14:tracePt t="22315" x="6623050" y="2079625"/>
          <p14:tracePt t="22332" x="6629400" y="2079625"/>
          <p14:tracePt t="22349" x="6643688" y="2079625"/>
          <p14:tracePt t="22366" x="6665913" y="2079625"/>
          <p14:tracePt t="22383" x="6694488" y="2085975"/>
          <p14:tracePt t="22400" x="6723063" y="2085975"/>
          <p14:tracePt t="22418" x="6737350" y="2085975"/>
          <p14:tracePt t="22434" x="6751638" y="2085975"/>
          <p14:tracePt t="22452" x="6757988" y="2085975"/>
          <p14:tracePt t="22456" x="6772275" y="2085975"/>
          <p14:tracePt t="22468" x="6780213" y="2085975"/>
          <p14:tracePt t="22485" x="6786563" y="2085975"/>
          <p14:tracePt t="22502" x="6800850" y="2085975"/>
          <p14:tracePt t="22519" x="6808788" y="2085975"/>
          <p14:tracePt t="22591" x="6815138" y="2085975"/>
          <p14:tracePt t="31387" x="6786563" y="2108200"/>
          <p14:tracePt t="31393" x="6743700" y="2136775"/>
          <p14:tracePt t="31407" x="6723063" y="2151063"/>
          <p14:tracePt t="31424" x="6715125" y="2151063"/>
          <p14:tracePt t="31440" x="6715125" y="2157413"/>
          <p14:tracePt t="31457" x="6686550" y="2179638"/>
          <p14:tracePt t="31475" x="6586538" y="2200275"/>
          <p14:tracePt t="31492" x="6323013" y="2236788"/>
          <p14:tracePt t="31509" x="6165850" y="2271713"/>
          <p14:tracePt t="31526" x="6015038" y="2286000"/>
          <p14:tracePt t="31543" x="5915025" y="2314575"/>
          <p14:tracePt t="31559" x="5837238" y="2314575"/>
          <p14:tracePt t="31576" x="5729288" y="2314575"/>
          <p14:tracePt t="31594" x="5637213" y="2314575"/>
          <p14:tracePt t="31610" x="5514975" y="2293938"/>
          <p14:tracePt t="31627" x="5429250" y="2257425"/>
          <p14:tracePt t="31643" x="5337175" y="2236788"/>
          <p14:tracePt t="31661" x="5237163" y="2236788"/>
          <p14:tracePt t="31677" x="5157788" y="2236788"/>
          <p14:tracePt t="31696" x="4986338" y="2257425"/>
          <p14:tracePt t="31713" x="4872038" y="2257425"/>
          <p14:tracePt t="31732" x="4814888" y="2257425"/>
          <p14:tracePt t="31747" x="4794250" y="2257425"/>
          <p14:tracePt t="31764" x="4786313" y="2257425"/>
          <p14:tracePt t="31781" x="4772025" y="2257425"/>
          <p14:tracePt t="31799" x="4751388" y="2228850"/>
          <p14:tracePt t="31815" x="4737100" y="2214563"/>
          <p14:tracePt t="31830" x="4722813" y="2214563"/>
          <p14:tracePt t="31847" x="4700588" y="2214563"/>
          <p14:tracePt t="31864" x="4694238" y="2214563"/>
          <p14:tracePt t="31881" x="4686300" y="2214563"/>
          <p14:tracePt t="31898" x="4686300" y="2208213"/>
          <p14:tracePt t="31915" x="4679950" y="2200275"/>
          <p14:tracePt t="31932" x="4665663" y="2185988"/>
          <p14:tracePt t="31950" x="4657725" y="2179638"/>
          <p14:tracePt t="32009" x="4657725" y="2171700"/>
          <p14:tracePt t="32017" x="4657725" y="2165350"/>
          <p14:tracePt t="32025" x="4657725" y="2157413"/>
          <p14:tracePt t="32034" x="4657725" y="2151063"/>
          <p14:tracePt t="32051" x="4657725" y="2143125"/>
          <p14:tracePt t="32070" x="4657725" y="2136775"/>
          <p14:tracePt t="32159" x="4657725" y="2128838"/>
          <p14:tracePt t="32176" x="4657725" y="2122488"/>
          <p14:tracePt t="32222" x="4657725" y="2114550"/>
          <p14:tracePt t="32284" x="4672013" y="2108200"/>
          <p14:tracePt t="32292" x="4679950" y="2108200"/>
          <p14:tracePt t="32313" x="4686300" y="2108200"/>
          <p14:tracePt t="32322" x="4708525" y="2100263"/>
          <p14:tracePt t="32329" x="4714875" y="2093913"/>
          <p14:tracePt t="32340" x="4722813" y="2093913"/>
          <p14:tracePt t="32358" x="4737100" y="2093913"/>
          <p14:tracePt t="32375" x="4757738" y="2093913"/>
          <p14:tracePt t="32393" x="4779963" y="2085975"/>
          <p14:tracePt t="32415" x="4786313" y="2085975"/>
          <p14:tracePt t="32439" x="4794250" y="2085975"/>
          <p14:tracePt t="32446" x="4800600" y="2085975"/>
          <p14:tracePt t="32459" x="4814888" y="2085975"/>
          <p14:tracePt t="32476" x="4822825" y="2085975"/>
          <p14:tracePt t="32493" x="4857750" y="2079625"/>
          <p14:tracePt t="32511" x="4922838" y="2079625"/>
          <p14:tracePt t="32527" x="4972050" y="2079625"/>
          <p14:tracePt t="32545" x="5057775" y="2085975"/>
          <p14:tracePt t="32561" x="5143500" y="2085975"/>
          <p14:tracePt t="32578" x="5237163" y="2079625"/>
          <p14:tracePt t="32595" x="5286375" y="2071688"/>
          <p14:tracePt t="32612" x="5343525" y="2065338"/>
          <p14:tracePt t="32630" x="5386388" y="2065338"/>
          <p14:tracePt t="32648" x="5451475" y="2065338"/>
          <p14:tracePt t="32665" x="5508625" y="2071688"/>
          <p14:tracePt t="32681" x="5594350" y="2085975"/>
          <p14:tracePt t="32697" x="5643563" y="2085975"/>
          <p14:tracePt t="32716" x="5708650" y="2085975"/>
          <p14:tracePt t="32733" x="5743575" y="2071688"/>
          <p14:tracePt t="32749" x="5772150" y="2057400"/>
          <p14:tracePt t="32752" x="5780088" y="2051050"/>
          <p14:tracePt t="32767" x="5794375" y="2043113"/>
          <p14:tracePt t="32783" x="5815013" y="2043113"/>
          <p14:tracePt t="32800" x="5857875" y="2043113"/>
          <p14:tracePt t="32817" x="5880100" y="2043113"/>
          <p14:tracePt t="32833" x="5915025" y="2043113"/>
          <p14:tracePt t="32850" x="5965825" y="2036763"/>
          <p14:tracePt t="32867" x="6000750" y="2036763"/>
          <p14:tracePt t="32885" x="6043613" y="2028825"/>
          <p14:tracePt t="32902" x="6051550" y="2022475"/>
          <p14:tracePt t="32919" x="6065838" y="2022475"/>
          <p14:tracePt t="32937" x="6086475" y="2022475"/>
          <p14:tracePt t="32954" x="6108700" y="2022475"/>
          <p14:tracePt t="32970" x="6115050" y="2014538"/>
          <p14:tracePt t="32987" x="6122988" y="2014538"/>
          <p14:tracePt t="33877" x="6100763" y="2014538"/>
          <p14:tracePt t="33886" x="6051550" y="2036763"/>
          <p14:tracePt t="33892" x="6022975" y="2043113"/>
          <p14:tracePt t="33903" x="5965825" y="2051050"/>
          <p14:tracePt t="33921" x="5851525" y="2071688"/>
          <p14:tracePt t="33940" x="5680075" y="2108200"/>
          <p14:tracePt t="33956" x="5543550" y="2122488"/>
          <p14:tracePt t="33972" x="5422900" y="2165350"/>
          <p14:tracePt t="33988" x="5208588" y="2193925"/>
          <p14:tracePt t="34005" x="4957763" y="2214563"/>
          <p14:tracePt t="34022" x="4622800" y="2265363"/>
          <p14:tracePt t="34039" x="4229100" y="2328863"/>
          <p14:tracePt t="34057" x="3622675" y="2408238"/>
          <p14:tracePt t="34074" x="3208338" y="2479675"/>
          <p14:tracePt t="34090" x="2908300" y="2500313"/>
          <p14:tracePt t="34107" x="2528888" y="2486025"/>
          <p14:tracePt t="34124" x="2236788" y="2486025"/>
          <p14:tracePt t="34141" x="1871663" y="2486025"/>
          <p14:tracePt t="34158" x="1671638" y="2493963"/>
          <p14:tracePt t="34175" x="1479550" y="2493963"/>
          <p14:tracePt t="34192" x="1350963" y="2514600"/>
          <p14:tracePt t="34210" x="1185863" y="2557463"/>
          <p14:tracePt t="34226" x="1085850" y="2565400"/>
          <p14:tracePt t="34243" x="1028700" y="2571750"/>
          <p14:tracePt t="34261" x="957263" y="2586038"/>
          <p14:tracePt t="34277" x="914400" y="2593975"/>
          <p14:tracePt t="34294" x="900113" y="2608263"/>
          <p14:tracePt t="34311" x="893763" y="2608263"/>
          <p14:tracePt t="34440" x="893763" y="2600325"/>
          <p14:tracePt t="34449" x="900113" y="2600325"/>
          <p14:tracePt t="34455" x="922338" y="2593975"/>
          <p14:tracePt t="34465" x="942975" y="2586038"/>
          <p14:tracePt t="34481" x="979488" y="2571750"/>
          <p14:tracePt t="34487" x="993775" y="2565400"/>
          <p14:tracePt t="34498" x="1000125" y="2565400"/>
          <p14:tracePt t="34517" x="1036638" y="2551113"/>
          <p14:tracePt t="34534" x="1057275" y="2551113"/>
          <p14:tracePt t="34550" x="1085850" y="2551113"/>
          <p14:tracePt t="34566" x="1114425" y="2551113"/>
          <p14:tracePt t="34583" x="1150938" y="2543175"/>
          <p14:tracePt t="34600" x="1193800" y="2536825"/>
          <p14:tracePt t="34620" x="1314450" y="2522538"/>
          <p14:tracePt t="34636" x="1400175" y="2508250"/>
          <p14:tracePt t="34653" x="1471613" y="2500313"/>
          <p14:tracePt t="34668" x="1522413" y="2486025"/>
          <p14:tracePt t="34685" x="1557338" y="2486025"/>
          <p14:tracePt t="34702" x="1579563" y="2486025"/>
          <p14:tracePt t="34719" x="1600200" y="2486025"/>
          <p14:tracePt t="34736" x="1614488" y="2486025"/>
          <p14:tracePt t="34753" x="1665288" y="2486025"/>
          <p14:tracePt t="34770" x="1700213" y="2486025"/>
          <p14:tracePt t="34788" x="1751013" y="2486025"/>
          <p14:tracePt t="34804" x="1865313" y="2486025"/>
          <p14:tracePt t="34821" x="1928813" y="2486025"/>
          <p14:tracePt t="34839" x="2000250" y="2486025"/>
          <p14:tracePt t="34857" x="2051050" y="2471738"/>
          <p14:tracePt t="34873" x="2100263" y="2471738"/>
          <p14:tracePt t="34891" x="2179638" y="2471738"/>
          <p14:tracePt t="34908" x="2286000" y="2471738"/>
          <p14:tracePt t="34924" x="2371725" y="2471738"/>
          <p14:tracePt t="34941" x="2422525" y="2465388"/>
          <p14:tracePt t="34958" x="2486025" y="2457450"/>
          <p14:tracePt t="34976" x="2536825" y="2457450"/>
          <p14:tracePt t="34980" x="2551113" y="2457450"/>
          <p14:tracePt t="34993" x="2565400" y="2457450"/>
          <p14:tracePt t="35009" x="2586038" y="2451100"/>
          <p14:tracePt t="35027" x="2600325" y="2451100"/>
          <p14:tracePt t="35042" x="2636838" y="2451100"/>
          <p14:tracePt t="35059" x="2700338" y="2443163"/>
          <p14:tracePt t="35076" x="2757488" y="2436813"/>
          <p14:tracePt t="35093" x="2800350" y="2436813"/>
          <p14:tracePt t="35111" x="2865438" y="2436813"/>
          <p14:tracePt t="35127" x="2914650" y="2436813"/>
          <p14:tracePt t="35144" x="2971800" y="2451100"/>
          <p14:tracePt t="35161" x="3028950" y="2457450"/>
          <p14:tracePt t="35179" x="3071813" y="2457450"/>
          <p14:tracePt t="35195" x="3128963" y="2457450"/>
          <p14:tracePt t="35196" x="3151188" y="2457450"/>
          <p14:tracePt t="35212" x="3186113" y="2457450"/>
          <p14:tracePt t="35228" x="3208338" y="2457450"/>
          <p14:tracePt t="35245" x="3228975" y="2457450"/>
          <p14:tracePt t="35263" x="3243263" y="2457450"/>
          <p14:tracePt t="35279" x="3265488" y="2457450"/>
          <p14:tracePt t="35298" x="3279775" y="2457450"/>
          <p14:tracePt t="35314" x="3300413" y="2457450"/>
          <p14:tracePt t="35331" x="3308350" y="2465388"/>
          <p14:tracePt t="35349" x="3314700" y="2465388"/>
          <p14:tracePt t="35379" x="3322638" y="2465388"/>
          <p14:tracePt t="35470" x="3328988" y="2465388"/>
          <p14:tracePt t="35518" x="3336925" y="2465388"/>
          <p14:tracePt t="35535" x="3343275" y="2465388"/>
          <p14:tracePt t="35543" x="3343275" y="2471738"/>
          <p14:tracePt t="35656" x="3351213" y="2471738"/>
          <p14:tracePt t="35698" x="3351213" y="2479675"/>
          <p14:tracePt t="35706" x="3351213" y="2486025"/>
          <p14:tracePt t="35830" x="3357563" y="2486025"/>
          <p14:tracePt t="35855" x="3357563" y="2493963"/>
          <p14:tracePt t="35877" x="3357563" y="2500313"/>
          <p14:tracePt t="36018" x="3365500" y="2500313"/>
          <p14:tracePt t="36112" x="3371850" y="2500313"/>
          <p14:tracePt t="36120" x="3379788" y="2500313"/>
          <p14:tracePt t="36130" x="3386138" y="2500313"/>
          <p14:tracePt t="36148" x="3443288" y="2500313"/>
          <p14:tracePt t="36165" x="3479800" y="2500313"/>
          <p14:tracePt t="36181" x="3508375" y="2500313"/>
          <p14:tracePt t="36197" x="3543300" y="2500313"/>
          <p14:tracePt t="36214" x="3586163" y="2500313"/>
          <p14:tracePt t="36231" x="3622675" y="2500313"/>
          <p14:tracePt t="36248" x="3636963" y="2500313"/>
          <p14:tracePt t="36265" x="3643313" y="2500313"/>
          <p14:tracePt t="36283" x="3679825" y="2500313"/>
          <p14:tracePt t="36299" x="3708400" y="2500313"/>
          <p14:tracePt t="36316" x="3757613" y="2500313"/>
          <p14:tracePt t="36333" x="3800475" y="2500313"/>
          <p14:tracePt t="36350" x="3829050" y="2514600"/>
          <p14:tracePt t="36367" x="3871913" y="2514600"/>
          <p14:tracePt t="36384" x="3943350" y="2514600"/>
          <p14:tracePt t="36401" x="3979863" y="2514600"/>
          <p14:tracePt t="36419" x="4014788" y="2514600"/>
          <p14:tracePt t="36435" x="4051300" y="2522538"/>
          <p14:tracePt t="36452" x="4094163" y="2522538"/>
          <p14:tracePt t="36469" x="4108450" y="2528888"/>
          <p14:tracePt t="36486" x="4129088" y="2528888"/>
          <p14:tracePt t="36505" x="4157663" y="2528888"/>
          <p14:tracePt t="36521" x="4186238" y="2528888"/>
          <p14:tracePt t="36538" x="4222750" y="2528888"/>
          <p14:tracePt t="36554" x="4257675" y="2528888"/>
          <p14:tracePt t="36573" x="4314825" y="2528888"/>
          <p14:tracePt t="36589" x="4357688" y="2528888"/>
          <p14:tracePt t="36606" x="4457700" y="2528888"/>
          <p14:tracePt t="36622" x="4529138" y="2528888"/>
          <p14:tracePt t="36639" x="4622800" y="2528888"/>
          <p14:tracePt t="36656" x="4714875" y="2522538"/>
          <p14:tracePt t="36673" x="4757738" y="2514600"/>
          <p14:tracePt t="36691" x="4851400" y="2514600"/>
          <p14:tracePt t="36707" x="4922838" y="2522538"/>
          <p14:tracePt t="36724" x="4979988" y="2522538"/>
          <p14:tracePt t="36741" x="5065713" y="2528888"/>
          <p14:tracePt t="36758" x="5129213" y="2528888"/>
          <p14:tracePt t="36775" x="5157788" y="2536825"/>
          <p14:tracePt t="36792" x="5208588" y="2543175"/>
          <p14:tracePt t="36809" x="5251450" y="2543175"/>
          <p14:tracePt t="36826" x="5272088" y="2543175"/>
          <p14:tracePt t="36843" x="5322888" y="2543175"/>
          <p14:tracePt t="36845" x="5343525" y="2543175"/>
          <p14:tracePt t="36860" x="5414963" y="2543175"/>
          <p14:tracePt t="36877" x="5480050" y="2543175"/>
          <p14:tracePt t="36894" x="5557838" y="2551113"/>
          <p14:tracePt t="36912" x="5614988" y="2551113"/>
          <p14:tracePt t="36928" x="5637213" y="2551113"/>
          <p14:tracePt t="36945" x="5657850" y="2551113"/>
          <p14:tracePt t="36962" x="5686425" y="2557463"/>
          <p14:tracePt t="36980" x="5722938" y="2557463"/>
          <p14:tracePt t="36997" x="5751513" y="2557463"/>
          <p14:tracePt t="37014" x="5800725" y="2557463"/>
          <p14:tracePt t="37031" x="5908675" y="2551113"/>
          <p14:tracePt t="37048" x="5965825" y="2536825"/>
          <p14:tracePt t="37064" x="6015038" y="2514600"/>
          <p14:tracePt t="37081" x="6043613" y="2514600"/>
          <p14:tracePt t="37098" x="6065838" y="2508250"/>
          <p14:tracePt t="37115" x="6080125" y="2508250"/>
          <p14:tracePt t="37132" x="6094413" y="2508250"/>
          <p14:tracePt t="37149" x="6100763" y="2508250"/>
          <p14:tracePt t="37166" x="6108700" y="2508250"/>
          <p14:tracePt t="37183" x="6115050" y="2508250"/>
          <p14:tracePt t="37217" x="6122988" y="2508250"/>
          <p14:tracePt t="37234" x="6137275" y="2508250"/>
          <p14:tracePt t="37252" x="6143625" y="2508250"/>
          <p14:tracePt t="37269" x="6157913" y="2508250"/>
          <p14:tracePt t="37285" x="6165850" y="2508250"/>
          <p14:tracePt t="37302" x="6172200" y="2500313"/>
          <p14:tracePt t="37319" x="6186488" y="2500313"/>
          <p14:tracePt t="37336" x="6208713" y="2500313"/>
          <p14:tracePt t="37353" x="6215063" y="2500313"/>
          <p14:tracePt t="37387" x="6229350" y="2500313"/>
          <p14:tracePt t="37403" x="6237288" y="2500313"/>
          <p14:tracePt t="37440" x="6243638" y="2500313"/>
          <p14:tracePt t="37457" x="6251575" y="2500313"/>
          <p14:tracePt t="37472" x="6257925" y="2500313"/>
          <p14:tracePt t="37490" x="6280150" y="2500313"/>
          <p14:tracePt t="37507" x="6300788" y="2500313"/>
          <p14:tracePt t="37525" x="6329363" y="2508250"/>
          <p14:tracePt t="37541" x="6351588" y="2508250"/>
          <p14:tracePt t="37558" x="6357938" y="2508250"/>
          <p14:tracePt t="37574" x="6380163" y="2508250"/>
          <p14:tracePt t="37590" x="6386513" y="2508250"/>
          <p14:tracePt t="37626" x="6394450" y="2508250"/>
          <p14:tracePt t="37643" x="6408738" y="2508250"/>
          <p14:tracePt t="37661" x="6415088" y="2508250"/>
          <p14:tracePt t="37678" x="6429375" y="2508250"/>
          <p14:tracePt t="37694" x="6451600" y="2508250"/>
          <p14:tracePt t="37710" x="6465888" y="2508250"/>
          <p14:tracePt t="37727" x="6472238" y="2508250"/>
          <p14:tracePt t="40580" x="6465888" y="2508250"/>
          <p14:tracePt t="40634" x="6457950" y="2508250"/>
          <p14:tracePt t="40698" x="6451600" y="2508250"/>
          <p14:tracePt t="40799" x="6443663" y="2508250"/>
          <p14:tracePt t="40806" x="6443663" y="2514600"/>
          <p14:tracePt t="40829" x="6437313" y="2522538"/>
          <p14:tracePt t="40839" x="6429375" y="2528888"/>
          <p14:tracePt t="40861" x="6423025" y="2536825"/>
          <p14:tracePt t="40885" x="6423025" y="2543175"/>
          <p14:tracePt t="40893" x="6415088" y="2543175"/>
          <p14:tracePt t="40918" x="6408738" y="2543175"/>
          <p14:tracePt t="40926" x="6408738" y="2551113"/>
          <p14:tracePt t="40939" x="6400800" y="2551113"/>
          <p14:tracePt t="40955" x="6386513" y="2557463"/>
          <p14:tracePt t="40972" x="6372225" y="2565400"/>
          <p14:tracePt t="40989" x="6337300" y="2565400"/>
          <p14:tracePt t="40992" x="6329363" y="2571750"/>
          <p14:tracePt t="41006" x="6315075" y="2579688"/>
          <p14:tracePt t="41023" x="6286500" y="2586038"/>
          <p14:tracePt t="41039" x="6257925" y="2586038"/>
          <p14:tracePt t="41057" x="6229350" y="2600325"/>
          <p14:tracePt t="41075" x="6180138" y="2608263"/>
          <p14:tracePt t="41093" x="6108700" y="2614613"/>
          <p14:tracePt t="41110" x="6057900" y="2614613"/>
          <p14:tracePt t="41125" x="5980113" y="2622550"/>
          <p14:tracePt t="41142" x="5937250" y="2628900"/>
          <p14:tracePt t="41159" x="5872163" y="2643188"/>
          <p14:tracePt t="41176" x="5815013" y="2665413"/>
          <p14:tracePt t="41193" x="5751513" y="2700338"/>
          <p14:tracePt t="41210" x="5686425" y="2714625"/>
          <p14:tracePt t="41227" x="5622925" y="2728913"/>
          <p14:tracePt t="41245" x="5557838" y="2743200"/>
          <p14:tracePt t="41262" x="5457825" y="2757488"/>
          <p14:tracePt t="41278" x="5322888" y="2779713"/>
          <p14:tracePt t="41295" x="5243513" y="2794000"/>
          <p14:tracePt t="41298" x="5214938" y="2794000"/>
          <p14:tracePt t="41311" x="5151438" y="2800350"/>
          <p14:tracePt t="41329" x="4979988" y="2800350"/>
          <p14:tracePt t="41346" x="4865688" y="2800350"/>
          <p14:tracePt t="41362" x="4737100" y="2808288"/>
          <p14:tracePt t="41380" x="4565650" y="2814638"/>
          <p14:tracePt t="41400" x="4343400" y="2822575"/>
          <p14:tracePt t="41415" x="4200525" y="2828925"/>
          <p14:tracePt t="41432" x="4065588" y="2843213"/>
          <p14:tracePt t="41449" x="3951288" y="2843213"/>
          <p14:tracePt t="41467" x="3886200" y="2843213"/>
          <p14:tracePt t="41483" x="3843338" y="2851150"/>
          <p14:tracePt t="41485" x="3822700" y="2857500"/>
          <p14:tracePt t="41498" x="3814763" y="2857500"/>
          <p14:tracePt t="41515" x="3771900" y="2857500"/>
          <p14:tracePt t="41532" x="3757613" y="2865438"/>
          <p14:tracePt t="41550" x="3751263" y="2865438"/>
          <p14:tracePt t="41567" x="3729038" y="2865438"/>
          <p14:tracePt t="41584" x="3700463" y="2865438"/>
          <p14:tracePt t="41602" x="3679825" y="2865438"/>
          <p14:tracePt t="41618" x="3671888" y="2865438"/>
          <p14:tracePt t="41634" x="3643313" y="2865438"/>
          <p14:tracePt t="41651" x="3629025" y="2865438"/>
          <p14:tracePt t="41668" x="3608388" y="2865438"/>
          <p14:tracePt t="41687" x="3586163" y="2865438"/>
          <p14:tracePt t="41704" x="3571875" y="2865438"/>
          <p14:tracePt t="41721" x="3565525" y="2865438"/>
          <p14:tracePt t="42158" x="3565525" y="2857500"/>
          <p14:tracePt t="42166" x="3565525" y="2851150"/>
          <p14:tracePt t="42189" x="3565525" y="2843213"/>
          <p14:tracePt t="42213" x="3565525" y="2836863"/>
          <p14:tracePt t="42253" x="3565525" y="2828925"/>
          <p14:tracePt t="42268" x="3571875" y="2828925"/>
          <p14:tracePt t="42272" x="3579813" y="2828925"/>
          <p14:tracePt t="42281" x="3586163" y="2828925"/>
          <p14:tracePt t="42297" x="3594100" y="2828925"/>
          <p14:tracePt t="42315" x="3608388" y="2822575"/>
          <p14:tracePt t="42331" x="3622675" y="2808288"/>
          <p14:tracePt t="42348" x="3629025" y="2808288"/>
          <p14:tracePt t="42366" x="3636963" y="2800350"/>
          <p14:tracePt t="42382" x="3651250" y="2794000"/>
          <p14:tracePt t="42400" x="3665538" y="2786063"/>
          <p14:tracePt t="42416" x="3686175" y="2779713"/>
          <p14:tracePt t="42433" x="3722688" y="2771775"/>
          <p14:tracePt t="42450" x="3757613" y="2743200"/>
          <p14:tracePt t="42469" x="3829050" y="2722563"/>
          <p14:tracePt t="42484" x="3871913" y="2722563"/>
          <p14:tracePt t="42501" x="3900488" y="2714625"/>
          <p14:tracePt t="42518" x="3914775" y="2708275"/>
          <p14:tracePt t="42535" x="3929063" y="2708275"/>
          <p14:tracePt t="42569" x="3937000" y="2700338"/>
          <p14:tracePt t="42593" x="3943350" y="2700338"/>
          <p14:tracePt t="42619" x="3951288" y="2700338"/>
          <p14:tracePt t="42626" x="3957638" y="2700338"/>
          <p14:tracePt t="44406" x="3965575" y="2700338"/>
          <p14:tracePt t="44413" x="3979863" y="2700338"/>
          <p14:tracePt t="44422" x="3994150" y="2700338"/>
          <p14:tracePt t="44438" x="4000500" y="2700338"/>
          <p14:tracePt t="44457" x="4014788" y="2693988"/>
          <p14:tracePt t="44474" x="4043363" y="2693988"/>
          <p14:tracePt t="44492" x="4079875" y="2686050"/>
          <p14:tracePt t="44498" x="4100513" y="2671763"/>
          <p14:tracePt t="44508" x="4122738" y="2671763"/>
          <p14:tracePt t="44525" x="4179888" y="2671763"/>
          <p14:tracePt t="44542" x="4251325" y="2671763"/>
          <p14:tracePt t="44558" x="4279900" y="2665413"/>
          <p14:tracePt t="44575" x="4314825" y="2651125"/>
          <p14:tracePt t="44592" x="4386263" y="2643188"/>
          <p14:tracePt t="44608" x="4422775" y="2636838"/>
          <p14:tracePt t="44625" x="4443413" y="2628900"/>
          <p14:tracePt t="44642" x="4457700" y="2628900"/>
          <p14:tracePt t="44659" x="4465638" y="2622550"/>
          <p14:tracePt t="44728" x="4471988" y="2614613"/>
          <p14:tracePt t="44744" x="4479925" y="2614613"/>
          <p14:tracePt t="44774" x="4486275" y="2614613"/>
          <p14:tracePt t="44851" x="4486275" y="2622550"/>
          <p14:tracePt t="44859" x="4486275" y="2628900"/>
          <p14:tracePt t="44867" x="4486275" y="2636838"/>
          <p14:tracePt t="44880" x="4486275" y="2643188"/>
          <p14:tracePt t="44897" x="4479925" y="2651125"/>
          <p14:tracePt t="44916" x="4479925" y="2657475"/>
          <p14:tracePt t="44949" x="4471988" y="2657475"/>
          <p14:tracePt t="44963" x="4465638" y="2657475"/>
          <p14:tracePt t="44982" x="4457700" y="2665413"/>
          <p14:tracePt t="44993" x="4451350" y="2665413"/>
          <p14:tracePt t="45010" x="4443413" y="2671763"/>
          <p14:tracePt t="45018" x="4443413" y="2679700"/>
          <p14:tracePt t="45033" x="4429125" y="2679700"/>
          <p14:tracePt t="45067" x="4429125" y="2686050"/>
          <p14:tracePt t="45150" x="4422775" y="2686050"/>
          <p14:tracePt t="45171" x="4414838" y="2686050"/>
          <p14:tracePt t="45213" x="4408488" y="2686050"/>
          <p14:tracePt t="45219" x="4400550" y="2693988"/>
          <p14:tracePt t="45227" x="4386263" y="2693988"/>
          <p14:tracePt t="45241" x="4379913" y="2693988"/>
          <p14:tracePt t="45254" x="4371975" y="2693988"/>
          <p14:tracePt t="45271" x="4351338" y="2693988"/>
          <p14:tracePt t="45288" x="4300538" y="2700338"/>
          <p14:tracePt t="45305" x="4237038" y="2708275"/>
          <p14:tracePt t="45322" x="4200525" y="2708275"/>
          <p14:tracePt t="45339" x="4151313" y="2714625"/>
          <p14:tracePt t="45357" x="4108450" y="2728913"/>
          <p14:tracePt t="45375" x="4065588" y="2728913"/>
          <p14:tracePt t="45391" x="4029075" y="2736850"/>
          <p14:tracePt t="45409" x="3994150" y="2751138"/>
          <p14:tracePt t="45425" x="3951288" y="2757488"/>
          <p14:tracePt t="45442" x="3900488" y="2771775"/>
          <p14:tracePt t="45459" x="3843338" y="2779713"/>
          <p14:tracePt t="45476" x="3786188" y="2800350"/>
          <p14:tracePt t="45491" x="3743325" y="2814638"/>
          <p14:tracePt t="45508" x="3708400" y="2828925"/>
          <p14:tracePt t="45526" x="3686175" y="2836863"/>
          <p14:tracePt t="45545" x="3679825" y="2843213"/>
          <p14:tracePt t="45559" x="3671888" y="2843213"/>
          <p14:tracePt t="45577" x="3665538" y="2843213"/>
          <p14:tracePt t="45594" x="3657600" y="2843213"/>
          <p14:tracePt t="45611" x="3643313" y="2851150"/>
          <p14:tracePt t="45629" x="3629025" y="2871788"/>
          <p14:tracePt t="45647" x="3622675" y="2886075"/>
          <p14:tracePt t="45662" x="3614738" y="2908300"/>
          <p14:tracePt t="45681" x="3608388" y="2922588"/>
          <p14:tracePt t="45733" x="3600450" y="2928938"/>
          <p14:tracePt t="45745" x="3594100" y="2936875"/>
          <p14:tracePt t="45749" x="3594100" y="2943225"/>
          <p14:tracePt t="45764" x="3565525" y="2957513"/>
          <p14:tracePt t="45782" x="3551238" y="2971800"/>
          <p14:tracePt t="45799" x="3536950" y="2986088"/>
          <p14:tracePt t="45815" x="3536950" y="2994025"/>
          <p14:tracePt t="45832" x="3529013" y="2994025"/>
          <p14:tracePt t="45849" x="3522663" y="3000375"/>
          <p14:tracePt t="45866" x="3494088" y="3008313"/>
          <p14:tracePt t="45882" x="3479800" y="3008313"/>
          <p14:tracePt t="45899" x="3422650" y="3028950"/>
          <p14:tracePt t="45918" x="3357563" y="3028950"/>
          <p14:tracePt t="45935" x="3328988" y="3028950"/>
          <p14:tracePt t="45939" x="3300413" y="3036888"/>
          <p14:tracePt t="45953" x="3265488" y="3036888"/>
          <p14:tracePt t="45969" x="3194050" y="3036888"/>
          <p14:tracePt t="45984" x="3100388" y="3036888"/>
          <p14:tracePt t="46001" x="3000375" y="3043238"/>
          <p14:tracePt t="46018" x="2922588" y="3051175"/>
          <p14:tracePt t="46035" x="2814638" y="3065463"/>
          <p14:tracePt t="46052" x="2686050" y="3100388"/>
          <p14:tracePt t="46071" x="2565400" y="3114675"/>
          <p14:tracePt t="46088" x="2436813" y="3136900"/>
          <p14:tracePt t="46105" x="2365375" y="3157538"/>
          <p14:tracePt t="46120" x="2243138" y="3179763"/>
          <p14:tracePt t="46138" x="2114550" y="3214688"/>
          <p14:tracePt t="46156" x="2014538" y="3251200"/>
          <p14:tracePt t="46173" x="1936750" y="3300413"/>
          <p14:tracePt t="46190" x="1857375" y="3371850"/>
          <p14:tracePt t="46206" x="1814513" y="3422650"/>
          <p14:tracePt t="46222" x="1785938" y="3457575"/>
          <p14:tracePt t="46243" x="1728788" y="3486150"/>
          <p14:tracePt t="46257" x="1714500" y="3494088"/>
          <p14:tracePt t="46275" x="1693863" y="3494088"/>
          <p14:tracePt t="46291" x="1685925" y="3494088"/>
          <p14:tracePt t="46307" x="1665288" y="3494088"/>
          <p14:tracePt t="46325" x="1636713" y="3479800"/>
          <p14:tracePt t="46341" x="1585913" y="3443288"/>
          <p14:tracePt t="46344" x="1550988" y="3429000"/>
          <p14:tracePt t="46358" x="1479550" y="3394075"/>
          <p14:tracePt t="46375" x="1436688" y="3365500"/>
          <p14:tracePt t="46392" x="1357313" y="3336925"/>
          <p14:tracePt t="46411" x="1293813" y="3308350"/>
          <p14:tracePt t="46428" x="1243013" y="3300413"/>
          <p14:tracePt t="46445" x="1214438" y="3294063"/>
          <p14:tracePt t="46461" x="1200150" y="3286125"/>
          <p14:tracePt t="46477" x="1200150" y="3279775"/>
          <p14:tracePt t="46494" x="1193800" y="3279775"/>
          <p14:tracePt t="46531" x="1193800" y="3271838"/>
          <p14:tracePt t="46641" x="1200150" y="3271838"/>
          <p14:tracePt t="46650" x="1214438" y="3271838"/>
          <p14:tracePt t="46655" x="1257300" y="3271838"/>
          <p14:tracePt t="46664" x="1279525" y="3271838"/>
          <p14:tracePt t="46681" x="1322388" y="3271838"/>
          <p14:tracePt t="46698" x="1371600" y="3265488"/>
          <p14:tracePt t="46715" x="1422400" y="3265488"/>
          <p14:tracePt t="46732" x="1479550" y="3257550"/>
          <p14:tracePt t="46751" x="1514475" y="3251200"/>
          <p14:tracePt t="46768" x="1571625" y="3251200"/>
          <p14:tracePt t="46784" x="1614488" y="3251200"/>
          <p14:tracePt t="46801" x="1671638" y="3251200"/>
          <p14:tracePt t="46819" x="1722438" y="3251200"/>
          <p14:tracePt t="46834" x="1765300" y="3251200"/>
          <p14:tracePt t="46851" x="1785938" y="3243263"/>
          <p14:tracePt t="46868" x="1800225" y="3243263"/>
          <p14:tracePt t="46887" x="1814513" y="3243263"/>
          <p14:tracePt t="46904" x="1843088" y="3243263"/>
          <p14:tracePt t="46920" x="1851025" y="3243263"/>
          <p14:tracePt t="46936" x="1879600" y="3243263"/>
          <p14:tracePt t="46953" x="1900238" y="3243263"/>
          <p14:tracePt t="46970" x="1928813" y="3243263"/>
          <p14:tracePt t="46987" x="1993900" y="3236913"/>
          <p14:tracePt t="46990" x="2014538" y="3236913"/>
          <p14:tracePt t="47006" x="2036763" y="3236913"/>
          <p14:tracePt t="47023" x="2085975" y="3222625"/>
          <p14:tracePt t="47038" x="2143125" y="3222625"/>
          <p14:tracePt t="47055" x="2171700" y="3222625"/>
          <p14:tracePt t="47073" x="2208213" y="3222625"/>
          <p14:tracePt t="47091" x="2243138" y="3222625"/>
          <p14:tracePt t="47107" x="2271713" y="3222625"/>
          <p14:tracePt t="47125" x="2293938" y="3222625"/>
          <p14:tracePt t="47140" x="2308225" y="3222625"/>
          <p14:tracePt t="47157" x="2328863" y="3222625"/>
          <p14:tracePt t="47174" x="2351088" y="3222625"/>
          <p14:tracePt t="47191" x="2371725" y="3222625"/>
          <p14:tracePt t="47208" x="2386013" y="3222625"/>
          <p14:tracePt t="47225" x="2408238" y="3222625"/>
          <p14:tracePt t="47242" x="2436813" y="3222625"/>
          <p14:tracePt t="47259" x="2457450" y="3222625"/>
          <p14:tracePt t="47276" x="2479675" y="3222625"/>
          <p14:tracePt t="47293" x="2514600" y="3222625"/>
          <p14:tracePt t="47310" x="2551113" y="3228975"/>
          <p14:tracePt t="47326" x="2565400" y="3228975"/>
          <p14:tracePt t="47345" x="2579688" y="3228975"/>
          <p14:tracePt t="47361" x="2608263" y="3228975"/>
          <p14:tracePt t="47378" x="2628900" y="3236913"/>
          <p14:tracePt t="47394" x="2651125" y="3236913"/>
          <p14:tracePt t="47412" x="2714625" y="3236913"/>
          <p14:tracePt t="47428" x="2757488" y="3236913"/>
          <p14:tracePt t="47446" x="2794000" y="3236913"/>
          <p14:tracePt t="47463" x="2814638" y="3243263"/>
          <p14:tracePt t="47480" x="2851150" y="3243263"/>
          <p14:tracePt t="47484" x="2871788" y="3243263"/>
          <p14:tracePt t="47499" x="2914650" y="3257550"/>
          <p14:tracePt t="47515" x="2951163" y="3257550"/>
          <p14:tracePt t="47532" x="2979738" y="3257550"/>
          <p14:tracePt t="47549" x="2986088" y="3257550"/>
          <p14:tracePt t="47566" x="3022600" y="3265488"/>
          <p14:tracePt t="47583" x="3051175" y="3265488"/>
          <p14:tracePt t="47601" x="3086100" y="3265488"/>
          <p14:tracePt t="47617" x="3128963" y="3265488"/>
          <p14:tracePt t="47634" x="3165475" y="3265488"/>
          <p14:tracePt t="47650" x="3214688" y="3265488"/>
          <p14:tracePt t="47667" x="3251200" y="3271838"/>
          <p14:tracePt t="47684" x="3294063" y="3279775"/>
          <p14:tracePt t="47700" x="3314700" y="3279775"/>
          <p14:tracePt t="47718" x="3394075" y="3286125"/>
          <p14:tracePt t="47736" x="3436938" y="3294063"/>
          <p14:tracePt t="47751" x="3486150" y="3300413"/>
          <p14:tracePt t="47769" x="3543300" y="3308350"/>
          <p14:tracePt t="47785" x="3571875" y="3308350"/>
          <p14:tracePt t="47802" x="3608388" y="3308350"/>
          <p14:tracePt t="47820" x="3657600" y="3308350"/>
          <p14:tracePt t="47837" x="3679825" y="3308350"/>
          <p14:tracePt t="47855" x="3714750" y="3300413"/>
          <p14:tracePt t="47872" x="3722688" y="3300413"/>
          <p14:tracePt t="47888" x="3757613" y="3300413"/>
          <p14:tracePt t="47906" x="3765550" y="3300413"/>
          <p14:tracePt t="47923" x="3786188" y="3294063"/>
          <p14:tracePt t="47939" x="3829050" y="3279775"/>
          <p14:tracePt t="47956" x="3886200" y="3265488"/>
          <p14:tracePt t="47973" x="3943350" y="3265488"/>
          <p14:tracePt t="47990" x="4043363" y="3265488"/>
          <p14:tracePt t="48006" x="4094163" y="3265488"/>
          <p14:tracePt t="48024" x="4129088" y="3257550"/>
          <p14:tracePt t="48041" x="4171950" y="3257550"/>
          <p14:tracePt t="48057" x="4208463" y="3251200"/>
          <p14:tracePt t="48076" x="4265613" y="3251200"/>
          <p14:tracePt t="48093" x="4300538" y="3236913"/>
          <p14:tracePt t="48110" x="4343400" y="3236913"/>
          <p14:tracePt t="48127" x="4386263" y="3236913"/>
          <p14:tracePt t="48142" x="4414838" y="3236913"/>
          <p14:tracePt t="48159" x="4437063" y="3228975"/>
          <p14:tracePt t="48177" x="4443413" y="3228975"/>
          <p14:tracePt t="48194" x="4457700" y="3228975"/>
          <p14:tracePt t="48211" x="4471988" y="3222625"/>
          <p14:tracePt t="48227" x="4479925" y="3222625"/>
          <p14:tracePt t="48262" x="4486275" y="3222625"/>
          <p14:tracePt t="48279" x="4500563" y="3222625"/>
          <p14:tracePt t="48295" x="4508500" y="3222625"/>
          <p14:tracePt t="48312" x="4537075" y="3228975"/>
          <p14:tracePt t="48329" x="4543425" y="3228975"/>
          <p14:tracePt t="48346" x="4565650" y="3228975"/>
          <p14:tracePt t="48363" x="4586288" y="3228975"/>
          <p14:tracePt t="48380" x="4594225" y="3228975"/>
          <p14:tracePt t="48397" x="4622800" y="3228975"/>
          <p14:tracePt t="48414" x="4643438" y="3228975"/>
          <p14:tracePt t="48431" x="4657725" y="3228975"/>
          <p14:tracePt t="48448" x="4672013" y="3228975"/>
          <p14:tracePt t="48466" x="4679950" y="3228975"/>
          <p14:tracePt t="48483" x="4686300" y="3236913"/>
          <p14:tracePt t="48500" x="4694238" y="3236913"/>
          <p14:tracePt t="48516" x="4700588" y="3236913"/>
          <p14:tracePt t="48533" x="4722813" y="3236913"/>
          <p14:tracePt t="48550" x="4743450" y="3236913"/>
          <p14:tracePt t="48568" x="4786313" y="3243263"/>
          <p14:tracePt t="48585" x="4857750" y="3251200"/>
          <p14:tracePt t="48602" x="4900613" y="3251200"/>
          <p14:tracePt t="48618" x="4922838" y="3251200"/>
          <p14:tracePt t="48635" x="4951413" y="3251200"/>
          <p14:tracePt t="48652" x="4979988" y="3251200"/>
          <p14:tracePt t="48669" x="4994275" y="3251200"/>
          <p14:tracePt t="48686" x="5014913" y="3251200"/>
          <p14:tracePt t="48704" x="5037138" y="3251200"/>
          <p14:tracePt t="48721" x="5051425" y="3251200"/>
          <p14:tracePt t="48737" x="5072063" y="3251200"/>
          <p14:tracePt t="48756" x="5122863" y="3251200"/>
          <p14:tracePt t="48773" x="5137150" y="3251200"/>
          <p14:tracePt t="48790" x="5151438" y="3251200"/>
          <p14:tracePt t="48807" x="5180013" y="3251200"/>
          <p14:tracePt t="48822" x="5200650" y="3251200"/>
          <p14:tracePt t="48838" x="5229225" y="3257550"/>
          <p14:tracePt t="48857" x="5251450" y="3257550"/>
          <p14:tracePt t="48873" x="5286375" y="3265488"/>
          <p14:tracePt t="48875" x="5294313" y="3265488"/>
          <p14:tracePt t="48891" x="5322888" y="3265488"/>
          <p14:tracePt t="48908" x="5343525" y="3265488"/>
          <p14:tracePt t="48926" x="5357813" y="3265488"/>
          <p14:tracePt t="48942" x="5394325" y="3265488"/>
          <p14:tracePt t="48958" x="5443538" y="3265488"/>
          <p14:tracePt t="48975" x="5486400" y="3265488"/>
          <p14:tracePt t="48993" x="5522913" y="3265488"/>
          <p14:tracePt t="49009" x="5529263" y="3265488"/>
          <p14:tracePt t="49026" x="5565775" y="3265488"/>
          <p14:tracePt t="49044" x="5594350" y="3265488"/>
          <p14:tracePt t="49060" x="5629275" y="3265488"/>
          <p14:tracePt t="49077" x="5643563" y="3265488"/>
          <p14:tracePt t="49094" x="5665788" y="3265488"/>
          <p14:tracePt t="49111" x="5680075" y="3271838"/>
          <p14:tracePt t="49128" x="5700713" y="3271838"/>
          <p14:tracePt t="49146" x="5715000" y="3271838"/>
          <p14:tracePt t="49163" x="5729288" y="3271838"/>
          <p14:tracePt t="49179" x="5743575" y="3271838"/>
          <p14:tracePt t="49196" x="5757863" y="3279775"/>
          <p14:tracePt t="49213" x="5772150" y="3279775"/>
          <p14:tracePt t="49230" x="5780088" y="3279775"/>
          <p14:tracePt t="49247" x="5786438" y="3279775"/>
          <p14:tracePt t="49264" x="5800725" y="3279775"/>
          <p14:tracePt t="49298" x="5808663" y="3279775"/>
          <p14:tracePt t="49423" x="5815013" y="3279775"/>
          <p14:tracePt t="49688" x="5808663" y="3279775"/>
          <p14:tracePt t="49704" x="5800725" y="3279775"/>
          <p14:tracePt t="49709" x="5794375" y="3279775"/>
          <p14:tracePt t="49725" x="5786438" y="3279775"/>
          <p14:tracePt t="49741" x="5765800" y="3286125"/>
          <p14:tracePt t="49757" x="5737225" y="3294063"/>
          <p14:tracePt t="49773" x="5694363" y="3300413"/>
          <p14:tracePt t="49791" x="5643563" y="3308350"/>
          <p14:tracePt t="49807" x="5594350" y="3314700"/>
          <p14:tracePt t="49826" x="5486400" y="3336925"/>
          <p14:tracePt t="49842" x="5422900" y="3357563"/>
          <p14:tracePt t="49858" x="5372100" y="3371850"/>
          <p14:tracePt t="49876" x="5300663" y="3394075"/>
          <p14:tracePt t="49893" x="5229225" y="3414713"/>
          <p14:tracePt t="49910" x="5100638" y="3436938"/>
          <p14:tracePt t="49927" x="4951413" y="3471863"/>
          <p14:tracePt t="49944" x="4708525" y="3486150"/>
          <p14:tracePt t="49960" x="4551363" y="3508375"/>
          <p14:tracePt t="49978" x="4371975" y="3557588"/>
          <p14:tracePt t="49995" x="4194175" y="3586163"/>
          <p14:tracePt t="50011" x="4065588" y="3629025"/>
          <p14:tracePt t="50028" x="3937000" y="3651250"/>
          <p14:tracePt t="50047" x="3736975" y="3671888"/>
          <p14:tracePt t="50063" x="3579813" y="3700463"/>
          <p14:tracePt t="50081" x="3443288" y="3729038"/>
          <p14:tracePt t="50097" x="3314700" y="3729038"/>
          <p14:tracePt t="50114" x="3222625" y="3743325"/>
          <p14:tracePt t="50130" x="3028950" y="3765550"/>
          <p14:tracePt t="50147" x="2943225" y="3765550"/>
          <p14:tracePt t="50164" x="2828925" y="3765550"/>
          <p14:tracePt t="50181" x="2722563" y="3765550"/>
          <p14:tracePt t="50198" x="2651125" y="3765550"/>
          <p14:tracePt t="50215" x="2565400" y="3765550"/>
          <p14:tracePt t="50232" x="2408238" y="3786188"/>
          <p14:tracePt t="50250" x="2343150" y="3786188"/>
          <p14:tracePt t="50267" x="2265363" y="3786188"/>
          <p14:tracePt t="50284" x="2228850" y="3786188"/>
          <p14:tracePt t="50300" x="2171700" y="3786188"/>
          <p14:tracePt t="50318" x="2128838" y="3786188"/>
          <p14:tracePt t="50334" x="2065338" y="3786188"/>
          <p14:tracePt t="50351" x="2014538" y="3786188"/>
          <p14:tracePt t="50370" x="1985963" y="3786188"/>
          <p14:tracePt t="50385" x="1957388" y="3786188"/>
          <p14:tracePt t="50402" x="1936750" y="3786188"/>
          <p14:tracePt t="50419" x="1914525" y="3786188"/>
          <p14:tracePt t="50436" x="1900238" y="3786188"/>
          <p14:tracePt t="50624" x="1908175" y="3779838"/>
          <p14:tracePt t="50631" x="1914525" y="3779838"/>
          <p14:tracePt t="50640" x="1922463" y="3779838"/>
          <p14:tracePt t="50657" x="1943100" y="3771900"/>
          <p14:tracePt t="50674" x="1965325" y="3771900"/>
          <p14:tracePt t="50691" x="1985963" y="3765550"/>
          <p14:tracePt t="50708" x="1993900" y="3757613"/>
          <p14:tracePt t="50725" x="2000250" y="3751263"/>
          <p14:tracePt t="50742" x="2014538" y="3751263"/>
          <p14:tracePt t="50759" x="2036763" y="3751263"/>
          <p14:tracePt t="50776" x="2043113" y="3743325"/>
          <p14:tracePt t="50795" x="2093913" y="3736975"/>
          <p14:tracePt t="50810" x="2136775" y="3722688"/>
          <p14:tracePt t="50827" x="2165350" y="3722688"/>
          <p14:tracePt t="50844" x="2193925" y="3708400"/>
          <p14:tracePt t="50861" x="2236788" y="3708400"/>
          <p14:tracePt t="50878" x="2265363" y="3700463"/>
          <p14:tracePt t="50895" x="2300288" y="3700463"/>
          <p14:tracePt t="50912" x="2357438" y="3700463"/>
          <p14:tracePt t="50929" x="2379663" y="3700463"/>
          <p14:tracePt t="50946" x="2408238" y="3700463"/>
          <p14:tracePt t="50963" x="2428875" y="3694113"/>
          <p14:tracePt t="50980" x="2451100" y="3694113"/>
          <p14:tracePt t="50997" x="2457450" y="3694113"/>
          <p14:tracePt t="51014" x="2493963" y="3694113"/>
          <p14:tracePt t="51031" x="2514600" y="3694113"/>
          <p14:tracePt t="51048" x="2528888" y="3694113"/>
          <p14:tracePt t="51065" x="2551113" y="3694113"/>
          <p14:tracePt t="51082" x="2571750" y="3694113"/>
          <p14:tracePt t="51099" x="2586038" y="3694113"/>
          <p14:tracePt t="51117" x="2608263" y="3694113"/>
          <p14:tracePt t="51134" x="2622550" y="3700463"/>
          <p14:tracePt t="51151" x="2636838" y="3700463"/>
          <p14:tracePt t="51167" x="2651125" y="3708400"/>
          <p14:tracePt t="51201" x="2671763" y="3708400"/>
          <p14:tracePt t="51218" x="2700338" y="3714750"/>
          <p14:tracePt t="51235" x="2728913" y="3714750"/>
          <p14:tracePt t="51253" x="2779713" y="3714750"/>
          <p14:tracePt t="51269" x="2794000" y="3714750"/>
          <p14:tracePt t="51286" x="2814638" y="3714750"/>
          <p14:tracePt t="51303" x="2871788" y="3722688"/>
          <p14:tracePt t="51320" x="2894013" y="3722688"/>
          <p14:tracePt t="51338" x="2914650" y="3722688"/>
          <p14:tracePt t="51355" x="2943225" y="3729038"/>
          <p14:tracePt t="51374" x="2994025" y="3736975"/>
          <p14:tracePt t="51389" x="3028950" y="3736975"/>
          <p14:tracePt t="51405" x="3043238" y="3743325"/>
          <p14:tracePt t="51422" x="3065463" y="3743325"/>
          <p14:tracePt t="51439" x="3086100" y="3743325"/>
          <p14:tracePt t="51456" x="3114675" y="3751263"/>
          <p14:tracePt t="51473" x="3143250" y="3757613"/>
          <p14:tracePt t="51490" x="3179763" y="3765550"/>
          <p14:tracePt t="51507" x="3228975" y="3779838"/>
          <p14:tracePt t="51524" x="3265488" y="3779838"/>
          <p14:tracePt t="51541" x="3279775" y="3779838"/>
          <p14:tracePt t="51558" x="3286125" y="3779838"/>
          <p14:tracePt t="51575" x="3322638" y="3779838"/>
          <p14:tracePt t="51592" x="3365500" y="3779838"/>
          <p14:tracePt t="51609" x="3400425" y="3779838"/>
          <p14:tracePt t="51626" x="3422650" y="3786188"/>
          <p14:tracePt t="51643" x="3451225" y="3786188"/>
          <p14:tracePt t="51659" x="3471863" y="3786188"/>
          <p14:tracePt t="51676" x="3486150" y="3794125"/>
          <p14:tracePt t="51694" x="3500438" y="3794125"/>
          <p14:tracePt t="51711" x="3508375" y="3794125"/>
          <p14:tracePt t="51775" x="3514725" y="3794125"/>
          <p14:tracePt t="51828" x="3529013" y="3794125"/>
          <p14:tracePt t="51837" x="3536950" y="3794125"/>
          <p14:tracePt t="51847" x="3551238" y="3794125"/>
          <p14:tracePt t="51865" x="3565525" y="3786188"/>
          <p14:tracePt t="51881" x="3608388" y="3786188"/>
          <p14:tracePt t="51898" x="3651250" y="3786188"/>
          <p14:tracePt t="51914" x="3671888" y="3786188"/>
          <p14:tracePt t="51932" x="3714750" y="3771900"/>
          <p14:tracePt t="51948" x="3743325" y="3771900"/>
          <p14:tracePt t="51966" x="3794125" y="3765550"/>
          <p14:tracePt t="51984" x="3814763" y="3757613"/>
          <p14:tracePt t="52001" x="3822700" y="3751263"/>
          <p14:tracePt t="52016" x="3851275" y="3751263"/>
          <p14:tracePt t="52033" x="3871913" y="3751263"/>
          <p14:tracePt t="52051" x="3894138" y="3751263"/>
          <p14:tracePt t="52068" x="3937000" y="3743325"/>
          <p14:tracePt t="52085" x="3951288" y="3743325"/>
          <p14:tracePt t="52102" x="3957638" y="3736975"/>
          <p14:tracePt t="52118" x="3965575" y="3729038"/>
          <p14:tracePt t="52152" x="3971925" y="3729038"/>
          <p14:tracePt t="52180" x="3979863" y="3729038"/>
          <p14:tracePt t="52189" x="3986213" y="3729038"/>
          <p14:tracePt t="52207" x="3994150" y="3729038"/>
          <p14:tracePt t="52223" x="4000500" y="3729038"/>
          <p14:tracePt t="52239" x="4014788" y="3729038"/>
          <p14:tracePt t="52271" x="4037013" y="3722688"/>
          <p14:tracePt t="52288" x="4057650" y="3722688"/>
          <p14:tracePt t="52305" x="4065588" y="3722688"/>
          <p14:tracePt t="52322" x="4079875" y="3722688"/>
          <p14:tracePt t="52341" x="4122738" y="3722688"/>
          <p14:tracePt t="52359" x="4157663" y="3722688"/>
          <p14:tracePt t="52375" x="4171950" y="3722688"/>
          <p14:tracePt t="52392" x="4186238" y="3722688"/>
          <p14:tracePt t="52429" x="4194175" y="3722688"/>
          <p14:tracePt t="52441" x="4200525" y="3722688"/>
          <p14:tracePt t="52458" x="4208463" y="3722688"/>
          <p14:tracePt t="52475" x="4229100" y="3722688"/>
          <p14:tracePt t="52492" x="4251325" y="3722688"/>
          <p14:tracePt t="52512" x="4257675" y="3722688"/>
          <p14:tracePt t="52528" x="4265613" y="3722688"/>
          <p14:tracePt t="52545" x="4279900" y="3722688"/>
          <p14:tracePt t="52561" x="4286250" y="3722688"/>
          <p14:tracePt t="52577" x="4294188" y="3722688"/>
          <p14:tracePt t="52613" x="4300538" y="3722688"/>
          <p14:tracePt t="52641" x="4308475" y="3722688"/>
          <p14:tracePt t="52650" x="4314825" y="3722688"/>
          <p14:tracePt t="52662" x="4329113" y="3722688"/>
          <p14:tracePt t="52680" x="4343400" y="3722688"/>
          <p14:tracePt t="52696" x="4365625" y="3722688"/>
          <p14:tracePt t="52713" x="4400550" y="3722688"/>
          <p14:tracePt t="52730" x="4422775" y="3722688"/>
          <p14:tracePt t="52747" x="4451350" y="3722688"/>
          <p14:tracePt t="52749" x="4465638" y="3714750"/>
          <p14:tracePt t="52765" x="4494213" y="3714750"/>
          <p14:tracePt t="52782" x="4543425" y="3708400"/>
          <p14:tracePt t="52798" x="4579938" y="3700463"/>
          <p14:tracePt t="52815" x="4637088" y="3700463"/>
          <p14:tracePt t="52832" x="4694238" y="3708400"/>
          <p14:tracePt t="52849" x="4757738" y="3714750"/>
          <p14:tracePt t="52866" x="4837113" y="3722688"/>
          <p14:tracePt t="52883" x="4894263" y="3722688"/>
          <p14:tracePt t="52900" x="4957763" y="3722688"/>
          <p14:tracePt t="52918" x="5022850" y="3722688"/>
          <p14:tracePt t="52934" x="5065713" y="3722688"/>
          <p14:tracePt t="52952" x="5143500" y="3729038"/>
          <p14:tracePt t="52968" x="5208588" y="3736975"/>
          <p14:tracePt t="52985" x="5272088" y="3743325"/>
          <p14:tracePt t="53002" x="5351463" y="3751263"/>
          <p14:tracePt t="53019" x="5422900" y="3757613"/>
          <p14:tracePt t="53036" x="5486400" y="3751263"/>
          <p14:tracePt t="53053" x="5522913" y="3751263"/>
          <p14:tracePt t="53070" x="5565775" y="3751263"/>
          <p14:tracePt t="53087" x="5600700" y="3743325"/>
          <p14:tracePt t="53104" x="5637213" y="3743325"/>
          <p14:tracePt t="53123" x="5700713" y="3743325"/>
          <p14:tracePt t="53139" x="5729288" y="3743325"/>
          <p14:tracePt t="53156" x="5772150" y="3729038"/>
          <p14:tracePt t="53172" x="5808663" y="3729038"/>
          <p14:tracePt t="53191" x="5829300" y="3729038"/>
          <p14:tracePt t="53207" x="5872163" y="3729038"/>
          <p14:tracePt t="53223" x="5886450" y="3729038"/>
          <p14:tracePt t="53241" x="5951538" y="3736975"/>
          <p14:tracePt t="53258" x="5965825" y="3736975"/>
          <p14:tracePt t="53274" x="5986463" y="3736975"/>
          <p14:tracePt t="53291" x="6022975" y="3736975"/>
          <p14:tracePt t="53308" x="6043613" y="3736975"/>
          <p14:tracePt t="53326" x="6080125" y="3743325"/>
          <p14:tracePt t="53327" x="6100763" y="3743325"/>
          <p14:tracePt t="53342" x="6129338" y="3743325"/>
          <p14:tracePt t="53359" x="6151563" y="3743325"/>
          <p14:tracePt t="53376" x="6180138" y="3743325"/>
          <p14:tracePt t="53393" x="6229350" y="3743325"/>
          <p14:tracePt t="53409" x="6280150" y="3743325"/>
          <p14:tracePt t="53427" x="6315075" y="3743325"/>
          <p14:tracePt t="53444" x="6343650" y="3743325"/>
          <p14:tracePt t="53461" x="6351588" y="3743325"/>
          <p14:tracePt t="53495" x="6380163" y="3743325"/>
          <p14:tracePt t="53512" x="6394450" y="3743325"/>
          <p14:tracePt t="53529" x="6415088" y="3743325"/>
          <p14:tracePt t="53546" x="6423025" y="3743325"/>
          <p14:tracePt t="53639" x="6423025" y="3751263"/>
          <p14:tracePt t="53646" x="6423025" y="3757613"/>
          <p14:tracePt t="53655" x="6423025" y="3771900"/>
          <p14:tracePt t="53664" x="6423025" y="3794125"/>
          <p14:tracePt t="53681" x="6408738" y="3829050"/>
          <p14:tracePt t="53698" x="6408738" y="3865563"/>
          <p14:tracePt t="53716" x="6394450" y="3908425"/>
          <p14:tracePt t="53732" x="6394450" y="3914775"/>
          <p14:tracePt t="53750" x="6394450" y="3929063"/>
          <p14:tracePt t="53767" x="6380163" y="3937000"/>
          <p14:tracePt t="53784" x="6372225" y="3951288"/>
          <p14:tracePt t="53801" x="6357938" y="3971925"/>
          <p14:tracePt t="53817" x="6343650" y="3994150"/>
          <p14:tracePt t="53834" x="6329363" y="4014788"/>
          <p14:tracePt t="53851" x="6323013" y="4029075"/>
          <p14:tracePt t="53868" x="6308725" y="4029075"/>
          <p14:tracePt t="53886" x="6308725" y="4037013"/>
          <p14:tracePt t="53919" x="6300788" y="4043363"/>
          <p14:tracePt t="53937" x="6294438" y="4057650"/>
          <p14:tracePt t="53954" x="6280150" y="4071938"/>
          <p14:tracePt t="53970" x="6272213" y="4094163"/>
          <p14:tracePt t="53987" x="6251575" y="4129088"/>
          <p14:tracePt t="53991" x="6243638" y="4143375"/>
          <p14:tracePt t="54005" x="6229350" y="4165600"/>
          <p14:tracePt t="54022" x="6223000" y="4194175"/>
          <p14:tracePt t="54038" x="6215063" y="4200525"/>
          <p14:tracePt t="54055" x="6208713" y="4208463"/>
          <p14:tracePt t="54090" x="6208713" y="4222750"/>
          <p14:tracePt t="54106" x="6200775" y="4251325"/>
          <p14:tracePt t="54124" x="6186488" y="4294188"/>
          <p14:tracePt t="54141" x="6180138" y="4329113"/>
          <p14:tracePt t="54157" x="6172200" y="4351338"/>
          <p14:tracePt t="54175" x="6172200" y="4371975"/>
          <p14:tracePt t="54191" x="6172200" y="4408488"/>
          <p14:tracePt t="54208" x="6165850" y="4494213"/>
          <p14:tracePt t="54225" x="6157913" y="4537075"/>
          <p14:tracePt t="54242" x="6151563" y="4579938"/>
          <p14:tracePt t="54260" x="6137275" y="4622800"/>
          <p14:tracePt t="54276" x="6137275" y="4672013"/>
          <p14:tracePt t="54293" x="6137275" y="4737100"/>
          <p14:tracePt t="54310" x="6137275" y="4822825"/>
          <p14:tracePt t="54327" x="6137275" y="4865688"/>
          <p14:tracePt t="54344" x="6143625" y="4908550"/>
          <p14:tracePt t="54361" x="6143625" y="4943475"/>
          <p14:tracePt t="54378" x="6151563" y="4972050"/>
          <p14:tracePt t="54396" x="6143625" y="5022850"/>
          <p14:tracePt t="54412" x="6137275" y="5072063"/>
          <p14:tracePt t="54429" x="6137275" y="5122863"/>
          <p14:tracePt t="54446" x="6129338" y="5186363"/>
          <p14:tracePt t="54463" x="6129338" y="5237163"/>
          <p14:tracePt t="54480" x="6129338" y="5294313"/>
          <p14:tracePt t="54485" x="6129338" y="5308600"/>
          <p14:tracePt t="54497" x="6122988" y="5337175"/>
          <p14:tracePt t="54514" x="6122988" y="5400675"/>
          <p14:tracePt t="54531" x="6122988" y="5443538"/>
          <p14:tracePt t="54551" x="6122988" y="5486400"/>
          <p14:tracePt t="54565" x="6122988" y="5529263"/>
          <p14:tracePt t="54582" x="6122988" y="5565775"/>
          <p14:tracePt t="54600" x="6122988" y="5586413"/>
          <p14:tracePt t="54618" x="6122988" y="5637213"/>
          <p14:tracePt t="54633" x="6122988" y="5651500"/>
          <p14:tracePt t="54650" x="6122988" y="5680075"/>
          <p14:tracePt t="54667" x="6122988" y="5694363"/>
          <p14:tracePt t="54684" x="6122988" y="5700713"/>
          <p14:tracePt t="54701" x="6122988" y="5708650"/>
          <p14:tracePt t="55015" x="6115050" y="5708650"/>
          <p14:tracePt t="55023" x="6100763" y="5715000"/>
          <p14:tracePt t="55031" x="6080125" y="5715000"/>
          <p14:tracePt t="55042" x="6057900" y="5715000"/>
          <p14:tracePt t="55058" x="6015038" y="5722938"/>
          <p14:tracePt t="55075" x="5943600" y="5722938"/>
          <p14:tracePt t="55092" x="5837238" y="5751513"/>
          <p14:tracePt t="55110" x="5722938" y="5765800"/>
          <p14:tracePt t="55128" x="5629275" y="5765800"/>
          <p14:tracePt t="55144" x="5580063" y="5765800"/>
          <p14:tracePt t="55160" x="5537200" y="5765800"/>
          <p14:tracePt t="55177" x="5480050" y="5772150"/>
          <p14:tracePt t="55194" x="5343525" y="5772150"/>
          <p14:tracePt t="55211" x="5229225" y="5772150"/>
          <p14:tracePt t="55228" x="5094288" y="5794375"/>
          <p14:tracePt t="55245" x="4929188" y="5829300"/>
          <p14:tracePt t="55265" x="4800600" y="5837238"/>
          <p14:tracePt t="55282" x="4708525" y="5857875"/>
          <p14:tracePt t="55296" x="4657725" y="5857875"/>
          <p14:tracePt t="55312" x="4614863" y="5857875"/>
          <p14:tracePt t="55330" x="4565650" y="5857875"/>
          <p14:tracePt t="55347" x="4514850" y="5851525"/>
          <p14:tracePt t="55364" x="4400550" y="5837238"/>
          <p14:tracePt t="55381" x="4343400" y="5829300"/>
          <p14:tracePt t="55400" x="4279900" y="5829300"/>
          <p14:tracePt t="55414" x="4208463" y="5822950"/>
          <p14:tracePt t="55432" x="4122738" y="5794375"/>
          <p14:tracePt t="55449" x="4014788" y="5786438"/>
          <p14:tracePt t="55466" x="3871913" y="5729288"/>
          <p14:tracePt t="55467" x="3794125" y="5715000"/>
          <p14:tracePt t="55483" x="3671888" y="5665788"/>
          <p14:tracePt t="55502" x="3551238" y="5629275"/>
          <p14:tracePt t="55518" x="3422650" y="5586413"/>
          <p14:tracePt t="55533" x="3308350" y="5557838"/>
          <p14:tracePt t="55551" x="3179763" y="5522913"/>
          <p14:tracePt t="55568" x="3000375" y="5494338"/>
          <p14:tracePt t="55585" x="2894013" y="5451475"/>
          <p14:tracePt t="55602" x="2714625" y="5357813"/>
          <p14:tracePt t="55619" x="2543175" y="5314950"/>
          <p14:tracePt t="55636" x="2414588" y="5280025"/>
          <p14:tracePt t="55656" x="2279650" y="5272088"/>
          <p14:tracePt t="55671" x="2222500" y="5243513"/>
          <p14:tracePt t="55689" x="2179638" y="5214938"/>
          <p14:tracePt t="55705" x="2108200" y="5172075"/>
          <p14:tracePt t="55723" x="2043113" y="5129213"/>
          <p14:tracePt t="55738" x="1957388" y="5094288"/>
          <p14:tracePt t="55754" x="1865313" y="5057775"/>
          <p14:tracePt t="55772" x="1793875" y="5014913"/>
          <p14:tracePt t="55789" x="1743075" y="5000625"/>
          <p14:tracePt t="55806" x="1714500" y="4986338"/>
          <p14:tracePt t="55823" x="1693863" y="4979988"/>
          <p14:tracePt t="55857" x="1679575" y="4957763"/>
          <p14:tracePt t="55873" x="1651000" y="4929188"/>
          <p14:tracePt t="55890" x="1608138" y="4894263"/>
          <p14:tracePt t="55908" x="1571625" y="4872038"/>
          <p14:tracePt t="55924" x="1500188" y="4843463"/>
          <p14:tracePt t="55942" x="1436688" y="4829175"/>
          <p14:tracePt t="55958" x="1408113" y="4822825"/>
          <p14:tracePt t="55975" x="1393825" y="4814888"/>
          <p14:tracePt t="55994" x="1379538" y="4808538"/>
          <p14:tracePt t="56011" x="1365250" y="4800600"/>
          <p14:tracePt t="56028" x="1357313" y="4786313"/>
          <p14:tracePt t="56045" x="1343025" y="4772025"/>
          <p14:tracePt t="56061" x="1328738" y="4765675"/>
          <p14:tracePt t="56078" x="1314450" y="4751388"/>
          <p14:tracePt t="56094" x="1308100" y="4743450"/>
          <p14:tracePt t="56129" x="1300163" y="4737100"/>
          <p14:tracePt t="56146" x="1293813" y="4714875"/>
          <p14:tracePt t="56162" x="1293813" y="4694238"/>
          <p14:tracePt t="56179" x="1279525" y="4657725"/>
          <p14:tracePt t="56196" x="1271588" y="4622800"/>
          <p14:tracePt t="56213" x="1265238" y="4600575"/>
          <p14:tracePt t="56231" x="1257300" y="4579938"/>
          <p14:tracePt t="56248" x="1257300" y="4572000"/>
          <p14:tracePt t="56282" x="1257300" y="4565650"/>
          <p14:tracePt t="56298" x="1250950" y="4565650"/>
          <p14:tracePt t="56390" x="1250950" y="4579938"/>
          <p14:tracePt t="56398" x="1250950" y="4594225"/>
          <p14:tracePt t="56406" x="1250950" y="4600575"/>
          <p14:tracePt t="56419" x="1250950" y="4614863"/>
          <p14:tracePt t="56436" x="1250950" y="4637088"/>
          <p14:tracePt t="56453" x="1250950" y="4643438"/>
          <p14:tracePt t="56470" x="1250950" y="4651375"/>
          <p14:tracePt t="56485" x="1250950" y="4657725"/>
          <p14:tracePt t="56503" x="1257300" y="4679950"/>
          <p14:tracePt t="56520" x="1265238" y="4708525"/>
          <p14:tracePt t="56537" x="1285875" y="4743450"/>
          <p14:tracePt t="56553" x="1293813" y="4765675"/>
          <p14:tracePt t="56570" x="1314450" y="4794250"/>
          <p14:tracePt t="56587" x="1322388" y="4837113"/>
          <p14:tracePt t="56604" x="1328738" y="4894263"/>
          <p14:tracePt t="56621" x="1336675" y="4922838"/>
          <p14:tracePt t="56638" x="1343025" y="4965700"/>
          <p14:tracePt t="56655" x="1350963" y="5022850"/>
          <p14:tracePt t="56672" x="1379538" y="5080000"/>
          <p14:tracePt t="56689" x="1379538" y="5114925"/>
          <p14:tracePt t="56706" x="1393825" y="5165725"/>
          <p14:tracePt t="56723" x="1393825" y="5186363"/>
          <p14:tracePt t="56740" x="1400175" y="5208588"/>
          <p14:tracePt t="56757" x="1400175" y="5214938"/>
          <p14:tracePt t="56774" x="1400175" y="5222875"/>
          <p14:tracePt t="56791" x="1408113" y="5229225"/>
          <p14:tracePt t="56858" x="1422400" y="5229225"/>
          <p14:tracePt t="56865" x="1500188" y="5229225"/>
          <p14:tracePt t="56876" x="1585913" y="5229225"/>
          <p14:tracePt t="56893" x="1857375" y="5186363"/>
          <p14:tracePt t="56910" x="2328863" y="5086350"/>
          <p14:tracePt t="56927" x="2979738" y="4951413"/>
          <p14:tracePt t="56944" x="3571875" y="4722813"/>
          <p14:tracePt t="56962" x="4200525" y="4237038"/>
          <p14:tracePt t="56978" x="4743450" y="3843338"/>
          <p14:tracePt t="56982" x="5014913" y="3679825"/>
          <p14:tracePt t="56995" x="5272088" y="3579813"/>
          <p14:tracePt t="57012" x="5614988" y="3443288"/>
          <p14:tracePt t="57029" x="6080125" y="3322638"/>
          <p14:tracePt t="57046" x="6286500" y="3279775"/>
          <p14:tracePt t="57064" x="6480175" y="3243263"/>
          <p14:tracePt t="57080" x="6629400" y="3228975"/>
          <p14:tracePt t="57097" x="6765925" y="3228975"/>
          <p14:tracePt t="57116" x="6900863" y="3214688"/>
          <p14:tracePt t="57132" x="6986588" y="3200400"/>
          <p14:tracePt t="57149" x="7100888" y="3165475"/>
          <p14:tracePt t="57166" x="7223125" y="3114675"/>
          <p14:tracePt t="57182" x="7337425" y="3086100"/>
          <p14:tracePt t="57185" x="7408863" y="3065463"/>
          <p14:tracePt t="57198" x="7458075" y="3051175"/>
          <p14:tracePt t="57216" x="7643813" y="2943225"/>
          <p14:tracePt t="57233" x="7743825" y="2879725"/>
          <p14:tracePt t="57250" x="7800975" y="2843213"/>
          <p14:tracePt t="57267" x="7837488" y="2828925"/>
          <p14:tracePt t="57285" x="7872413" y="2822575"/>
          <p14:tracePt t="57301" x="7886700" y="2822575"/>
          <p14:tracePt t="57302" x="7894638" y="2822575"/>
          <p14:tracePt t="57400" x="7900988" y="2822575"/>
          <p14:tracePt t="57740" x="7900988" y="2836863"/>
          <p14:tracePt t="57750" x="7894638" y="2851150"/>
          <p14:tracePt t="57760" x="7886700" y="2886075"/>
          <p14:tracePt t="57777" x="7886700" y="2943225"/>
          <p14:tracePt t="57794" x="7886700" y="2994025"/>
          <p14:tracePt t="57811" x="7886700" y="3000375"/>
          <p14:tracePt t="57828" x="7886700" y="3008313"/>
          <p14:tracePt t="58053" x="7886700" y="3014663"/>
          <p14:tracePt t="58077" x="7886700" y="3022600"/>
          <p14:tracePt t="61517" x="0" y="0"/>
        </p14:tracePtLst>
      </p14:laserTraceLst>
    </p:ext>
  </p:extLs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 txBox="1">
            <a:spLocks/>
          </p:cNvSpPr>
          <p:nvPr/>
        </p:nvSpPr>
        <p:spPr>
          <a:xfrm>
            <a:off x="476545" y="368660"/>
            <a:ext cx="8289630" cy="7650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/>
              <a:t>괄호 검사 예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223755"/>
            <a:ext cx="7644963" cy="5430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246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2246"/>
    </mc:Choice>
    <mc:Fallback xmlns="">
      <p:transition spd="slow" advTm="92246"/>
    </mc:Fallback>
  </mc:AlternateContent>
  <p:timing>
    <p:tnLst>
      <p:par>
        <p:cTn id="1" dur="indefinite" restart="never" nodeType="tmRoot"/>
      </p:par>
    </p:tnLst>
  </p:timing>
  <p:extLst mod="1">
    <p:ext uri="{3A86A75C-4F4B-4683-9AE1-C65F6400EC91}">
      <p14:laserTraceLst xmlns:p14="http://schemas.microsoft.com/office/powerpoint/2010/main">
        <p14:tracePtLst>
          <p14:tracePt t="2377" x="6508750" y="3043238"/>
          <p14:tracePt t="2462" x="6357938" y="3043238"/>
          <p14:tracePt t="2471" x="6215063" y="3043238"/>
          <p14:tracePt t="2478" x="6037263" y="3043238"/>
          <p14:tracePt t="2494" x="5522913" y="3057525"/>
          <p14:tracePt t="2510" x="4979988" y="3071813"/>
          <p14:tracePt t="2527" x="4508500" y="3057525"/>
          <p14:tracePt t="2544" x="4151313" y="3036888"/>
          <p14:tracePt t="2561" x="3871913" y="2971800"/>
          <p14:tracePt t="2578" x="3686175" y="2894013"/>
          <p14:tracePt t="2596" x="3529013" y="2822575"/>
          <p14:tracePt t="2613" x="3394075" y="2736850"/>
          <p14:tracePt t="2630" x="3228975" y="2671763"/>
          <p14:tracePt t="2646" x="3051175" y="2622550"/>
          <p14:tracePt t="2647" x="2971800" y="2586038"/>
          <p14:tracePt t="2663" x="2771775" y="2493963"/>
          <p14:tracePt t="2680" x="2614613" y="2414588"/>
          <p14:tracePt t="2697" x="2451100" y="2343150"/>
          <p14:tracePt t="2714" x="2308225" y="2308225"/>
          <p14:tracePt t="2731" x="2200275" y="2271713"/>
          <p14:tracePt t="2747" x="2108200" y="2251075"/>
          <p14:tracePt t="2765" x="1957388" y="2185988"/>
          <p14:tracePt t="2783" x="1879600" y="2151063"/>
          <p14:tracePt t="2800" x="1771650" y="2093913"/>
          <p14:tracePt t="2817" x="1679575" y="2051050"/>
          <p14:tracePt t="2833" x="1579563" y="2014538"/>
          <p14:tracePt t="2850" x="1485900" y="1951038"/>
          <p14:tracePt t="2867" x="1365250" y="1865313"/>
          <p14:tracePt t="2883" x="1285875" y="1800225"/>
          <p14:tracePt t="2901" x="1236663" y="1771650"/>
          <p14:tracePt t="2918" x="1171575" y="1751013"/>
          <p14:tracePt t="2936" x="1143000" y="1743075"/>
          <p14:tracePt t="2952" x="1042988" y="1693863"/>
          <p14:tracePt t="2969" x="985838" y="1665288"/>
          <p14:tracePt t="2986" x="900113" y="1643063"/>
          <p14:tracePt t="3003" x="879475" y="1622425"/>
          <p14:tracePt t="3020" x="850900" y="1614488"/>
          <p14:tracePt t="3071" x="850900" y="1608138"/>
          <p14:tracePt t="3202" x="850900" y="1600200"/>
          <p14:tracePt t="3210" x="857250" y="1600200"/>
          <p14:tracePt t="3218" x="871538" y="1600200"/>
          <p14:tracePt t="3226" x="879475" y="1593850"/>
          <p14:tracePt t="3241" x="936625" y="1585913"/>
          <p14:tracePt t="3257" x="1008063" y="1585913"/>
          <p14:tracePt t="3274" x="1100138" y="1571625"/>
          <p14:tracePt t="3292" x="1193800" y="1565275"/>
          <p14:tracePt t="3310" x="1257300" y="1565275"/>
          <p14:tracePt t="3325" x="1336675" y="1557338"/>
          <p14:tracePt t="3343" x="1479550" y="1557338"/>
          <p14:tracePt t="3361" x="1579563" y="1550988"/>
          <p14:tracePt t="3378" x="1628775" y="1550988"/>
          <p14:tracePt t="3394" x="1714500" y="1550988"/>
          <p14:tracePt t="3410" x="1779588" y="1550988"/>
          <p14:tracePt t="3429" x="1900238" y="1571625"/>
          <p14:tracePt t="3444" x="1971675" y="1571625"/>
          <p14:tracePt t="3462" x="2051050" y="1571625"/>
          <p14:tracePt t="3478" x="2108200" y="1571625"/>
          <p14:tracePt t="3495" x="2179638" y="1579563"/>
          <p14:tracePt t="3512" x="2222500" y="1579563"/>
          <p14:tracePt t="3532" x="2300288" y="1579563"/>
          <p14:tracePt t="3548" x="2393950" y="1579563"/>
          <p14:tracePt t="3565" x="2465388" y="1579563"/>
          <p14:tracePt t="3582" x="2522538" y="1579563"/>
          <p14:tracePt t="3586" x="2557463" y="1585913"/>
          <p14:tracePt t="3597" x="2614613" y="1593850"/>
          <p14:tracePt t="3616" x="2728913" y="1614488"/>
          <p14:tracePt t="3632" x="2808288" y="1614488"/>
          <p14:tracePt t="3648" x="2908300" y="1614488"/>
          <p14:tracePt t="3665" x="3028950" y="1614488"/>
          <p14:tracePt t="3683" x="3122613" y="1622425"/>
          <p14:tracePt t="3699" x="3186113" y="1628775"/>
          <p14:tracePt t="3716" x="3265488" y="1622425"/>
          <p14:tracePt t="3735" x="3379788" y="1628775"/>
          <p14:tracePt t="3752" x="3465513" y="1628775"/>
          <p14:tracePt t="3767" x="3557588" y="1628775"/>
          <p14:tracePt t="3784" x="3651250" y="1628775"/>
          <p14:tracePt t="3801" x="3743325" y="1628775"/>
          <p14:tracePt t="3820" x="3851275" y="1628775"/>
          <p14:tracePt t="3836" x="3908425" y="1628775"/>
          <p14:tracePt t="3853" x="3979863" y="1628775"/>
          <p14:tracePt t="3870" x="4037013" y="1628775"/>
          <p14:tracePt t="3888" x="4079875" y="1628775"/>
          <p14:tracePt t="3903" x="4100513" y="1628775"/>
          <p14:tracePt t="3906" x="4114800" y="1628775"/>
          <p14:tracePt t="3920" x="4122738" y="1628775"/>
          <p14:tracePt t="3937" x="4137025" y="1628775"/>
          <p14:tracePt t="3955" x="4143375" y="1628775"/>
          <p14:tracePt t="3971" x="4157663" y="1628775"/>
          <p14:tracePt t="5219" x="4151313" y="1636713"/>
          <p14:tracePt t="5227" x="4143375" y="1636713"/>
          <p14:tracePt t="5268" x="4137025" y="1636713"/>
          <p14:tracePt t="5290" x="4129088" y="1643063"/>
          <p14:tracePt t="5305" x="4122738" y="1651000"/>
          <p14:tracePt t="5313" x="4114800" y="1651000"/>
          <p14:tracePt t="5320" x="4094163" y="1651000"/>
          <p14:tracePt t="5330" x="4086225" y="1651000"/>
          <p14:tracePt t="5349" x="4065588" y="1665288"/>
          <p14:tracePt t="5366" x="4022725" y="1671638"/>
          <p14:tracePt t="5384" x="4000500" y="1671638"/>
          <p14:tracePt t="5400" x="3957638" y="1671638"/>
          <p14:tracePt t="5416" x="3900488" y="1679575"/>
          <p14:tracePt t="5433" x="3865563" y="1685925"/>
          <p14:tracePt t="5452" x="3808413" y="1693863"/>
          <p14:tracePt t="5468" x="3729038" y="1700213"/>
          <p14:tracePt t="5485" x="3679825" y="1700213"/>
          <p14:tracePt t="5502" x="3594100" y="1700213"/>
          <p14:tracePt t="5519" x="3494088" y="1708150"/>
          <p14:tracePt t="5537" x="3322638" y="1722438"/>
          <p14:tracePt t="5552" x="3265488" y="1722438"/>
          <p14:tracePt t="5569" x="3065463" y="1728788"/>
          <p14:tracePt t="5585" x="2900363" y="1736725"/>
          <p14:tracePt t="5602" x="2757488" y="1765300"/>
          <p14:tracePt t="5619" x="2614613" y="1771650"/>
          <p14:tracePt t="5636" x="2486025" y="1779588"/>
          <p14:tracePt t="5656" x="2343150" y="1779588"/>
          <p14:tracePt t="5672" x="2257425" y="1779588"/>
          <p14:tracePt t="5689" x="2171700" y="1785938"/>
          <p14:tracePt t="5706" x="2036763" y="1800225"/>
          <p14:tracePt t="5722" x="1893888" y="1800225"/>
          <p14:tracePt t="5739" x="1728788" y="1800225"/>
          <p14:tracePt t="5755" x="1593850" y="1800225"/>
          <p14:tracePt t="5772" x="1393825" y="1808163"/>
          <p14:tracePt t="5789" x="1314450" y="1814513"/>
          <p14:tracePt t="5807" x="1271588" y="1800225"/>
          <p14:tracePt t="5825" x="1228725" y="1779588"/>
          <p14:tracePt t="5840" x="1214438" y="1779588"/>
          <p14:tracePt t="5843" x="1214438" y="1771650"/>
          <p14:tracePt t="5857" x="1208088" y="1765300"/>
          <p14:tracePt t="5939" x="1200150" y="1765300"/>
          <p14:tracePt t="5977" x="1193800" y="1765300"/>
          <p14:tracePt t="6766" x="1185863" y="1765300"/>
          <p14:tracePt t="6772" x="1185863" y="1757363"/>
          <p14:tracePt t="6798" x="1185863" y="1751013"/>
          <p14:tracePt t="6804" x="1185863" y="1736725"/>
          <p14:tracePt t="6821" x="1185863" y="1728788"/>
          <p14:tracePt t="6829" x="1185863" y="1722438"/>
          <p14:tracePt t="6842" x="1185863" y="1714500"/>
          <p14:tracePt t="6860" x="1185863" y="1708150"/>
          <p14:tracePt t="6877" x="1185863" y="1700213"/>
          <p14:tracePt t="6895" x="1185863" y="1693863"/>
          <p14:tracePt t="6910" x="1185863" y="1685925"/>
          <p14:tracePt t="6928" x="1185863" y="1679575"/>
          <p14:tracePt t="6960" x="1185863" y="1671638"/>
          <p14:tracePt t="7023" x="1185863" y="1665288"/>
          <p14:tracePt t="7072" x="1185863" y="1657350"/>
          <p14:tracePt t="7093" x="1185863" y="1651000"/>
          <p14:tracePt t="7108" x="1179513" y="1651000"/>
          <p14:tracePt t="7117" x="1179513" y="1643063"/>
          <p14:tracePt t="7469" x="1179513" y="1636713"/>
          <p14:tracePt t="7710" x="1171575" y="1636713"/>
          <p14:tracePt t="7813" x="1165225" y="1636713"/>
          <p14:tracePt t="8038" x="1165225" y="1628775"/>
          <p14:tracePt t="8102" x="1165225" y="1622425"/>
          <p14:tracePt t="8126" x="1157288" y="1614488"/>
          <p14:tracePt t="8148" x="1157288" y="1608138"/>
          <p14:tracePt t="8156" x="1150938" y="1600200"/>
          <p14:tracePt t="8178" x="1143000" y="1600200"/>
          <p14:tracePt t="8188" x="1143000" y="1593850"/>
          <p14:tracePt t="8384" x="1143000" y="1585913"/>
          <p14:tracePt t="8448" x="1143000" y="1579563"/>
          <p14:tracePt t="8452" x="1143000" y="1571625"/>
          <p14:tracePt t="8471" x="1136650" y="1565275"/>
          <p14:tracePt t="8480" x="1136650" y="1557338"/>
          <p14:tracePt t="8491" x="1136650" y="1550988"/>
          <p14:tracePt t="9140" x="1128713" y="1550988"/>
          <p14:tracePt t="9157" x="1128713" y="1557338"/>
          <p14:tracePt t="9408" x="1128713" y="1565275"/>
          <p14:tracePt t="9516" x="1122363" y="1565275"/>
          <p14:tracePt t="9565" x="1122363" y="1571625"/>
          <p14:tracePt t="9582" x="1114425" y="1571625"/>
          <p14:tracePt t="9611" x="1108075" y="1571625"/>
          <p14:tracePt t="9773" x="1108075" y="1579563"/>
          <p14:tracePt t="9883" x="1108075" y="1585913"/>
          <p14:tracePt t="9921" x="1108075" y="1593850"/>
          <p14:tracePt t="9928" x="1108075" y="1600200"/>
          <p14:tracePt t="9938" x="1108075" y="1614488"/>
          <p14:tracePt t="9952" x="1108075" y="1636713"/>
          <p14:tracePt t="9969" x="1122363" y="1657350"/>
          <p14:tracePt t="9986" x="1122363" y="1671638"/>
          <p14:tracePt t="10003" x="1128713" y="1679575"/>
          <p14:tracePt t="10039" x="1128713" y="1685925"/>
          <p14:tracePt t="10056" x="1128713" y="1693863"/>
          <p14:tracePt t="10063" x="1128713" y="1700213"/>
          <p14:tracePt t="10083" x="1128713" y="1708150"/>
          <p14:tracePt t="10089" x="1128713" y="1714500"/>
          <p14:tracePt t="10111" x="1128713" y="1728788"/>
          <p14:tracePt t="10125" x="1128713" y="1743075"/>
          <p14:tracePt t="10141" x="1128713" y="1757363"/>
          <p14:tracePt t="10156" x="1128713" y="1785938"/>
          <p14:tracePt t="10173" x="1128713" y="1800225"/>
          <p14:tracePt t="10190" x="1128713" y="1814513"/>
          <p14:tracePt t="10207" x="1128713" y="1828800"/>
          <p14:tracePt t="10224" x="1128713" y="1851025"/>
          <p14:tracePt t="10240" x="1128713" y="1871663"/>
          <p14:tracePt t="10258" x="1128713" y="1908175"/>
          <p14:tracePt t="10275" x="1128713" y="1922463"/>
          <p14:tracePt t="10292" x="1128713" y="1957388"/>
          <p14:tracePt t="10310" x="1128713" y="1985963"/>
          <p14:tracePt t="10326" x="1128713" y="2014538"/>
          <p14:tracePt t="10343" x="1128713" y="2036763"/>
          <p14:tracePt t="10360" x="1128713" y="2057400"/>
          <p14:tracePt t="10379" x="1128713" y="2093913"/>
          <p14:tracePt t="10395" x="1128713" y="2151063"/>
          <p14:tracePt t="10411" x="1128713" y="2200275"/>
          <p14:tracePt t="10429" x="1136650" y="2257425"/>
          <p14:tracePt t="10445" x="1136650" y="2300288"/>
          <p14:tracePt t="10462" x="1136650" y="2328863"/>
          <p14:tracePt t="10479" x="1128713" y="2365375"/>
          <p14:tracePt t="10496" x="1128713" y="2393950"/>
          <p14:tracePt t="10513" x="1128713" y="2428875"/>
          <p14:tracePt t="10530" x="1122363" y="2465388"/>
          <p14:tracePt t="10547" x="1122363" y="2493963"/>
          <p14:tracePt t="10564" x="1122363" y="2543175"/>
          <p14:tracePt t="10581" x="1122363" y="2600325"/>
          <p14:tracePt t="10584" x="1108075" y="2628900"/>
          <p14:tracePt t="10600" x="1108075" y="2657475"/>
          <p14:tracePt t="10615" x="1108075" y="2679700"/>
          <p14:tracePt t="10632" x="1108075" y="2693988"/>
          <p14:tracePt t="10649" x="1100138" y="2714625"/>
          <p14:tracePt t="10666" x="1100138" y="2736850"/>
          <p14:tracePt t="10686" x="1093788" y="2828925"/>
          <p14:tracePt t="10702" x="1085850" y="2886075"/>
          <p14:tracePt t="10718" x="1085850" y="2936875"/>
          <p14:tracePt t="10735" x="1085850" y="3008313"/>
          <p14:tracePt t="10752" x="1085850" y="3028950"/>
          <p14:tracePt t="10769" x="1093788" y="3043238"/>
          <p14:tracePt t="10785" x="1093788" y="3065463"/>
          <p14:tracePt t="10802" x="1093788" y="3086100"/>
          <p14:tracePt t="10819" x="1108075" y="3128963"/>
          <p14:tracePt t="10835" x="1114425" y="3157538"/>
          <p14:tracePt t="10854" x="1122363" y="3194050"/>
          <p14:tracePt t="10870" x="1136650" y="3214688"/>
          <p14:tracePt t="10887" x="1150938" y="3243263"/>
          <p14:tracePt t="10904" x="1150938" y="3265488"/>
          <p14:tracePt t="10920" x="1150938" y="3279775"/>
          <p14:tracePt t="10939" x="1150938" y="3294063"/>
          <p14:tracePt t="10957" x="1157288" y="3308350"/>
          <p14:tracePt t="10973" x="1157288" y="3322638"/>
          <p14:tracePt t="10990" x="1165225" y="3336925"/>
          <p14:tracePt t="11007" x="1171575" y="3379788"/>
          <p14:tracePt t="11024" x="1179513" y="3429000"/>
          <p14:tracePt t="11041" x="1179513" y="3457575"/>
          <p14:tracePt t="11058" x="1179513" y="3465513"/>
          <p14:tracePt t="11073" x="1179513" y="3471863"/>
          <p14:tracePt t="11595" x="1179513" y="3451225"/>
          <p14:tracePt t="11600" x="1179513" y="3400425"/>
          <p14:tracePt t="11609" x="1179513" y="3343275"/>
          <p14:tracePt t="11618" x="1179513" y="3286125"/>
          <p14:tracePt t="11634" x="1179513" y="3171825"/>
          <p14:tracePt t="11651" x="1165225" y="3065463"/>
          <p14:tracePt t="11670" x="1143000" y="2908300"/>
          <p14:tracePt t="11686" x="1136650" y="2828925"/>
          <p14:tracePt t="11703" x="1136650" y="2751138"/>
          <p14:tracePt t="11719" x="1128713" y="2665413"/>
          <p14:tracePt t="11736" x="1128713" y="2593975"/>
          <p14:tracePt t="11753" x="1128713" y="2514600"/>
          <p14:tracePt t="11770" x="1128713" y="2451100"/>
          <p14:tracePt t="11787" x="1136650" y="2314575"/>
          <p14:tracePt t="11804" x="1143000" y="2208213"/>
          <p14:tracePt t="11822" x="1157288" y="2151063"/>
          <p14:tracePt t="11838" x="1157288" y="2122488"/>
          <p14:tracePt t="11858" x="1157288" y="2057400"/>
          <p14:tracePt t="11874" x="1171575" y="1979613"/>
          <p14:tracePt t="11891" x="1179513" y="1943100"/>
          <p14:tracePt t="11906" x="1200150" y="1879600"/>
          <p14:tracePt t="11923" x="1200150" y="1836738"/>
          <p14:tracePt t="11940" x="1214438" y="1800225"/>
          <p14:tracePt t="11958" x="1222375" y="1779588"/>
          <p14:tracePt t="11974" x="1236663" y="1743075"/>
          <p14:tracePt t="11991" x="1236663" y="1708150"/>
          <p14:tracePt t="12008" x="1243013" y="1671638"/>
          <p14:tracePt t="12025" x="1257300" y="1636713"/>
          <p14:tracePt t="12042" x="1257300" y="1614488"/>
          <p14:tracePt t="12062" x="1265238" y="1593850"/>
          <p14:tracePt t="12078" x="1265238" y="1579563"/>
          <p14:tracePt t="12083" x="1271588" y="1579563"/>
          <p14:tracePt t="12111" x="1279525" y="1571625"/>
          <p14:tracePt t="13836" x="1271588" y="1571625"/>
          <p14:tracePt t="14304" x="1271588" y="1565275"/>
          <p14:tracePt t="15772" x="1271588" y="1571625"/>
          <p14:tracePt t="15967" x="1271588" y="1579563"/>
          <p14:tracePt t="16008" x="1271588" y="1585913"/>
          <p14:tracePt t="16071" x="1271588" y="1593850"/>
          <p14:tracePt t="16162" x="1271588" y="1600200"/>
          <p14:tracePt t="16571" x="1271588" y="1608138"/>
          <p14:tracePt t="16670" x="1271588" y="1614488"/>
          <p14:tracePt t="16938" x="1271588" y="1600200"/>
          <p14:tracePt t="16951" x="1279525" y="1593850"/>
          <p14:tracePt t="16960" x="1285875" y="1557338"/>
          <p14:tracePt t="16971" x="1293813" y="1543050"/>
          <p14:tracePt t="16988" x="1322388" y="1471613"/>
          <p14:tracePt t="17005" x="1371600" y="1385888"/>
          <p14:tracePt t="17022" x="1408113" y="1350963"/>
          <p14:tracePt t="17039" x="1428750" y="1322388"/>
          <p14:tracePt t="17056" x="1450975" y="1300163"/>
          <p14:tracePt t="17073" x="1450975" y="1293813"/>
          <p14:tracePt t="17077" x="1457325" y="1293813"/>
          <p14:tracePt t="17090" x="1457325" y="1285875"/>
          <p14:tracePt t="17107" x="1465263" y="1285875"/>
          <p14:tracePt t="17256" x="1465263" y="1293813"/>
          <p14:tracePt t="17265" x="1465263" y="1308100"/>
          <p14:tracePt t="17275" x="1465263" y="1314450"/>
          <p14:tracePt t="17292" x="1457325" y="1336675"/>
          <p14:tracePt t="17311" x="1457325" y="1357313"/>
          <p14:tracePt t="17328" x="1457325" y="1371600"/>
          <p14:tracePt t="17345" x="1457325" y="1385888"/>
          <p14:tracePt t="17362" x="1457325" y="1408113"/>
          <p14:tracePt t="17379" x="1450975" y="1450975"/>
          <p14:tracePt t="17395" x="1450975" y="1479550"/>
          <p14:tracePt t="17412" x="1450975" y="1508125"/>
          <p14:tracePt t="17429" x="1450975" y="1522413"/>
          <p14:tracePt t="17445" x="1450975" y="1536700"/>
          <p14:tracePt t="17462" x="1450975" y="1550988"/>
          <p14:tracePt t="17480" x="1450975" y="1557338"/>
          <p14:tracePt t="17496" x="1450975" y="1565275"/>
          <p14:tracePt t="17531" x="1450975" y="1571625"/>
          <p14:tracePt t="17548" x="1450975" y="1579563"/>
          <p14:tracePt t="17566" x="1450975" y="1585913"/>
          <p14:tracePt t="17581" x="1450975" y="1593850"/>
          <p14:tracePt t="17598" x="1450975" y="1600200"/>
          <p14:tracePt t="17618" x="1450975" y="1614488"/>
          <p14:tracePt t="17632" x="1457325" y="1622425"/>
          <p14:tracePt t="17649" x="1465263" y="1636713"/>
          <p14:tracePt t="17667" x="1465263" y="1651000"/>
          <p14:tracePt t="17683" x="1479550" y="1657350"/>
          <p14:tracePt t="17716" x="1485900" y="1657350"/>
          <p14:tracePt t="17764" x="1493838" y="1657350"/>
          <p14:tracePt t="17771" x="1500188" y="1657350"/>
          <p14:tracePt t="17778" x="1508125" y="1657350"/>
          <p14:tracePt t="17786" x="1514475" y="1657350"/>
          <p14:tracePt t="17802" x="1536700" y="1657350"/>
          <p14:tracePt t="17819" x="1557338" y="1657350"/>
          <p14:tracePt t="17836" x="1579563" y="1657350"/>
          <p14:tracePt t="17853" x="1593850" y="1657350"/>
          <p14:tracePt t="17870" x="1600200" y="1657350"/>
          <p14:tracePt t="17890" x="1608138" y="1651000"/>
          <p14:tracePt t="17938" x="1614488" y="1651000"/>
          <p14:tracePt t="17977" x="1622425" y="1651000"/>
          <p14:tracePt t="17983" x="1628775" y="1651000"/>
          <p14:tracePt t="18000" x="1636713" y="1651000"/>
          <p14:tracePt t="18023" x="1643063" y="1651000"/>
          <p14:tracePt t="19320" x="1643063" y="1643063"/>
          <p14:tracePt t="19336" x="1643063" y="1636713"/>
          <p14:tracePt t="19348" x="1643063" y="1628775"/>
          <p14:tracePt t="19373" x="1643063" y="1622425"/>
          <p14:tracePt t="19475" x="1651000" y="1622425"/>
          <p14:tracePt t="19524" x="1651000" y="1614488"/>
          <p14:tracePt t="20927" x="1651000" y="1622425"/>
          <p14:tracePt t="20934" x="1651000" y="1628775"/>
          <p14:tracePt t="20945" x="1651000" y="1643063"/>
          <p14:tracePt t="20963" x="1651000" y="1657350"/>
          <p14:tracePt t="20982" x="1651000" y="1679575"/>
          <p14:tracePt t="20998" x="1651000" y="1714500"/>
          <p14:tracePt t="21015" x="1651000" y="1743075"/>
          <p14:tracePt t="21032" x="1651000" y="1771650"/>
          <p14:tracePt t="21048" x="1643063" y="1785938"/>
          <p14:tracePt t="21064" x="1643063" y="1808163"/>
          <p14:tracePt t="21082" x="1636713" y="1843088"/>
          <p14:tracePt t="21087" x="1636713" y="1851025"/>
          <p14:tracePt t="21099" x="1628775" y="1879600"/>
          <p14:tracePt t="21116" x="1622425" y="1908175"/>
          <p14:tracePt t="21133" x="1622425" y="1928813"/>
          <p14:tracePt t="21149" x="1622425" y="1965325"/>
          <p14:tracePt t="21166" x="1622425" y="2000250"/>
          <p14:tracePt t="21183" x="1622425" y="2043113"/>
          <p14:tracePt t="21200" x="1622425" y="2065338"/>
          <p14:tracePt t="21218" x="1614488" y="2085975"/>
          <p14:tracePt t="21234" x="1614488" y="2108200"/>
          <p14:tracePt t="21254" x="1614488" y="2136775"/>
          <p14:tracePt t="21270" x="1600200" y="2200275"/>
          <p14:tracePt t="21287" x="1593850" y="2265363"/>
          <p14:tracePt t="21303" x="1593850" y="2314575"/>
          <p14:tracePt t="21320" x="1593850" y="2371725"/>
          <p14:tracePt t="21337" x="1579563" y="2422525"/>
          <p14:tracePt t="21356" x="1571625" y="2457450"/>
          <p14:tracePt t="21372" x="1571625" y="2479675"/>
          <p14:tracePt t="21387" x="1571625" y="2514600"/>
          <p14:tracePt t="21405" x="1571625" y="2536825"/>
          <p14:tracePt t="21421" x="1571625" y="2586038"/>
          <p14:tracePt t="21438" x="1571625" y="2665413"/>
          <p14:tracePt t="21455" x="1571625" y="2708275"/>
          <p14:tracePt t="21473" x="1571625" y="2765425"/>
          <p14:tracePt t="21489" x="1585913" y="2814638"/>
          <p14:tracePt t="21506" x="1593850" y="2814638"/>
          <p14:tracePt t="21524" x="1600200" y="2828925"/>
          <p14:tracePt t="21541" x="1608138" y="2836863"/>
          <p14:tracePt t="21557" x="1608138" y="2857500"/>
          <p14:tracePt t="21576" x="1608138" y="2886075"/>
          <p14:tracePt t="21593" x="1614488" y="2908300"/>
          <p14:tracePt t="21608" x="1622425" y="2922588"/>
          <p14:tracePt t="21625" x="1622425" y="2943225"/>
          <p14:tracePt t="21642" x="1636713" y="2971800"/>
          <p14:tracePt t="21659" x="1643063" y="3008313"/>
          <p14:tracePt t="21676" x="1643063" y="3036888"/>
          <p14:tracePt t="21679" x="1643063" y="3043238"/>
          <p14:tracePt t="21695" x="1651000" y="3051175"/>
          <p14:tracePt t="21712" x="1651000" y="3065463"/>
          <p14:tracePt t="21729" x="1657350" y="3065463"/>
          <p14:tracePt t="21744" x="1657350" y="3071813"/>
          <p14:tracePt t="21765" x="1657350" y="3079750"/>
          <p14:tracePt t="21780" x="1657350" y="3086100"/>
          <p14:tracePt t="21795" x="1665288" y="3094038"/>
          <p14:tracePt t="21812" x="1665288" y="3100388"/>
          <p14:tracePt t="21841" x="1665288" y="3114675"/>
          <p14:tracePt t="22617" x="1671638" y="3114675"/>
          <p14:tracePt t="22640" x="1671638" y="3108325"/>
          <p14:tracePt t="22647" x="1679575" y="3086100"/>
          <p14:tracePt t="22655" x="1685925" y="3036888"/>
          <p14:tracePt t="22663" x="1685925" y="2994025"/>
          <p14:tracePt t="22679" x="1685925" y="2879725"/>
          <p14:tracePt t="22696" x="1693863" y="2800350"/>
          <p14:tracePt t="22713" x="1693863" y="2722563"/>
          <p14:tracePt t="22730" x="1693863" y="2636838"/>
          <p14:tracePt t="22747" x="1693863" y="2557463"/>
          <p14:tracePt t="22764" x="1728788" y="2436813"/>
          <p14:tracePt t="22781" x="1751013" y="2351088"/>
          <p14:tracePt t="22798" x="1771650" y="2286000"/>
          <p14:tracePt t="22815" x="1785938" y="2228850"/>
          <p14:tracePt t="22832" x="1800225" y="2179638"/>
          <p14:tracePt t="22850" x="1822450" y="2122488"/>
          <p14:tracePt t="22867" x="1836738" y="2071688"/>
          <p14:tracePt t="22884" x="1857375" y="2036763"/>
          <p14:tracePt t="22900" x="1865313" y="1985963"/>
          <p14:tracePt t="22917" x="1893888" y="1922463"/>
          <p14:tracePt t="22934" x="1900238" y="1871663"/>
          <p14:tracePt t="22951" x="1914525" y="1851025"/>
          <p14:tracePt t="22968" x="1936750" y="1828800"/>
          <p14:tracePt t="22985" x="1951038" y="1800225"/>
          <p14:tracePt t="23002" x="1979613" y="1757363"/>
          <p14:tracePt t="23019" x="2008188" y="1728788"/>
          <p14:tracePt t="23035" x="2014538" y="1708150"/>
          <p14:tracePt t="23052" x="2043113" y="1693863"/>
          <p14:tracePt t="23069" x="2051050" y="1671638"/>
          <p14:tracePt t="23088" x="2071688" y="1665288"/>
          <p14:tracePt t="23093" x="2071688" y="1657350"/>
          <p14:tracePt t="23105" x="2100263" y="1643063"/>
          <p14:tracePt t="23123" x="2114550" y="1636713"/>
          <p14:tracePt t="23138" x="2128838" y="1628775"/>
          <p14:tracePt t="23154" x="2136775" y="1614488"/>
          <p14:tracePt t="23171" x="2143125" y="1593850"/>
          <p14:tracePt t="23188" x="2151063" y="1585913"/>
          <p14:tracePt t="23205" x="2151063" y="1579563"/>
          <p14:tracePt t="23222" x="2165350" y="1571625"/>
          <p14:tracePt t="23239" x="2171700" y="1565275"/>
          <p14:tracePt t="23256" x="2179638" y="1565275"/>
          <p14:tracePt t="23319" x="2185988" y="1557338"/>
          <p14:tracePt t="23335" x="2193925" y="1557338"/>
          <p14:tracePt t="23469" x="2193925" y="1550988"/>
          <p14:tracePt t="23484" x="2193925" y="1543050"/>
          <p14:tracePt t="23660" x="2185988" y="1550988"/>
          <p14:tracePt t="23669" x="2185988" y="1557338"/>
          <p14:tracePt t="23686" x="2185988" y="1565275"/>
          <p14:tracePt t="23694" x="2179638" y="1571625"/>
          <p14:tracePt t="23704" x="2179638" y="1585913"/>
          <p14:tracePt t="23717" x="2171700" y="1636713"/>
          <p14:tracePt t="23734" x="2165350" y="1693863"/>
          <p14:tracePt t="23751" x="2157413" y="1736725"/>
          <p14:tracePt t="23767" x="2151063" y="1771650"/>
          <p14:tracePt t="23785" x="2151063" y="1822450"/>
          <p14:tracePt t="23802" x="2143125" y="1879600"/>
          <p14:tracePt t="23817" x="2143125" y="1922463"/>
          <p14:tracePt t="23834" x="2143125" y="1951038"/>
          <p14:tracePt t="23851" x="2143125" y="2000250"/>
          <p14:tracePt t="23868" x="2136775" y="2036763"/>
          <p14:tracePt t="23885" x="2136775" y="2071688"/>
          <p14:tracePt t="23902" x="2136775" y="2100263"/>
          <p14:tracePt t="23904" x="2128838" y="2128838"/>
          <p14:tracePt t="23920" x="2122488" y="2179638"/>
          <p14:tracePt t="23937" x="2122488" y="2257425"/>
          <p14:tracePt t="23953" x="2122488" y="2286000"/>
          <p14:tracePt t="23972" x="2122488" y="2314575"/>
          <p14:tracePt t="23989" x="2122488" y="2351088"/>
          <p14:tracePt t="24006" x="2122488" y="2371725"/>
          <p14:tracePt t="24023" x="2122488" y="2393950"/>
          <p14:tracePt t="24039" x="2122488" y="2422525"/>
          <p14:tracePt t="24056" x="2122488" y="2451100"/>
          <p14:tracePt t="24073" x="2122488" y="2465388"/>
          <p14:tracePt t="24077" x="2122488" y="2471738"/>
          <p14:tracePt t="24090" x="2122488" y="2500313"/>
          <p14:tracePt t="24107" x="2122488" y="2536825"/>
          <p14:tracePt t="24123" x="2122488" y="2551113"/>
          <p14:tracePt t="24140" x="2122488" y="2565400"/>
          <p14:tracePt t="24174" x="2122488" y="2571750"/>
          <p14:tracePt t="24191" x="2128838" y="2579688"/>
          <p14:tracePt t="24208" x="2128838" y="2586038"/>
          <p14:tracePt t="24225" x="2128838" y="2593975"/>
          <p14:tracePt t="24243" x="2136775" y="2600325"/>
          <p14:tracePt t="24260" x="2136775" y="2614613"/>
          <p14:tracePt t="24277" x="2136775" y="2636838"/>
          <p14:tracePt t="24293" x="2151063" y="2665413"/>
          <p14:tracePt t="24312" x="2157413" y="2665413"/>
          <p14:tracePt t="24329" x="2157413" y="2671763"/>
          <p14:tracePt t="24345" x="2157413" y="2686050"/>
          <p14:tracePt t="24362" x="2165350" y="2700338"/>
          <p14:tracePt t="24379" x="2171700" y="2708275"/>
          <p14:tracePt t="24484" x="2171700" y="2714625"/>
          <p14:tracePt t="24499" x="2171700" y="2722563"/>
          <p14:tracePt t="24514" x="2179638" y="2722563"/>
          <p14:tracePt t="25669" x="2193925" y="2722563"/>
          <p14:tracePt t="25678" x="2200275" y="2708275"/>
          <p14:tracePt t="25687" x="2222500" y="2679700"/>
          <p14:tracePt t="25705" x="2257425" y="2622550"/>
          <p14:tracePt t="25721" x="2300288" y="2514600"/>
          <p14:tracePt t="25738" x="2336800" y="2408238"/>
          <p14:tracePt t="25755" x="2343150" y="2379663"/>
          <p14:tracePt t="25772" x="2365375" y="2314575"/>
          <p14:tracePt t="25788" x="2365375" y="2271713"/>
          <p14:tracePt t="25805" x="2386013" y="2228850"/>
          <p14:tracePt t="25822" x="2408238" y="2179638"/>
          <p14:tracePt t="25840" x="2443163" y="2108200"/>
          <p14:tracePt t="25856" x="2465388" y="2065338"/>
          <p14:tracePt t="25873" x="2486025" y="2022475"/>
          <p14:tracePt t="25890" x="2508250" y="2008188"/>
          <p14:tracePt t="25907" x="2528888" y="1993900"/>
          <p14:tracePt t="25926" x="2557463" y="1936750"/>
          <p14:tracePt t="25941" x="2579688" y="1900238"/>
          <p14:tracePt t="25958" x="2593975" y="1879600"/>
          <p14:tracePt t="25975" x="2600325" y="1871663"/>
          <p14:tracePt t="25992" x="2608263" y="1843088"/>
          <p14:tracePt t="26009" x="2622550" y="1822450"/>
          <p14:tracePt t="26026" x="2643188" y="1793875"/>
          <p14:tracePt t="26045" x="2671763" y="1765300"/>
          <p14:tracePt t="26061" x="2700338" y="1722438"/>
          <p14:tracePt t="26078" x="2714625" y="1708150"/>
          <p14:tracePt t="26082" x="2722563" y="1708150"/>
          <p14:tracePt t="26094" x="2722563" y="1700213"/>
          <p14:tracePt t="26112" x="2728913" y="1685925"/>
          <p14:tracePt t="26128" x="2736850" y="1679575"/>
          <p14:tracePt t="26146" x="2743200" y="1665288"/>
          <p14:tracePt t="26179" x="2743200" y="1657350"/>
          <p14:tracePt t="26238" x="2751138" y="1657350"/>
          <p14:tracePt t="26254" x="2751138" y="1651000"/>
          <p14:tracePt t="26296" x="2751138" y="1643063"/>
          <p14:tracePt t="27358" x="2757488" y="1643063"/>
          <p14:tracePt t="37329" x="2757488" y="1651000"/>
          <p14:tracePt t="37336" x="2757488" y="1657350"/>
          <p14:tracePt t="37346" x="2751138" y="1665288"/>
          <p14:tracePt t="37360" x="2728913" y="1693863"/>
          <p14:tracePt t="37376" x="2722563" y="1708150"/>
          <p14:tracePt t="37394" x="2708275" y="1743075"/>
          <p14:tracePt t="37411" x="2686050" y="1779588"/>
          <p14:tracePt t="37428" x="2665413" y="1808163"/>
          <p14:tracePt t="37445" x="2643188" y="1843088"/>
          <p14:tracePt t="37464" x="2622550" y="1871663"/>
          <p14:tracePt t="37480" x="2614613" y="1885950"/>
          <p14:tracePt t="37512" x="2614613" y="1893888"/>
          <p14:tracePt t="37529" x="2600325" y="1900238"/>
          <p14:tracePt t="37546" x="2586038" y="1914525"/>
          <p14:tracePt t="37563" x="2565400" y="1951038"/>
          <p14:tracePt t="37580" x="2528888" y="2028825"/>
          <p14:tracePt t="37597" x="2493963" y="2085975"/>
          <p14:tracePt t="37602" x="2457450" y="2114550"/>
          <p14:tracePt t="37615" x="2436813" y="2157413"/>
          <p14:tracePt t="37633" x="2414588" y="2193925"/>
          <p14:tracePt t="37650" x="2400300" y="2208213"/>
          <p14:tracePt t="37667" x="2400300" y="2214563"/>
          <p14:tracePt t="37699" x="2400300" y="2222500"/>
          <p14:tracePt t="37716" x="2393950" y="2236788"/>
          <p14:tracePt t="37733" x="2393950" y="2265363"/>
          <p14:tracePt t="37751" x="2393950" y="2279650"/>
          <p14:tracePt t="37767" x="2386013" y="2300288"/>
          <p14:tracePt t="37784" x="2379663" y="2314575"/>
          <p14:tracePt t="37801" x="2379663" y="2336800"/>
          <p14:tracePt t="37836" x="2379663" y="2343150"/>
          <p14:tracePt t="37858" x="2379663" y="2351088"/>
          <p14:tracePt t="37873" x="2379663" y="2357438"/>
          <p14:tracePt t="37888" x="2379663" y="2379663"/>
          <p14:tracePt t="37904" x="2379663" y="2414588"/>
          <p14:tracePt t="37920" x="2371725" y="2443163"/>
          <p14:tracePt t="37938" x="2365375" y="2471738"/>
          <p14:tracePt t="37954" x="2357438" y="2486025"/>
          <p14:tracePt t="38061" x="2357438" y="2493963"/>
          <p14:tracePt t="38084" x="2357438" y="2500313"/>
          <p14:tracePt t="38094" x="2357438" y="2508250"/>
          <p14:tracePt t="38100" x="2357438" y="2522538"/>
          <p14:tracePt t="38117" x="2357438" y="2528888"/>
          <p14:tracePt t="38179" x="2357438" y="2522538"/>
          <p14:tracePt t="38187" x="2357438" y="2500313"/>
          <p14:tracePt t="38195" x="2357438" y="2493963"/>
          <p14:tracePt t="38209" x="2365375" y="2471738"/>
          <p14:tracePt t="38226" x="2371725" y="2451100"/>
          <p14:tracePt t="38244" x="2371725" y="2428875"/>
          <p14:tracePt t="38261" x="2400300" y="2386013"/>
          <p14:tracePt t="38278" x="2422525" y="2308225"/>
          <p14:tracePt t="38296" x="2428875" y="2279650"/>
          <p14:tracePt t="38345" x="2428875" y="2293938"/>
          <p14:tracePt t="38351" x="2422525" y="2328863"/>
          <p14:tracePt t="38362" x="2400300" y="2379663"/>
          <p14:tracePt t="38379" x="2379663" y="2514600"/>
          <p14:tracePt t="38396" x="2371725" y="2651125"/>
          <p14:tracePt t="38413" x="2357438" y="2693988"/>
          <p14:tracePt t="38430" x="2357438" y="2708275"/>
          <p14:tracePt t="38447" x="2351088" y="2708275"/>
          <p14:tracePt t="38483" x="2336800" y="2714625"/>
          <p14:tracePt t="38499" x="2322513" y="2722563"/>
          <p14:tracePt t="38516" x="2300288" y="2743200"/>
          <p14:tracePt t="38533" x="2286000" y="2757488"/>
          <p14:tracePt t="38550" x="2279650" y="2779713"/>
          <p14:tracePt t="38567" x="2271713" y="2786063"/>
          <p14:tracePt t="38583" x="2271713" y="2794000"/>
          <p14:tracePt t="38600" x="2257425" y="2800350"/>
          <p14:tracePt t="39016" x="2265363" y="2800350"/>
          <p14:tracePt t="39024" x="2265363" y="2786063"/>
          <p14:tracePt t="39032" x="2279650" y="2765425"/>
          <p14:tracePt t="39043" x="2300288" y="2751138"/>
          <p14:tracePt t="39058" x="2314575" y="2728913"/>
          <p14:tracePt t="39075" x="2351088" y="2671763"/>
          <p14:tracePt t="39093" x="2357438" y="2643188"/>
          <p14:tracePt t="39110" x="2365375" y="2628900"/>
          <p14:tracePt t="39127" x="2371725" y="2614613"/>
          <p14:tracePt t="39143" x="2371725" y="2608263"/>
          <p14:tracePt t="39161" x="2386013" y="2593975"/>
          <p14:tracePt t="39178" x="2386013" y="2579688"/>
          <p14:tracePt t="39194" x="2393950" y="2557463"/>
          <p14:tracePt t="39211" x="2393950" y="2551113"/>
          <p14:tracePt t="39274" x="2386013" y="2551113"/>
          <p14:tracePt t="39283" x="2365375" y="2579688"/>
          <p14:tracePt t="39291" x="2328863" y="2628900"/>
          <p14:tracePt t="39299" x="2300288" y="2679700"/>
          <p14:tracePt t="39314" x="2279650" y="2728913"/>
          <p14:tracePt t="39331" x="2271713" y="2757488"/>
          <p14:tracePt t="39348" x="2265363" y="2765425"/>
          <p14:tracePt t="39454" x="2265363" y="2771775"/>
          <p14:tracePt t="39782" x="2271713" y="2765425"/>
          <p14:tracePt t="39790" x="2293938" y="2728913"/>
          <p14:tracePt t="39798" x="2308225" y="2700338"/>
          <p14:tracePt t="39808" x="2357438" y="2622550"/>
          <p14:tracePt t="39825" x="2443163" y="2443163"/>
          <p14:tracePt t="39841" x="2493963" y="2308225"/>
          <p14:tracePt t="39858" x="2528888" y="2214563"/>
          <p14:tracePt t="39874" x="2543175" y="2128838"/>
          <p14:tracePt t="39891" x="2557463" y="2028825"/>
          <p14:tracePt t="39908" x="2565400" y="1951038"/>
          <p14:tracePt t="39925" x="2579688" y="1885950"/>
          <p14:tracePt t="39942" x="2600325" y="1808163"/>
          <p14:tracePt t="39960" x="2636838" y="1708150"/>
          <p14:tracePt t="39976" x="2671763" y="1643063"/>
          <p14:tracePt t="39994" x="2686050" y="1579563"/>
          <p14:tracePt t="40010" x="2708275" y="1508125"/>
          <p14:tracePt t="40027" x="2714625" y="1457325"/>
          <p14:tracePt t="40044" x="2728913" y="1422400"/>
          <p14:tracePt t="40047" x="2736850" y="1400175"/>
          <p14:tracePt t="40061" x="2736850" y="1357313"/>
          <p14:tracePt t="40078" x="2751138" y="1343025"/>
          <p14:tracePt t="40095" x="2751138" y="1328738"/>
          <p14:tracePt t="40125" x="2757488" y="1328738"/>
          <p14:tracePt t="40138" x="2757488" y="1322388"/>
          <p14:tracePt t="40163" x="2765425" y="1322388"/>
          <p14:tracePt t="40304" x="2765425" y="1328738"/>
          <p14:tracePt t="40313" x="2765425" y="1336675"/>
          <p14:tracePt t="40320" x="2765425" y="1350963"/>
          <p14:tracePt t="40334" x="2757488" y="1365250"/>
          <p14:tracePt t="40352" x="2751138" y="1393825"/>
          <p14:tracePt t="40369" x="2751138" y="1414463"/>
          <p14:tracePt t="40384" x="2743200" y="1428750"/>
          <p14:tracePt t="40445" x="2743200" y="1436688"/>
          <p14:tracePt t="40453" x="2743200" y="1443038"/>
          <p14:tracePt t="40467" x="2743200" y="1450975"/>
          <p14:tracePt t="40473" x="2743200" y="1457325"/>
          <p14:tracePt t="40486" x="2736850" y="1465263"/>
          <p14:tracePt t="40503" x="2736850" y="1471613"/>
          <p14:tracePt t="40520" x="2736850" y="1485900"/>
          <p14:tracePt t="40945" x="2728913" y="1485900"/>
          <p14:tracePt t="40958" x="2728913" y="1493838"/>
          <p14:tracePt t="41186" x="2728913" y="1500188"/>
          <p14:tracePt t="41217" x="2728913" y="1508125"/>
          <p14:tracePt t="41226" x="2728913" y="1514475"/>
          <p14:tracePt t="41251" x="2728913" y="1522413"/>
          <p14:tracePt t="41258" x="2728913" y="1528763"/>
          <p14:tracePt t="41328" x="2722563" y="1528763"/>
          <p14:tracePt t="41343" x="2722563" y="1522413"/>
          <p14:tracePt t="41359" x="2722563" y="1514475"/>
          <p14:tracePt t="41367" x="2722563" y="1508125"/>
          <p14:tracePt t="41542" x="2722563" y="1514475"/>
          <p14:tracePt t="41545" x="2722563" y="1543050"/>
          <p14:tracePt t="41556" x="2714625" y="1579563"/>
          <p14:tracePt t="41573" x="2714625" y="1657350"/>
          <p14:tracePt t="41592" x="2714625" y="1765300"/>
          <p14:tracePt t="41607" x="2714625" y="1814513"/>
          <p14:tracePt t="41624" x="2714625" y="1843088"/>
          <p14:tracePt t="41643" x="2714625" y="1885950"/>
          <p14:tracePt t="41659" x="2722563" y="1936750"/>
          <p14:tracePt t="41677" x="2736850" y="2028825"/>
          <p14:tracePt t="41694" x="2743200" y="2079625"/>
          <p14:tracePt t="41711" x="2751138" y="2114550"/>
          <p14:tracePt t="41728" x="2751138" y="2143125"/>
          <p14:tracePt t="41745" x="2751138" y="2179638"/>
          <p14:tracePt t="41761" x="2751138" y="2214563"/>
          <p14:tracePt t="41778" x="2765425" y="2243138"/>
          <p14:tracePt t="41794" x="2765425" y="2271713"/>
          <p14:tracePt t="41811" x="2771775" y="2279650"/>
          <p14:tracePt t="41828" x="2771775" y="2286000"/>
          <p14:tracePt t="41921" x="2771775" y="2293938"/>
          <p14:tracePt t="42008" x="2757488" y="2308225"/>
          <p14:tracePt t="42014" x="2743200" y="2322513"/>
          <p14:tracePt t="42023" x="2728913" y="2328863"/>
          <p14:tracePt t="42032" x="2728913" y="2336800"/>
          <p14:tracePt t="42049" x="2722563" y="2343150"/>
          <p14:tracePt t="42124" x="2722563" y="2351088"/>
          <p14:tracePt t="42147" x="2722563" y="2357438"/>
          <p14:tracePt t="42208" x="2736850" y="2343150"/>
          <p14:tracePt t="42216" x="2757488" y="2314575"/>
          <p14:tracePt t="42224" x="2779713" y="2286000"/>
          <p14:tracePt t="42236" x="2794000" y="2271713"/>
          <p14:tracePt t="42253" x="2843213" y="2228850"/>
          <p14:tracePt t="42287" x="2851150" y="2222500"/>
          <p14:tracePt t="42305" x="2857500" y="2214563"/>
          <p14:tracePt t="42323" x="2865438" y="2208213"/>
          <p14:tracePt t="42340" x="2865438" y="2200275"/>
          <p14:tracePt t="42356" x="2871788" y="2200275"/>
          <p14:tracePt t="42532" x="2865438" y="2179638"/>
          <p14:tracePt t="42538" x="2843213" y="2143125"/>
          <p14:tracePt t="42548" x="2822575" y="2108200"/>
          <p14:tracePt t="42560" x="2786063" y="2000250"/>
          <p14:tracePt t="42576" x="2757488" y="1908175"/>
          <p14:tracePt t="42593" x="2736850" y="1828800"/>
          <p14:tracePt t="42610" x="2722563" y="1793875"/>
          <p14:tracePt t="42615" x="2722563" y="1765300"/>
          <p14:tracePt t="42626" x="2722563" y="1743075"/>
          <p14:tracePt t="42644" x="2714625" y="1679575"/>
          <p14:tracePt t="42661" x="2700338" y="1614488"/>
          <p14:tracePt t="42679" x="2700338" y="1579563"/>
          <p14:tracePt t="42696" x="2700338" y="1536700"/>
          <p14:tracePt t="42713" x="2700338" y="1479550"/>
          <p14:tracePt t="42730" x="2708275" y="1436688"/>
          <p14:tracePt t="42747" x="2722563" y="1393825"/>
          <p14:tracePt t="42764" x="2728913" y="1379538"/>
          <p14:tracePt t="42781" x="2728913" y="1350963"/>
          <p14:tracePt t="42798" x="2728913" y="1343025"/>
          <p14:tracePt t="42814" x="2728913" y="1336675"/>
          <p14:tracePt t="42896" x="2728913" y="1343025"/>
          <p14:tracePt t="42912" x="2728913" y="1350963"/>
          <p14:tracePt t="42920" x="2728913" y="1357313"/>
          <p14:tracePt t="42933" x="2728913" y="1371600"/>
          <p14:tracePt t="42950" x="2728913" y="1436688"/>
          <p14:tracePt t="42968" x="2728913" y="1528763"/>
          <p14:tracePt t="42985" x="2714625" y="1622425"/>
          <p14:tracePt t="43002" x="2708275" y="1743075"/>
          <p14:tracePt t="43019" x="2708275" y="1793875"/>
          <p14:tracePt t="43036" x="2708275" y="1879600"/>
          <p14:tracePt t="43053" x="2708275" y="1943100"/>
          <p14:tracePt t="43071" x="2708275" y="1985963"/>
          <p14:tracePt t="43086" x="2714625" y="2014538"/>
          <p14:tracePt t="43103" x="2714625" y="2057400"/>
          <p14:tracePt t="43120" x="2714625" y="2108200"/>
          <p14:tracePt t="43138" x="2714625" y="2122488"/>
          <p14:tracePt t="43154" x="2722563" y="2122488"/>
          <p14:tracePt t="43195" x="2722563" y="2128838"/>
          <p14:tracePt t="43205" x="2722563" y="2136775"/>
          <p14:tracePt t="43221" x="2722563" y="2143125"/>
          <p14:tracePt t="43239" x="2722563" y="2165350"/>
          <p14:tracePt t="43273" x="2728913" y="2171700"/>
          <p14:tracePt t="43289" x="2736850" y="2185988"/>
          <p14:tracePt t="43307" x="2736850" y="2193925"/>
          <p14:tracePt t="43324" x="2736850" y="2208213"/>
          <p14:tracePt t="43342" x="2743200" y="2228850"/>
          <p14:tracePt t="43451" x="2743200" y="2236788"/>
          <p14:tracePt t="45217" x="2751138" y="2236788"/>
          <p14:tracePt t="45563" x="2757488" y="2222500"/>
          <p14:tracePt t="45571" x="2765425" y="2214563"/>
          <p14:tracePt t="45583" x="2771775" y="2193925"/>
          <p14:tracePt t="45600" x="2779713" y="2157413"/>
          <p14:tracePt t="45619" x="2794000" y="2108200"/>
          <p14:tracePt t="45636" x="2794000" y="2043113"/>
          <p14:tracePt t="45640" x="2794000" y="2022475"/>
          <p14:tracePt t="45654" x="2800350" y="1985963"/>
          <p14:tracePt t="45669" x="2800350" y="1951038"/>
          <p14:tracePt t="45686" x="2800350" y="1928813"/>
          <p14:tracePt t="45703" x="2800350" y="1900238"/>
          <p14:tracePt t="45720" x="2800350" y="1865313"/>
          <p14:tracePt t="45736" x="2800350" y="1843088"/>
          <p14:tracePt t="45753" x="2800350" y="1814513"/>
          <p14:tracePt t="45772" x="2794000" y="1793875"/>
          <p14:tracePt t="45789" x="2794000" y="1785938"/>
          <p14:tracePt t="45806" x="2794000" y="1771650"/>
          <p14:tracePt t="45840" x="2794000" y="1765300"/>
          <p14:tracePt t="45855" x="2794000" y="1751013"/>
          <p14:tracePt t="45874" x="2794000" y="1743075"/>
          <p14:tracePt t="45891" x="2794000" y="1736725"/>
          <p14:tracePt t="45924" x="2794000" y="1728788"/>
          <p14:tracePt t="45940" x="2794000" y="1714500"/>
          <p14:tracePt t="45958" x="2800350" y="1700213"/>
          <p14:tracePt t="45991" x="2800350" y="1693863"/>
          <p14:tracePt t="46125" x="2808288" y="1693863"/>
          <p14:tracePt t="46130" x="2822575" y="1693863"/>
          <p14:tracePt t="46144" x="2843213" y="1693863"/>
          <p14:tracePt t="46161" x="2894013" y="1693863"/>
          <p14:tracePt t="46178" x="2914650" y="1693863"/>
          <p14:tracePt t="46266" x="2922588" y="1693863"/>
          <p14:tracePt t="46288" x="2928938" y="1693863"/>
          <p14:tracePt t="46311" x="2936875" y="1693863"/>
          <p14:tracePt t="46318" x="2943225" y="1693863"/>
          <p14:tracePt t="46331" x="2943225" y="1685925"/>
          <p14:tracePt t="46348" x="2957513" y="1685925"/>
          <p14:tracePt t="46365" x="2971800" y="1679575"/>
          <p14:tracePt t="46382" x="2986088" y="1679575"/>
          <p14:tracePt t="46416" x="2994025" y="1671638"/>
          <p14:tracePt t="46433" x="3000375" y="1671638"/>
          <p14:tracePt t="46450" x="3008313" y="1671638"/>
          <p14:tracePt t="46468" x="3014663" y="1665288"/>
          <p14:tracePt t="46585" x="3022600" y="1665288"/>
          <p14:tracePt t="46656" x="3028950" y="1665288"/>
          <p14:tracePt t="46664" x="3028950" y="1657350"/>
          <p14:tracePt t="46671" x="3036888" y="1657350"/>
          <p14:tracePt t="46688" x="3043238" y="1651000"/>
          <p14:tracePt t="46705" x="3051175" y="1651000"/>
          <p14:tracePt t="46724" x="3065463" y="1643063"/>
          <p14:tracePt t="46741" x="3071813" y="1643063"/>
          <p14:tracePt t="46757" x="3079750" y="1643063"/>
          <p14:tracePt t="46773" x="3086100" y="1643063"/>
          <p14:tracePt t="46807" x="3094038" y="1643063"/>
          <p14:tracePt t="46930" x="3100388" y="1643063"/>
          <p14:tracePt t="46945" x="3108325" y="1643063"/>
          <p14:tracePt t="46958" x="3114675" y="1643063"/>
          <p14:tracePt t="46974" x="3122613" y="1643063"/>
          <p14:tracePt t="47076" x="3128963" y="1643063"/>
          <p14:tracePt t="47272" x="3136900" y="1643063"/>
          <p14:tracePt t="47302" x="3143250" y="1643063"/>
          <p14:tracePt t="47319" x="3151188" y="1643063"/>
          <p14:tracePt t="47421" x="3157538" y="1643063"/>
          <p14:tracePt t="47458" x="3165475" y="1643063"/>
          <p14:tracePt t="47475" x="3171825" y="1643063"/>
          <p14:tracePt t="47491" x="3179763" y="1643063"/>
          <p14:tracePt t="47522" x="3186113" y="1643063"/>
          <p14:tracePt t="47600" x="3194050" y="1643063"/>
          <p14:tracePt t="47613" x="3200400" y="1643063"/>
          <p14:tracePt t="47625" x="3214688" y="1643063"/>
          <p14:tracePt t="47648" x="3222625" y="1643063"/>
          <p14:tracePt t="47758" x="3228975" y="1643063"/>
          <p14:tracePt t="47772" x="3236913" y="1643063"/>
          <p14:tracePt t="47782" x="3243263" y="1643063"/>
          <p14:tracePt t="47795" x="3257550" y="1636713"/>
          <p14:tracePt t="47810" x="3265488" y="1636713"/>
          <p14:tracePt t="47907" x="3271838" y="1636713"/>
          <p14:tracePt t="47936" x="3271838" y="1628775"/>
          <p14:tracePt t="48045" x="3279775" y="1628775"/>
          <p14:tracePt t="56543" x="3279775" y="1636713"/>
          <p14:tracePt t="56584" x="3279775" y="1643063"/>
          <p14:tracePt t="57324" x="3279775" y="1651000"/>
          <p14:tracePt t="57396" x="3279775" y="1657350"/>
          <p14:tracePt t="57404" x="3271838" y="1665288"/>
          <p14:tracePt t="57421" x="3271838" y="1671638"/>
          <p14:tracePt t="57437" x="3271838" y="1679575"/>
          <p14:tracePt t="57452" x="3271838" y="1685925"/>
          <p14:tracePt t="57469" x="3271838" y="1693863"/>
          <p14:tracePt t="57551" x="3271838" y="1700213"/>
          <p14:tracePt t="57568" x="3265488" y="1708150"/>
          <p14:tracePt t="57586" x="3265488" y="1722438"/>
          <p14:tracePt t="57591" x="3265488" y="1728788"/>
          <p14:tracePt t="57599" x="3265488" y="1736725"/>
          <p14:tracePt t="57614" x="3257550" y="1743075"/>
          <p14:tracePt t="57631" x="3257550" y="1757363"/>
          <p14:tracePt t="57635" x="3257550" y="1765300"/>
          <p14:tracePt t="57648" x="3257550" y="1779588"/>
          <p14:tracePt t="57664" x="3257550" y="1793875"/>
          <p14:tracePt t="57681" x="3257550" y="1800225"/>
          <p14:tracePt t="57698" x="3257550" y="1808163"/>
          <p14:tracePt t="57715" x="3257550" y="1822450"/>
          <p14:tracePt t="57749" x="3257550" y="1828800"/>
          <p14:tracePt t="57766" x="3257550" y="1836738"/>
          <p14:tracePt t="57784" x="3257550" y="1851025"/>
          <p14:tracePt t="57802" x="3257550" y="1857375"/>
          <p14:tracePt t="57819" x="3257550" y="1871663"/>
          <p14:tracePt t="57835" x="3257550" y="1885950"/>
          <p14:tracePt t="57851" x="3257550" y="1893888"/>
          <p14:tracePt t="57868" x="3257550" y="1900238"/>
          <p14:tracePt t="57886" x="3265488" y="1908175"/>
          <p14:tracePt t="57904" x="3265488" y="1922463"/>
          <p14:tracePt t="57921" x="3271838" y="1936750"/>
          <p14:tracePt t="57938" x="3271838" y="1965325"/>
          <p14:tracePt t="57955" x="3279775" y="2008188"/>
          <p14:tracePt t="57972" x="3279775" y="2028825"/>
          <p14:tracePt t="57989" x="3286125" y="2057400"/>
          <p14:tracePt t="58005" x="3294063" y="2085975"/>
          <p14:tracePt t="58021" x="3294063" y="2114550"/>
          <p14:tracePt t="58038" x="3294063" y="2151063"/>
          <p14:tracePt t="58056" x="3294063" y="2165350"/>
          <p14:tracePt t="58072" x="3300413" y="2200275"/>
          <p14:tracePt t="58089" x="3308350" y="2265363"/>
          <p14:tracePt t="58106" x="3314700" y="2322513"/>
          <p14:tracePt t="58123" x="3322638" y="2408238"/>
          <p14:tracePt t="58128" x="3328988" y="2428875"/>
          <p14:tracePt t="58140" x="3328988" y="2457450"/>
          <p14:tracePt t="58157" x="3328988" y="2493963"/>
          <p14:tracePt t="58176" x="3328988" y="2543175"/>
          <p14:tracePt t="58191" x="3328988" y="2593975"/>
          <p14:tracePt t="58208" x="3328988" y="2643188"/>
          <p14:tracePt t="58225" x="3328988" y="2686050"/>
          <p14:tracePt t="58242" x="3328988" y="2722563"/>
          <p14:tracePt t="58261" x="3328988" y="2751138"/>
          <p14:tracePt t="58278" x="3328988" y="2808288"/>
          <p14:tracePt t="58295" x="3322638" y="2851150"/>
          <p14:tracePt t="58312" x="3322638" y="2886075"/>
          <p14:tracePt t="58329" x="3314700" y="2908300"/>
          <p14:tracePt t="58346" x="3314700" y="2914650"/>
          <p14:tracePt t="58361" x="3308350" y="2922588"/>
          <p14:tracePt t="58388" x="3300413" y="2922588"/>
          <p14:tracePt t="58396" x="3300413" y="2928938"/>
          <p14:tracePt t="58414" x="3294063" y="2936875"/>
          <p14:tracePt t="58431" x="3294063" y="2951163"/>
          <p14:tracePt t="58448" x="3271838" y="2986088"/>
          <p14:tracePt t="58463" x="3257550" y="3008313"/>
          <p14:tracePt t="58480" x="3251200" y="3014663"/>
          <p14:tracePt t="58498" x="3243263" y="3022600"/>
          <p14:tracePt t="58516" x="3228975" y="3028950"/>
          <p14:tracePt t="58533" x="3222625" y="3028950"/>
          <p14:tracePt t="58550" x="3200400" y="3036888"/>
          <p14:tracePt t="58567" x="3194050" y="3043238"/>
          <p14:tracePt t="58583" x="3179763" y="3051175"/>
          <p14:tracePt t="58601" x="3157538" y="3065463"/>
          <p14:tracePt t="58617" x="3151188" y="3079750"/>
          <p14:tracePt t="58633" x="3143250" y="3079750"/>
          <p14:tracePt t="58654" x="3136900" y="3079750"/>
          <p14:tracePt t="58667" x="3100388" y="3086100"/>
          <p14:tracePt t="58684" x="3086100" y="3086100"/>
          <p14:tracePt t="58701" x="3057525" y="3086100"/>
          <p14:tracePt t="58718" x="3022600" y="3086100"/>
          <p14:tracePt t="58735" x="2994025" y="3100388"/>
          <p14:tracePt t="58752" x="2965450" y="3108325"/>
          <p14:tracePt t="58769" x="2922588" y="3114675"/>
          <p14:tracePt t="58786" x="2886075" y="3114675"/>
          <p14:tracePt t="58803" x="2871788" y="3114675"/>
          <p14:tracePt t="58820" x="2865438" y="3114675"/>
          <p14:tracePt t="58837" x="2857500" y="3114675"/>
          <p14:tracePt t="58854" x="2857500" y="3122613"/>
          <p14:tracePt t="58871" x="2843213" y="3122613"/>
          <p14:tracePt t="58903" x="2836863" y="3122613"/>
          <p14:tracePt t="58911" x="2828925" y="3122613"/>
          <p14:tracePt t="58921" x="2822575" y="3122613"/>
          <p14:tracePt t="58939" x="2814638" y="3122613"/>
          <p14:tracePt t="59223" x="2808288" y="3122613"/>
          <p14:tracePt t="59397" x="2800350" y="3122613"/>
          <p14:tracePt t="59438" x="2794000" y="3122613"/>
          <p14:tracePt t="59809" x="2794000" y="3128963"/>
          <p14:tracePt t="59825" x="2786063" y="3128963"/>
          <p14:tracePt t="59887" x="2786063" y="3136900"/>
          <p14:tracePt t="60264" x="2794000" y="3128963"/>
          <p14:tracePt t="60270" x="2800350" y="3114675"/>
          <p14:tracePt t="60283" x="2814638" y="3108325"/>
          <p14:tracePt t="60300" x="2843213" y="3065463"/>
          <p14:tracePt t="60316" x="2865438" y="3051175"/>
          <p14:tracePt t="60332" x="2879725" y="3022600"/>
          <p14:tracePt t="60350" x="2900363" y="3014663"/>
          <p14:tracePt t="60366" x="2928938" y="2971800"/>
          <p14:tracePt t="60383" x="2971800" y="2922588"/>
          <p14:tracePt t="60401" x="3014663" y="2865438"/>
          <p14:tracePt t="60417" x="3043238" y="2828925"/>
          <p14:tracePt t="60434" x="3071813" y="2786063"/>
          <p14:tracePt t="60451" x="3094038" y="2757488"/>
          <p14:tracePt t="60468" x="3100388" y="2728913"/>
          <p14:tracePt t="60485" x="3128963" y="2700338"/>
          <p14:tracePt t="60503" x="3157538" y="2651125"/>
          <p14:tracePt t="60505" x="3186113" y="2614613"/>
          <p14:tracePt t="60519" x="3214688" y="2557463"/>
          <p14:tracePt t="60536" x="3251200" y="2508250"/>
          <p14:tracePt t="60554" x="3279775" y="2471738"/>
          <p14:tracePt t="60571" x="3300413" y="2436813"/>
          <p14:tracePt t="60588" x="3314700" y="2408238"/>
          <p14:tracePt t="60606" x="3336925" y="2379663"/>
          <p14:tracePt t="60621" x="3351213" y="2351088"/>
          <p14:tracePt t="60627" x="3365500" y="2322513"/>
          <p14:tracePt t="60640" x="3371850" y="2300288"/>
          <p14:tracePt t="60657" x="3386138" y="2279650"/>
          <p14:tracePt t="60673" x="3386138" y="2265363"/>
          <p14:tracePt t="60691" x="3386138" y="2243138"/>
          <p14:tracePt t="60708" x="3394075" y="2222500"/>
          <p14:tracePt t="60724" x="3408363" y="2193925"/>
          <p14:tracePt t="60740" x="3414713" y="2151063"/>
          <p14:tracePt t="60757" x="3422650" y="2071688"/>
          <p14:tracePt t="60775" x="3422650" y="2014538"/>
          <p14:tracePt t="60792" x="3422650" y="1957388"/>
          <p14:tracePt t="60810" x="3422650" y="1914525"/>
          <p14:tracePt t="60827" x="3422650" y="1900238"/>
          <p14:tracePt t="60843" x="3414713" y="1871663"/>
          <p14:tracePt t="60859" x="3394075" y="1843088"/>
          <p14:tracePt t="60876" x="3379788" y="1814513"/>
          <p14:tracePt t="60893" x="3328988" y="1714500"/>
          <p14:tracePt t="60910" x="3308350" y="1671638"/>
          <p14:tracePt t="60928" x="3286125" y="1622425"/>
          <p14:tracePt t="60944" x="3279775" y="1585913"/>
          <p14:tracePt t="60961" x="3279775" y="1565275"/>
          <p14:tracePt t="60978" x="3271838" y="1536700"/>
          <p14:tracePt t="60996" x="3265488" y="1514475"/>
          <p14:tracePt t="61124" x="3265488" y="1543050"/>
          <p14:tracePt t="61130" x="3271838" y="1557338"/>
          <p14:tracePt t="61140" x="3279775" y="1579563"/>
          <p14:tracePt t="61148" x="3279775" y="1600200"/>
          <p14:tracePt t="61164" x="3279775" y="1643063"/>
          <p14:tracePt t="61181" x="3279775" y="1685925"/>
          <p14:tracePt t="61199" x="3279775" y="1708150"/>
          <p14:tracePt t="61216" x="3279775" y="1722438"/>
          <p14:tracePt t="61233" x="3279775" y="1765300"/>
          <p14:tracePt t="61249" x="3286125" y="1836738"/>
          <p14:tracePt t="61267" x="3286125" y="1885950"/>
          <p14:tracePt t="61284" x="3300413" y="1965325"/>
          <p14:tracePt t="61301" x="3300413" y="2000250"/>
          <p14:tracePt t="61318" x="3308350" y="2036763"/>
          <p14:tracePt t="61335" x="3308350" y="2051050"/>
          <p14:tracePt t="61352" x="3308350" y="2071688"/>
          <p14:tracePt t="61369" x="3308350" y="2100263"/>
          <p14:tracePt t="61387" x="3308350" y="2114550"/>
          <p14:tracePt t="61402" x="3294063" y="2136775"/>
          <p14:tracePt t="61419" x="3294063" y="2151063"/>
          <p14:tracePt t="61437" x="3294063" y="2157413"/>
          <p14:tracePt t="61489" x="3286125" y="2165350"/>
          <p14:tracePt t="61522" x="3286125" y="2171700"/>
          <p14:tracePt t="61535" x="3279775" y="2171700"/>
          <p14:tracePt t="61583" x="3279775" y="2179638"/>
          <p14:tracePt t="63592" x="3279775" y="2165350"/>
          <p14:tracePt t="63597" x="3294063" y="2122488"/>
          <p14:tracePt t="63611" x="3294063" y="2057400"/>
          <p14:tracePt t="63630" x="3294063" y="1979613"/>
          <p14:tracePt t="63638" x="3294063" y="1936750"/>
          <p14:tracePt t="63647" x="3294063" y="1900238"/>
          <p14:tracePt t="63666" x="3294063" y="1822450"/>
          <p14:tracePt t="63682" x="3286125" y="1779588"/>
          <p14:tracePt t="63697" x="3286125" y="1751013"/>
          <p14:tracePt t="63713" x="3286125" y="1714500"/>
          <p14:tracePt t="63732" x="3294063" y="1693863"/>
          <p14:tracePt t="63749" x="3294063" y="1671638"/>
          <p14:tracePt t="63766" x="3294063" y="1651000"/>
          <p14:tracePt t="63783" x="3294063" y="1614488"/>
          <p14:tracePt t="63803" x="3294063" y="1608138"/>
          <p14:tracePt t="63815" x="3300413" y="1608138"/>
          <p14:tracePt t="63832" x="3308350" y="1600200"/>
          <p14:tracePt t="63904" x="3314700" y="1600200"/>
          <p14:tracePt t="63912" x="3314700" y="1593850"/>
          <p14:tracePt t="63997" x="3322638" y="1593850"/>
          <p14:tracePt t="64020" x="3328988" y="1593850"/>
          <p14:tracePt t="64029" x="3336925" y="1593850"/>
          <p14:tracePt t="64042" x="3343275" y="1593850"/>
          <p14:tracePt t="64054" x="3357563" y="1593850"/>
          <p14:tracePt t="64070" x="3365500" y="1593850"/>
          <p14:tracePt t="64087" x="3379788" y="1585913"/>
          <p14:tracePt t="64105" x="3394075" y="1579563"/>
          <p14:tracePt t="64123" x="3400425" y="1579563"/>
          <p14:tracePt t="64139" x="3408363" y="1579563"/>
          <p14:tracePt t="64155" x="3414713" y="1571625"/>
          <p14:tracePt t="64172" x="3429000" y="1571625"/>
          <p14:tracePt t="64190" x="3443288" y="1565275"/>
          <p14:tracePt t="64206" x="3457575" y="1565275"/>
          <p14:tracePt t="64240" x="3465513" y="1565275"/>
          <p14:tracePt t="64257" x="3471863" y="1565275"/>
          <p14:tracePt t="64295" x="3479800" y="1565275"/>
          <p14:tracePt t="64402" x="3486150" y="1565275"/>
          <p14:tracePt t="64410" x="3486150" y="1557338"/>
          <p14:tracePt t="64448" x="3494088" y="1557338"/>
          <p14:tracePt t="64497" x="3500438" y="1557338"/>
          <p14:tracePt t="64537" x="3508375" y="1557338"/>
          <p14:tracePt t="64559" x="3514725" y="1557338"/>
          <p14:tracePt t="64652" x="3522663" y="1557338"/>
          <p14:tracePt t="64662" x="3529013" y="1557338"/>
          <p14:tracePt t="64710" x="3536950" y="1557338"/>
          <p14:tracePt t="64740" x="3543300" y="1557338"/>
          <p14:tracePt t="64761" x="3551238" y="1557338"/>
          <p14:tracePt t="64770" x="3557588" y="1557338"/>
          <p14:tracePt t="64817" x="3565525" y="1557338"/>
          <p14:tracePt t="64831" x="3571875" y="1557338"/>
          <p14:tracePt t="64857" x="3586163" y="1557338"/>
          <p14:tracePt t="64887" x="3594100" y="1557338"/>
          <p14:tracePt t="64910" x="3600450" y="1557338"/>
          <p14:tracePt t="64919" x="3608388" y="1557338"/>
          <p14:tracePt t="64940" x="3614738" y="1557338"/>
          <p14:tracePt t="64949" x="3622675" y="1557338"/>
          <p14:tracePt t="64957" x="3622675" y="1565275"/>
          <p14:tracePt t="64971" x="3636963" y="1565275"/>
          <p14:tracePt t="64990" x="3643313" y="1565275"/>
          <p14:tracePt t="65005" x="3651250" y="1565275"/>
          <p14:tracePt t="65043" x="3657600" y="1565275"/>
          <p14:tracePt t="65051" x="3665538" y="1565275"/>
          <p14:tracePt t="65076" x="3671888" y="1565275"/>
          <p14:tracePt t="65105" x="3679825" y="1565275"/>
          <p14:tracePt t="65121" x="3686175" y="1571625"/>
          <p14:tracePt t="65128" x="3694113" y="1571625"/>
          <p14:tracePt t="65144" x="3700463" y="1571625"/>
          <p14:tracePt t="65158" x="3714750" y="1571625"/>
          <p14:tracePt t="65176" x="3722688" y="1571625"/>
          <p14:tracePt t="65192" x="3729038" y="1571625"/>
          <p14:tracePt t="65209" x="3736975" y="1571625"/>
          <p14:tracePt t="65226" x="3751263" y="1571625"/>
          <p14:tracePt t="65243" x="3765550" y="1571625"/>
          <p14:tracePt t="65259" x="3771900" y="1571625"/>
          <p14:tracePt t="65300" x="3779838" y="1571625"/>
          <p14:tracePt t="65316" x="3786188" y="1571625"/>
          <p14:tracePt t="65328" x="3800475" y="1571625"/>
          <p14:tracePt t="65346" x="3814763" y="1565275"/>
          <p14:tracePt t="65362" x="3822700" y="1565275"/>
          <p14:tracePt t="65379" x="3829050" y="1565275"/>
          <p14:tracePt t="65456" x="3836988" y="1565275"/>
          <p14:tracePt t="65472" x="3851275" y="1565275"/>
          <p14:tracePt t="65560" x="3857625" y="1565275"/>
          <p14:tracePt t="65590" x="3865563" y="1565275"/>
          <p14:tracePt t="68452" x="3871913" y="1565275"/>
          <p14:tracePt t="68536" x="3879850" y="1565275"/>
          <p14:tracePt t="69004" x="3879850" y="1557338"/>
          <p14:tracePt t="69113" x="3879850" y="1550988"/>
          <p14:tracePt t="70815" x="3886200" y="1550988"/>
          <p14:tracePt t="74964" x="3886200" y="1571625"/>
          <p14:tracePt t="74972" x="3894138" y="1614488"/>
          <p14:tracePt t="74981" x="3894138" y="1671638"/>
          <p14:tracePt t="74996" x="3894138" y="1751013"/>
          <p14:tracePt t="75013" x="3894138" y="1822450"/>
          <p14:tracePt t="75029" x="3871913" y="1900238"/>
          <p14:tracePt t="75047" x="3829050" y="2043113"/>
          <p14:tracePt t="75064" x="3814763" y="2114550"/>
          <p14:tracePt t="75081" x="3800475" y="2171700"/>
          <p14:tracePt t="75098" x="3786188" y="2243138"/>
          <p14:tracePt t="75115" x="3757613" y="2300288"/>
          <p14:tracePt t="75132" x="3757613" y="2336800"/>
          <p14:tracePt t="75135" x="3751263" y="2379663"/>
          <p14:tracePt t="75149" x="3722688" y="2451100"/>
          <p14:tracePt t="75166" x="3708400" y="2543175"/>
          <p14:tracePt t="75182" x="3686175" y="2600325"/>
          <p14:tracePt t="75200" x="3679825" y="2679700"/>
          <p14:tracePt t="75217" x="3665538" y="2736850"/>
          <p14:tracePt t="75234" x="3643313" y="2786063"/>
          <p14:tracePt t="75251" x="3600450" y="2851150"/>
          <p14:tracePt t="75267" x="3557588" y="2922588"/>
          <p14:tracePt t="75286" x="3536950" y="2957513"/>
          <p14:tracePt t="75303" x="3522663" y="2986088"/>
          <p14:tracePt t="75320" x="3508375" y="3014663"/>
          <p14:tracePt t="75337" x="3500438" y="3057525"/>
          <p14:tracePt t="75353" x="3486150" y="3086100"/>
          <p14:tracePt t="75370" x="3486150" y="3122613"/>
          <p14:tracePt t="75387" x="3486150" y="3165475"/>
          <p14:tracePt t="75404" x="3479800" y="3200400"/>
          <p14:tracePt t="75421" x="3471863" y="3214688"/>
          <p14:tracePt t="75438" x="3471863" y="3236913"/>
          <p14:tracePt t="75454" x="3457575" y="3265488"/>
          <p14:tracePt t="75471" x="3451225" y="3308350"/>
          <p14:tracePt t="75488" x="3451225" y="3343275"/>
          <p14:tracePt t="75506" x="3443288" y="3386138"/>
          <p14:tracePt t="75523" x="3443288" y="3408363"/>
          <p14:tracePt t="75557" x="3443288" y="3414713"/>
          <p14:tracePt t="75581" x="3443288" y="3422650"/>
          <p14:tracePt t="75591" x="3443288" y="3429000"/>
          <p14:tracePt t="75607" x="3436938" y="3436938"/>
          <p14:tracePt t="75625" x="3429000" y="3451225"/>
          <p14:tracePt t="75643" x="3422650" y="3451225"/>
          <p14:tracePt t="75659" x="3414713" y="3457575"/>
          <p14:tracePt t="76072" x="3414713" y="3443288"/>
          <p14:tracePt t="76081" x="3436938" y="3414713"/>
          <p14:tracePt t="76088" x="3451225" y="3357563"/>
          <p14:tracePt t="76101" x="3494088" y="3286125"/>
          <p14:tracePt t="76117" x="3557588" y="3136900"/>
          <p14:tracePt t="76134" x="3600450" y="3043238"/>
          <p14:tracePt t="76151" x="3629025" y="2914650"/>
          <p14:tracePt t="76168" x="3651250" y="2786063"/>
          <p14:tracePt t="76185" x="3671888" y="2651125"/>
          <p14:tracePt t="76202" x="3686175" y="2565400"/>
          <p14:tracePt t="76219" x="3736975" y="2451100"/>
          <p14:tracePt t="76236" x="3757613" y="2379663"/>
          <p14:tracePt t="76253" x="3779838" y="2328863"/>
          <p14:tracePt t="76270" x="3794125" y="2300288"/>
          <p14:tracePt t="76288" x="3808413" y="2265363"/>
          <p14:tracePt t="76305" x="3822700" y="2228850"/>
          <p14:tracePt t="76322" x="3829050" y="2214563"/>
          <p14:tracePt t="76338" x="3851275" y="2200275"/>
          <p14:tracePt t="76356" x="3857625" y="2185988"/>
          <p14:tracePt t="76373" x="3879850" y="2151063"/>
          <p14:tracePt t="76389" x="3886200" y="2122488"/>
          <p14:tracePt t="76406" x="3894138" y="2100263"/>
          <p14:tracePt t="76423" x="3908425" y="2093913"/>
          <p14:tracePt t="76442" x="3914775" y="2085975"/>
          <p14:tracePt t="76464" x="3922713" y="2085975"/>
          <p14:tracePt t="76476" x="3922713" y="2079625"/>
          <p14:tracePt t="76493" x="3943350" y="2057400"/>
          <p14:tracePt t="76508" x="3951288" y="2051050"/>
          <p14:tracePt t="76525" x="3965575" y="2043113"/>
          <p14:tracePt t="76548" x="3971925" y="2043113"/>
          <p14:tracePt t="76957" x="3971925" y="2051050"/>
          <p14:tracePt t="77081" x="3971925" y="2057400"/>
          <p14:tracePt t="77103" x="3971925" y="2065338"/>
          <p14:tracePt t="77112" x="3971925" y="2071688"/>
          <p14:tracePt t="77135" x="3971925" y="2079625"/>
          <p14:tracePt t="77261" x="3979863" y="2079625"/>
          <p14:tracePt t="77276" x="3979863" y="2085975"/>
          <p14:tracePt t="77340" x="3979863" y="2093913"/>
          <p14:tracePt t="77893" x="3986213" y="2093913"/>
          <p14:tracePt t="77981" x="3994150" y="2093913"/>
          <p14:tracePt t="77998" x="4000500" y="2085975"/>
          <p14:tracePt t="78018" x="4000500" y="2079625"/>
          <p14:tracePt t="78026" x="4008438" y="2079625"/>
          <p14:tracePt t="78037" x="4014788" y="2071688"/>
          <p14:tracePt t="78054" x="4029075" y="2071688"/>
          <p14:tracePt t="78071" x="4029075" y="2065338"/>
          <p14:tracePt t="78105" x="4037013" y="2065338"/>
          <p14:tracePt t="78204" x="4043363" y="2065338"/>
          <p14:tracePt t="78220" x="4051300" y="2036763"/>
          <p14:tracePt t="78228" x="4057650" y="2014538"/>
          <p14:tracePt t="78241" x="4065588" y="2008188"/>
          <p14:tracePt t="78290" x="4071938" y="2008188"/>
          <p14:tracePt t="78306" x="4071938" y="2000250"/>
          <p14:tracePt t="78690" x="4057650" y="2000250"/>
          <p14:tracePt t="78697" x="4037013" y="2000250"/>
          <p14:tracePt t="78704" x="4014788" y="2008188"/>
          <p14:tracePt t="78717" x="3994150" y="2008188"/>
          <p14:tracePt t="78735" x="3965575" y="2014538"/>
          <p14:tracePt t="78751" x="3957638" y="2014538"/>
          <p14:tracePt t="78768" x="3943350" y="2014538"/>
          <p14:tracePt t="78786" x="3937000" y="2014538"/>
          <p14:tracePt t="78803" x="3922713" y="2014538"/>
          <p14:tracePt t="78819" x="3871913" y="2022475"/>
          <p14:tracePt t="78836" x="3765550" y="2028825"/>
          <p14:tracePt t="78854" x="3557588" y="2036763"/>
          <p14:tracePt t="78870" x="3400425" y="2028825"/>
          <p14:tracePt t="78887" x="3286125" y="2036763"/>
          <p14:tracePt t="78904" x="3214688" y="2043113"/>
          <p14:tracePt t="78921" x="3143250" y="2036763"/>
          <p14:tracePt t="78938" x="3100388" y="2028825"/>
          <p14:tracePt t="78955" x="3051175" y="2028825"/>
          <p14:tracePt t="78972" x="3014663" y="2022475"/>
          <p14:tracePt t="78990" x="2965450" y="2014538"/>
          <p14:tracePt t="79006" x="2886075" y="2000250"/>
          <p14:tracePt t="79024" x="2808288" y="1993900"/>
          <p14:tracePt t="79040" x="2765425" y="1993900"/>
          <p14:tracePt t="79057" x="2693988" y="1985963"/>
          <p14:tracePt t="79074" x="2600325" y="1957388"/>
          <p14:tracePt t="79092" x="2428875" y="1943100"/>
          <p14:tracePt t="79110" x="2157413" y="1914525"/>
          <p14:tracePt t="79127" x="2057400" y="1900238"/>
          <p14:tracePt t="79142" x="1885950" y="1900238"/>
          <p14:tracePt t="79159" x="1765300" y="1879600"/>
          <p14:tracePt t="79176" x="1708150" y="1871663"/>
          <p14:tracePt t="79193" x="1651000" y="1871663"/>
          <p14:tracePt t="79210" x="1579563" y="1871663"/>
          <p14:tracePt t="79227" x="1385888" y="1865313"/>
          <p14:tracePt t="79244" x="1279525" y="1865313"/>
          <p14:tracePt t="79262" x="1236663" y="1865313"/>
          <p14:tracePt t="79278" x="1222375" y="1865313"/>
          <p14:tracePt t="79346" x="1228725" y="1865313"/>
          <p14:tracePt t="79361" x="1243013" y="1865313"/>
          <p14:tracePt t="79368" x="1250950" y="1865313"/>
          <p14:tracePt t="79384" x="1271588" y="1865313"/>
          <p14:tracePt t="79397" x="1300163" y="1865313"/>
          <p14:tracePt t="79413" x="1408113" y="1865313"/>
          <p14:tracePt t="79431" x="1643063" y="1865313"/>
          <p14:tracePt t="79448" x="1857375" y="1857375"/>
          <p14:tracePt t="79464" x="2128838" y="1857375"/>
          <p14:tracePt t="79482" x="2414588" y="1828800"/>
          <p14:tracePt t="79499" x="2728913" y="1828800"/>
          <p14:tracePt t="79516" x="2979738" y="1857375"/>
          <p14:tracePt t="79533" x="3200400" y="1871663"/>
          <p14:tracePt t="79550" x="3408363" y="1900238"/>
          <p14:tracePt t="79567" x="3743325" y="1965325"/>
          <p14:tracePt t="79585" x="4014788" y="1993900"/>
          <p14:tracePt t="79602" x="4351338" y="2014538"/>
          <p14:tracePt t="79617" x="4522788" y="2036763"/>
          <p14:tracePt t="79634" x="4637088" y="2043113"/>
          <p14:tracePt t="79651" x="4708525" y="2043113"/>
          <p14:tracePt t="79669" x="4751388" y="2043113"/>
          <p14:tracePt t="79686" x="4786313" y="2043113"/>
          <p14:tracePt t="79704" x="4829175" y="2036763"/>
          <p14:tracePt t="79721" x="4851400" y="2036763"/>
          <p14:tracePt t="79760" x="4857750" y="2036763"/>
          <p14:tracePt t="79792" x="4865688" y="2036763"/>
          <p14:tracePt t="79807" x="4872038" y="2036763"/>
          <p14:tracePt t="79824" x="4886325" y="2036763"/>
          <p14:tracePt t="79837" x="4900613" y="2036763"/>
          <p14:tracePt t="79845" x="4908550" y="2036763"/>
          <p14:tracePt t="80542" x="4908550" y="2051050"/>
          <p14:tracePt t="80549" x="4908550" y="2071688"/>
          <p14:tracePt t="80558" x="4908550" y="2085975"/>
          <p14:tracePt t="80570" x="4908550" y="2108200"/>
          <p14:tracePt t="80587" x="4908550" y="2143125"/>
          <p14:tracePt t="80603" x="4894263" y="2222500"/>
          <p14:tracePt t="80622" x="4879975" y="2293938"/>
          <p14:tracePt t="80628" x="4872038" y="2351088"/>
          <p14:tracePt t="80637" x="4865688" y="2408238"/>
          <p14:tracePt t="80654" x="4829175" y="2536825"/>
          <p14:tracePt t="80672" x="4751388" y="2728913"/>
          <p14:tracePt t="80688" x="4665663" y="2936875"/>
          <p14:tracePt t="80705" x="4600575" y="3094038"/>
          <p14:tracePt t="80722" x="4537075" y="3271838"/>
          <p14:tracePt t="80739" x="4443413" y="3408363"/>
          <p14:tracePt t="80757" x="4365625" y="3643313"/>
          <p14:tracePt t="80774" x="4314825" y="3743325"/>
          <p14:tracePt t="80790" x="4200525" y="3900488"/>
          <p14:tracePt t="80808" x="4129088" y="4065588"/>
          <p14:tracePt t="80824" x="4051300" y="4208463"/>
          <p14:tracePt t="80842" x="3929063" y="4357688"/>
          <p14:tracePt t="80858" x="3786188" y="4500563"/>
          <p14:tracePt t="80861" x="3714750" y="4579938"/>
          <p14:tracePt t="80875" x="3651250" y="4700588"/>
          <p14:tracePt t="80892" x="3557588" y="4786313"/>
          <p14:tracePt t="80909" x="3486150" y="4865688"/>
          <p14:tracePt t="80926" x="3400425" y="4914900"/>
          <p14:tracePt t="80943" x="3343275" y="4951413"/>
          <p14:tracePt t="80961" x="3271838" y="4972050"/>
          <p14:tracePt t="80977" x="3186113" y="4979988"/>
          <p14:tracePt t="80994" x="3143250" y="4979988"/>
          <p14:tracePt t="81011" x="3094038" y="4979988"/>
          <p14:tracePt t="81028" x="3051175" y="4979988"/>
          <p14:tracePt t="81045" x="3008313" y="4979988"/>
          <p14:tracePt t="81061" x="2951163" y="4957763"/>
          <p14:tracePt t="81080" x="2894013" y="4943475"/>
          <p14:tracePt t="81096" x="2871788" y="4937125"/>
          <p14:tracePt t="81113" x="2843213" y="4937125"/>
          <p14:tracePt t="81130" x="2822575" y="4937125"/>
          <p14:tracePt t="81133" x="2814638" y="4937125"/>
          <p14:tracePt t="81164" x="2794000" y="4922838"/>
          <p14:tracePt t="81181" x="2757488" y="4900613"/>
          <p14:tracePt t="81198" x="2679700" y="4879975"/>
          <p14:tracePt t="81215" x="2593975" y="4857750"/>
          <p14:tracePt t="81231" x="2522538" y="4851400"/>
          <p14:tracePt t="81249" x="2443163" y="4843463"/>
          <p14:tracePt t="81266" x="2422525" y="4843463"/>
          <p14:tracePt t="81301" x="2408238" y="4843463"/>
          <p14:tracePt t="81318" x="2400300" y="4843463"/>
          <p14:tracePt t="81335" x="2379663" y="4843463"/>
          <p14:tracePt t="81352" x="2365375" y="4843463"/>
          <p14:tracePt t="81368" x="2357438" y="4843463"/>
          <p14:tracePt t="81385" x="2343150" y="4843463"/>
          <p14:tracePt t="81402" x="2336800" y="4843463"/>
          <p14:tracePt t="81419" x="2308225" y="4843463"/>
          <p14:tracePt t="81435" x="2271713" y="4837113"/>
          <p14:tracePt t="81453" x="2179638" y="4829175"/>
          <p14:tracePt t="81470" x="2014538" y="4808538"/>
          <p14:tracePt t="81488" x="1914525" y="4808538"/>
          <p14:tracePt t="81504" x="1843088" y="4800600"/>
          <p14:tracePt t="81521" x="1808163" y="4800600"/>
          <p14:tracePt t="81538" x="1765300" y="4794250"/>
          <p14:tracePt t="81555" x="1665288" y="4786313"/>
          <p14:tracePt t="81572" x="1593850" y="4786313"/>
          <p14:tracePt t="81589" x="1500188" y="4786313"/>
          <p14:tracePt t="81606" x="1428750" y="4786313"/>
          <p14:tracePt t="81628" x="1336675" y="4786313"/>
          <p14:tracePt t="81633" x="1322388" y="4786313"/>
          <p14:tracePt t="81657" x="1293813" y="4786313"/>
          <p14:tracePt t="81799" x="1322388" y="4786313"/>
          <p14:tracePt t="81809" x="1371600" y="4786313"/>
          <p14:tracePt t="81816" x="1414463" y="4786313"/>
          <p14:tracePt t="81826" x="1450975" y="4786313"/>
          <p14:tracePt t="81843" x="1593850" y="4794250"/>
          <p14:tracePt t="81861" x="1714500" y="4794250"/>
          <p14:tracePt t="81878" x="1828800" y="4794250"/>
          <p14:tracePt t="81895" x="1928813" y="4794250"/>
          <p14:tracePt t="81911" x="1985963" y="4794250"/>
          <p14:tracePt t="81930" x="2051050" y="4800600"/>
          <p14:tracePt t="81945" x="2108200" y="4800600"/>
          <p14:tracePt t="81962" x="2151063" y="4800600"/>
          <p14:tracePt t="81979" x="2200275" y="4800600"/>
          <p14:tracePt t="81996" x="2228850" y="4800600"/>
          <p14:tracePt t="82013" x="2293938" y="4800600"/>
          <p14:tracePt t="82030" x="2393950" y="4794250"/>
          <p14:tracePt t="82034" x="2443163" y="4794250"/>
          <p14:tracePt t="82050" x="2565400" y="4794250"/>
          <p14:tracePt t="82066" x="2671763" y="4794250"/>
          <p14:tracePt t="82082" x="2757488" y="4794250"/>
          <p14:tracePt t="82099" x="2865438" y="4794250"/>
          <p14:tracePt t="82115" x="2943225" y="4794250"/>
          <p14:tracePt t="82132" x="3022600" y="4794250"/>
          <p14:tracePt t="82135" x="3071813" y="4794250"/>
          <p14:tracePt t="82149" x="3128963" y="4794250"/>
          <p14:tracePt t="82166" x="3200400" y="4800600"/>
          <p14:tracePt t="82184" x="3265488" y="4800600"/>
          <p14:tracePt t="82200" x="3314700" y="4800600"/>
          <p14:tracePt t="82217" x="3379788" y="4800600"/>
          <p14:tracePt t="82234" x="3436938" y="4800600"/>
          <p14:tracePt t="82251" x="3508375" y="4800600"/>
          <p14:tracePt t="82268" x="3543300" y="4808538"/>
          <p14:tracePt t="82285" x="3571875" y="4808538"/>
          <p14:tracePt t="82302" x="3608388" y="4808538"/>
          <p14:tracePt t="82319" x="3636963" y="4808538"/>
          <p14:tracePt t="82336" x="3657600" y="4808538"/>
          <p14:tracePt t="82353" x="3679825" y="4808538"/>
          <p14:tracePt t="82370" x="3708400" y="4814888"/>
          <p14:tracePt t="82387" x="3729038" y="4814888"/>
          <p14:tracePt t="82404" x="3736975" y="4814888"/>
          <p14:tracePt t="82440" x="3743325" y="4814888"/>
          <p14:tracePt t="82541" x="3751263" y="4814888"/>
          <p14:tracePt t="83064" x="3757613" y="4814888"/>
          <p14:tracePt t="83072" x="3757613" y="4822825"/>
          <p14:tracePt t="83086" x="3757613" y="4837113"/>
          <p14:tracePt t="83102" x="3779838" y="4851400"/>
          <p14:tracePt t="83118" x="3800475" y="4872038"/>
          <p14:tracePt t="83135" x="3836988" y="4937125"/>
          <p14:tracePt t="83152" x="3914775" y="5008563"/>
          <p14:tracePt t="83169" x="3986213" y="5057775"/>
          <p14:tracePt t="83186" x="4037013" y="5122863"/>
          <p14:tracePt t="83203" x="4108450" y="5186363"/>
          <p14:tracePt t="83220" x="4137025" y="5208588"/>
          <p14:tracePt t="83237" x="4157663" y="5222875"/>
          <p14:tracePt t="83256" x="4165600" y="5222875"/>
          <p14:tracePt t="83272" x="4179888" y="5229225"/>
          <p14:tracePt t="83274" x="4179888" y="5237163"/>
          <p14:tracePt t="83290" x="4179888" y="5243513"/>
          <p14:tracePt t="83306" x="4186238" y="5257800"/>
          <p14:tracePt t="83323" x="4200525" y="5272088"/>
          <p14:tracePt t="83340" x="4214813" y="5286375"/>
          <p14:tracePt t="83357" x="4229100" y="5300663"/>
          <p14:tracePt t="83374" x="4229100" y="5314950"/>
          <p14:tracePt t="83391" x="4237038" y="5322888"/>
          <p14:tracePt t="83408" x="4237038" y="5329238"/>
          <p14:tracePt t="83424" x="4237038" y="5337175"/>
          <p14:tracePt t="83556" x="4229100" y="5343525"/>
          <p14:tracePt t="83562" x="4222750" y="5343525"/>
          <p14:tracePt t="83576" x="4214813" y="5343525"/>
          <p14:tracePt t="83594" x="4186238" y="5343525"/>
          <p14:tracePt t="83610" x="4151313" y="5351463"/>
          <p14:tracePt t="83628" x="4114800" y="5357813"/>
          <p14:tracePt t="83645" x="4071938" y="5365750"/>
          <p14:tracePt t="83664" x="3943350" y="5365750"/>
          <p14:tracePt t="83680" x="3886200" y="5365750"/>
          <p14:tracePt t="83696" x="3836988" y="5357813"/>
          <p14:tracePt t="83713" x="3794125" y="5357813"/>
          <p14:tracePt t="83730" x="3694113" y="5357813"/>
          <p14:tracePt t="83746" x="3614738" y="5357813"/>
          <p14:tracePt t="83764" x="3551238" y="5351463"/>
          <p14:tracePt t="83781" x="3500438" y="5343525"/>
          <p14:tracePt t="83798" x="3414713" y="5337175"/>
          <p14:tracePt t="83815" x="3351213" y="5329238"/>
          <p14:tracePt t="83832" x="3300413" y="5329238"/>
          <p14:tracePt t="83849" x="3243263" y="5329238"/>
          <p14:tracePt t="83865" x="3171825" y="5329238"/>
          <p14:tracePt t="83882" x="3136900" y="5322888"/>
          <p14:tracePt t="83899" x="3086100" y="5314950"/>
          <p14:tracePt t="83916" x="3051175" y="5308600"/>
          <p14:tracePt t="83934" x="3028950" y="5294313"/>
          <p14:tracePt t="83952" x="2994025" y="5286375"/>
          <p14:tracePt t="83969" x="2965450" y="5286375"/>
          <p14:tracePt t="83986" x="2951163" y="5280025"/>
          <p14:tracePt t="84064" x="2957513" y="5280025"/>
          <p14:tracePt t="84072" x="2957513" y="5272088"/>
          <p14:tracePt t="84080" x="2965450" y="5265738"/>
          <p14:tracePt t="84089" x="2979738" y="5265738"/>
          <p14:tracePt t="84106" x="3000375" y="5257800"/>
          <p14:tracePt t="84122" x="3036888" y="5251450"/>
          <p14:tracePt t="84128" x="3071813" y="5251450"/>
          <p14:tracePt t="84139" x="3086100" y="5251450"/>
          <p14:tracePt t="84155" x="3171825" y="5251450"/>
          <p14:tracePt t="84171" x="3343275" y="5243513"/>
          <p14:tracePt t="84188" x="3494088" y="5229225"/>
          <p14:tracePt t="84206" x="3629025" y="5229225"/>
          <p14:tracePt t="84223" x="3765550" y="5214938"/>
          <p14:tracePt t="84240" x="3886200" y="5200650"/>
          <p14:tracePt t="84257" x="3994150" y="5194300"/>
          <p14:tracePt t="84258" x="4057650" y="5200650"/>
          <p14:tracePt t="84275" x="4165600" y="5200650"/>
          <p14:tracePt t="84291" x="4294188" y="5194300"/>
          <p14:tracePt t="84307" x="4386263" y="5186363"/>
          <p14:tracePt t="84324" x="4465638" y="5172075"/>
          <p14:tracePt t="84341" x="4557713" y="5165725"/>
          <p14:tracePt t="84358" x="4657725" y="5151438"/>
          <p14:tracePt t="84376" x="4808538" y="5143500"/>
          <p14:tracePt t="84392" x="4951413" y="5137150"/>
          <p14:tracePt t="84410" x="5100638" y="5137150"/>
          <p14:tracePt t="84427" x="5222875" y="5129213"/>
          <p14:tracePt t="84445" x="5337175" y="5108575"/>
          <p14:tracePt t="84462" x="5394325" y="5108575"/>
          <p14:tracePt t="84479" x="5429250" y="5108575"/>
          <p14:tracePt t="84494" x="5457825" y="5108575"/>
          <p14:tracePt t="84511" x="5500688" y="5100638"/>
          <p14:tracePt t="84529" x="5529263" y="5094288"/>
          <p14:tracePt t="84545" x="5557838" y="5094288"/>
          <p14:tracePt t="84562" x="5580063" y="5094288"/>
          <p14:tracePt t="84838" x="5572125" y="5094288"/>
          <p14:tracePt t="84854" x="5565775" y="5094288"/>
          <p14:tracePt t="84870" x="5557838" y="5094288"/>
          <p14:tracePt t="84884" x="5551488" y="5094288"/>
          <p14:tracePt t="84900" x="5543550" y="5094288"/>
          <p14:tracePt t="84906" x="5537200" y="5094288"/>
          <p14:tracePt t="84919" x="5529263" y="5094288"/>
          <p14:tracePt t="84939" x="5514975" y="5094288"/>
          <p14:tracePt t="84969" x="5508625" y="5094288"/>
          <p14:tracePt t="84985" x="5500688" y="5094288"/>
          <p14:tracePt t="85064" x="5494338" y="5094288"/>
          <p14:tracePt t="85078" x="5486400" y="5094288"/>
          <p14:tracePt t="85095" x="5480050" y="5094288"/>
          <p14:tracePt t="85111" x="5472113" y="5094288"/>
          <p14:tracePt t="85118" x="5465763" y="5094288"/>
          <p14:tracePt t="85126" x="5457825" y="5094288"/>
          <p14:tracePt t="85140" x="5451475" y="5094288"/>
          <p14:tracePt t="85157" x="5443538" y="5094288"/>
          <p14:tracePt t="85173" x="5437188" y="5094288"/>
          <p14:tracePt t="85298" x="5429250" y="5094288"/>
          <p14:tracePt t="85447" x="5422900" y="5094288"/>
          <p14:tracePt t="85821" x="5414963" y="5094288"/>
          <p14:tracePt t="85838" x="5408613" y="5094288"/>
          <p14:tracePt t="85870" x="5400675" y="5094288"/>
          <p14:tracePt t="85955" x="5394325" y="5094288"/>
          <p14:tracePt t="85985" x="5380038" y="5094288"/>
          <p14:tracePt t="86001" x="5380038" y="5100638"/>
          <p14:tracePt t="86025" x="5372100" y="5100638"/>
          <p14:tracePt t="86788" x="5380038" y="5100638"/>
          <p14:tracePt t="86813" x="5386388" y="5100638"/>
          <p14:tracePt t="87064" x="5386388" y="5108575"/>
          <p14:tracePt t="87081" x="5386388" y="5114925"/>
          <p14:tracePt t="87087" x="5386388" y="5122863"/>
          <p14:tracePt t="87104" x="5386388" y="5129213"/>
          <p14:tracePt t="91937" x="0" y="0"/>
        </p14:tracePtLst>
      </p14:laserTraceLst>
    </p:ext>
  </p:extLs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/>
          <p:cNvSpPr txBox="1">
            <a:spLocks/>
          </p:cNvSpPr>
          <p:nvPr/>
        </p:nvSpPr>
        <p:spPr>
          <a:xfrm>
            <a:off x="476545" y="368660"/>
            <a:ext cx="8289630" cy="7650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/>
              <a:t>괄호 검사 알고리즘</a:t>
            </a:r>
            <a:endParaRPr lang="en-US" altLang="ko-KR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120" y="1358770"/>
            <a:ext cx="8289925" cy="5051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410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9766"/>
    </mc:Choice>
    <mc:Fallback xmlns="">
      <p:transition spd="slow" advTm="159766"/>
    </mc:Fallback>
  </mc:AlternateContent>
  <p:timing>
    <p:tnLst>
      <p:par>
        <p:cTn id="1" dur="indefinite" restart="never" nodeType="tmRoot"/>
      </p:par>
    </p:tnLst>
  </p:timing>
  <p:extLst mod="1">
    <p:ext uri="{3A86A75C-4F4B-4683-9AE1-C65F6400EC91}">
      <p14:laserTraceLst xmlns:p14="http://schemas.microsoft.com/office/powerpoint/2010/main">
        <p14:tracePtLst>
          <p14:tracePt t="8553" x="7000875" y="3165475"/>
          <p14:tracePt t="8689" x="6965950" y="3165475"/>
          <p14:tracePt t="8696" x="6923088" y="3165475"/>
          <p14:tracePt t="8705" x="6865938" y="3165475"/>
          <p14:tracePt t="8720" x="6743700" y="3165475"/>
          <p14:tracePt t="8735" x="6665913" y="3171825"/>
          <p14:tracePt t="8751" x="6594475" y="3171825"/>
          <p14:tracePt t="8769" x="6500813" y="3165475"/>
          <p14:tracePt t="8772" x="6429375" y="3151188"/>
          <p14:tracePt t="8786" x="6337300" y="3143250"/>
          <p14:tracePt t="8803" x="5922963" y="3028950"/>
          <p14:tracePt t="8819" x="5229225" y="2843213"/>
          <p14:tracePt t="8837" x="4657725" y="2714625"/>
          <p14:tracePt t="8854" x="3829050" y="2486025"/>
          <p14:tracePt t="8871" x="3322638" y="2328863"/>
          <p14:tracePt t="8889" x="2822575" y="2193925"/>
          <p14:tracePt t="8906" x="2671763" y="2128838"/>
          <p14:tracePt t="8923" x="2514600" y="2036763"/>
          <p14:tracePt t="8929" x="2400300" y="1971675"/>
          <p14:tracePt t="8938" x="2322513" y="1936750"/>
          <p14:tracePt t="8955" x="2200275" y="1885950"/>
          <p14:tracePt t="8972" x="2043113" y="1822450"/>
          <p14:tracePt t="8989" x="1836738" y="1808163"/>
          <p14:tracePt t="9007" x="1685925" y="1785938"/>
          <p14:tracePt t="9023" x="1600200" y="1757363"/>
          <p14:tracePt t="9041" x="1508125" y="1728788"/>
          <p14:tracePt t="9057" x="1422400" y="1714500"/>
          <p14:tracePt t="9075" x="1300163" y="1679575"/>
          <p14:tracePt t="9091" x="1157288" y="1614488"/>
          <p14:tracePt t="9108" x="1114425" y="1608138"/>
          <p14:tracePt t="9125" x="1093788" y="1608138"/>
          <p14:tracePt t="9159" x="1085850" y="1608138"/>
          <p14:tracePt t="9177" x="1085850" y="1651000"/>
          <p14:tracePt t="9195" x="1100138" y="1693863"/>
          <p14:tracePt t="9212" x="1114425" y="1728788"/>
          <p14:tracePt t="9228" x="1128713" y="1765300"/>
          <p14:tracePt t="9245" x="1150938" y="1779588"/>
          <p14:tracePt t="9335" x="1150938" y="1785938"/>
          <p14:tracePt t="9343" x="1150938" y="1793875"/>
          <p14:tracePt t="9351" x="1150938" y="1800225"/>
          <p14:tracePt t="9363" x="1150938" y="1808163"/>
          <p14:tracePt t="9383" x="1157288" y="1808163"/>
          <p14:tracePt t="9414" x="1165225" y="1808163"/>
          <p14:tracePt t="9422" x="1179513" y="1808163"/>
          <p14:tracePt t="9432" x="1208088" y="1814513"/>
          <p14:tracePt t="9448" x="1236663" y="1814513"/>
          <p14:tracePt t="9465" x="1265238" y="1822450"/>
          <p14:tracePt t="9482" x="1328738" y="1843088"/>
          <p14:tracePt t="9501" x="1471613" y="1879600"/>
          <p14:tracePt t="9518" x="1643063" y="1893888"/>
          <p14:tracePt t="9536" x="1779588" y="1893888"/>
          <p14:tracePt t="9551" x="1922463" y="1893888"/>
          <p14:tracePt t="9567" x="2000250" y="1885950"/>
          <p14:tracePt t="9584" x="2022475" y="1885950"/>
          <p14:tracePt t="9813" x="2014538" y="1885950"/>
          <p14:tracePt t="9819" x="2000250" y="1893888"/>
          <p14:tracePt t="9827" x="2000250" y="1900238"/>
          <p14:tracePt t="9840" x="1993900" y="1908175"/>
          <p14:tracePt t="9857" x="1985963" y="1914525"/>
          <p14:tracePt t="9930" x="1979613" y="1922463"/>
          <p14:tracePt t="9947" x="1957388" y="1922463"/>
          <p14:tracePt t="9954" x="1936750" y="1922463"/>
          <p14:tracePt t="9963" x="1900238" y="1936750"/>
          <p14:tracePt t="9976" x="1851025" y="1957388"/>
          <p14:tracePt t="9992" x="1814513" y="1957388"/>
          <p14:tracePt t="10009" x="1808163" y="1957388"/>
          <p14:tracePt t="10072" x="1808163" y="1965325"/>
          <p14:tracePt t="10094" x="1800225" y="1965325"/>
          <p14:tracePt t="10181" x="1793875" y="1965325"/>
          <p14:tracePt t="10188" x="1779588" y="1965325"/>
          <p14:tracePt t="10198" x="1765300" y="1965325"/>
          <p14:tracePt t="10214" x="1728788" y="1965325"/>
          <p14:tracePt t="10232" x="1714500" y="1965325"/>
          <p14:tracePt t="10248" x="1665288" y="1965325"/>
          <p14:tracePt t="10266" x="1628775" y="1965325"/>
          <p14:tracePt t="10282" x="1593850" y="1965325"/>
          <p14:tracePt t="10298" x="1557338" y="1965325"/>
          <p14:tracePt t="10315" x="1522413" y="1957388"/>
          <p14:tracePt t="10331" x="1465263" y="1943100"/>
          <p14:tracePt t="10349" x="1350963" y="1928813"/>
          <p14:tracePt t="10366" x="1300163" y="1928813"/>
          <p14:tracePt t="10382" x="1265238" y="1936750"/>
          <p14:tracePt t="10400" x="1250950" y="1943100"/>
          <p14:tracePt t="10418" x="1236663" y="1943100"/>
          <p14:tracePt t="10436" x="1228725" y="1951038"/>
          <p14:tracePt t="10454" x="1222375" y="1951038"/>
          <p14:tracePt t="10470" x="1222375" y="1957388"/>
          <p14:tracePt t="10485" x="1208088" y="1957388"/>
          <p14:tracePt t="10502" x="1200150" y="1957388"/>
          <p14:tracePt t="10520" x="1200150" y="1965325"/>
          <p14:tracePt t="10536" x="1193800" y="1971675"/>
          <p14:tracePt t="10554" x="1179513" y="1971675"/>
          <p14:tracePt t="10571" x="1171575" y="1971675"/>
          <p14:tracePt t="10588" x="1157288" y="1971675"/>
          <p14:tracePt t="10605" x="1150938" y="1971675"/>
          <p14:tracePt t="10813" x="1143000" y="1971675"/>
          <p14:tracePt t="10859" x="1136650" y="1971675"/>
          <p14:tracePt t="10938" x="1128713" y="1971675"/>
          <p14:tracePt t="10991" x="1122363" y="1971675"/>
          <p14:tracePt t="11047" x="1114425" y="1971675"/>
          <p14:tracePt t="11062" x="1108075" y="1971675"/>
          <p14:tracePt t="11086" x="1100138" y="1979613"/>
          <p14:tracePt t="11100" x="1085850" y="1979613"/>
          <p14:tracePt t="11109" x="1079500" y="1979613"/>
          <p14:tracePt t="11117" x="1071563" y="1979613"/>
          <p14:tracePt t="11130" x="1065213" y="1985963"/>
          <p14:tracePt t="11148" x="1057275" y="1993900"/>
          <p14:tracePt t="11164" x="1042988" y="1993900"/>
          <p14:tracePt t="11232" x="1036638" y="1993900"/>
          <p14:tracePt t="11248" x="1022350" y="1993900"/>
          <p14:tracePt t="11257" x="1008063" y="1993900"/>
          <p14:tracePt t="11274" x="1000125" y="1993900"/>
          <p14:tracePt t="11405" x="993775" y="1993900"/>
          <p14:tracePt t="11445" x="985838" y="1993900"/>
          <p14:tracePt t="11548" x="985838" y="1985963"/>
          <p14:tracePt t="11577" x="993775" y="1979613"/>
          <p14:tracePt t="11601" x="1000125" y="1979613"/>
          <p14:tracePt t="11618" x="1014413" y="1979613"/>
          <p14:tracePt t="11640" x="1036638" y="1979613"/>
          <p14:tracePt t="11655" x="1042988" y="1979613"/>
          <p14:tracePt t="11662" x="1050925" y="1979613"/>
          <p14:tracePt t="11679" x="1071563" y="1979613"/>
          <p14:tracePt t="11691" x="1093788" y="1979613"/>
          <p14:tracePt t="11708" x="1114425" y="1979613"/>
          <p14:tracePt t="11725" x="1200150" y="1993900"/>
          <p14:tracePt t="11742" x="1300163" y="2008188"/>
          <p14:tracePt t="11759" x="1350963" y="2022475"/>
          <p14:tracePt t="11776" x="1422400" y="2028825"/>
          <p14:tracePt t="11793" x="1450975" y="2028825"/>
          <p14:tracePt t="11813" x="1471613" y="2028825"/>
          <p14:tracePt t="11829" x="1479550" y="2028825"/>
          <p14:tracePt t="11861" x="1500188" y="2028825"/>
          <p14:tracePt t="11878" x="1522413" y="2028825"/>
          <p14:tracePt t="11895" x="1557338" y="2036763"/>
          <p14:tracePt t="11912" x="1593850" y="2036763"/>
          <p14:tracePt t="11929" x="1614488" y="2036763"/>
          <p14:tracePt t="11946" x="1622425" y="2028825"/>
          <p14:tracePt t="12078" x="1614488" y="2028825"/>
          <p14:tracePt t="12101" x="1614488" y="2036763"/>
          <p14:tracePt t="12125" x="1608138" y="2036763"/>
          <p14:tracePt t="12139" x="1600200" y="2036763"/>
          <p14:tracePt t="12172" x="1593850" y="2036763"/>
          <p14:tracePt t="12187" x="1585913" y="2036763"/>
          <p14:tracePt t="12293" x="1579563" y="2036763"/>
          <p14:tracePt t="12336" x="1571625" y="2043113"/>
          <p14:tracePt t="12389" x="1565275" y="2043113"/>
          <p14:tracePt t="12404" x="1557338" y="2051050"/>
          <p14:tracePt t="12452" x="1550988" y="2051050"/>
          <p14:tracePt t="12477" x="1543050" y="2051050"/>
          <p14:tracePt t="12481" x="1543050" y="2057400"/>
          <p14:tracePt t="12493" x="1536700" y="2057400"/>
          <p14:tracePt t="12506" x="1528763" y="2057400"/>
          <p14:tracePt t="12531" x="1522413" y="2057400"/>
          <p14:tracePt t="12788" x="1528763" y="2057400"/>
          <p14:tracePt t="12851" x="1536700" y="2057400"/>
          <p14:tracePt t="12921" x="1543050" y="2057400"/>
          <p14:tracePt t="12929" x="1550988" y="2057400"/>
          <p14:tracePt t="12937" x="1557338" y="2057400"/>
          <p14:tracePt t="12962" x="1565275" y="2057400"/>
          <p14:tracePt t="12991" x="1571625" y="2057400"/>
          <p14:tracePt t="13078" x="1585913" y="2057400"/>
          <p14:tracePt t="13085" x="1593850" y="2057400"/>
          <p14:tracePt t="13094" x="1600200" y="2057400"/>
          <p14:tracePt t="13103" x="1608138" y="2057400"/>
          <p14:tracePt t="13120" x="1622425" y="2057400"/>
          <p14:tracePt t="13137" x="1628775" y="2057400"/>
          <p14:tracePt t="13179" x="1636713" y="2057400"/>
          <p14:tracePt t="13234" x="1643063" y="2057400"/>
          <p14:tracePt t="13261" x="1651000" y="2057400"/>
          <p14:tracePt t="13429" x="1651000" y="2051050"/>
          <p14:tracePt t="13437" x="1643063" y="2051050"/>
          <p14:tracePt t="13446" x="1628775" y="2051050"/>
          <p14:tracePt t="13459" x="1600200" y="2051050"/>
          <p14:tracePt t="13475" x="1557338" y="2051050"/>
          <p14:tracePt t="13492" x="1514475" y="2057400"/>
          <p14:tracePt t="13509" x="1471613" y="2065338"/>
          <p14:tracePt t="13527" x="1422400" y="2071688"/>
          <p14:tracePt t="13544" x="1400175" y="2071688"/>
          <p14:tracePt t="13561" x="1343025" y="2071688"/>
          <p14:tracePt t="13577" x="1293813" y="2071688"/>
          <p14:tracePt t="13595" x="1271588" y="2071688"/>
          <p14:tracePt t="13611" x="1214438" y="2071688"/>
          <p14:tracePt t="13628" x="1165225" y="2071688"/>
          <p14:tracePt t="13645" x="1128713" y="2071688"/>
          <p14:tracePt t="13663" x="1114425" y="2065338"/>
          <p14:tracePt t="13679" x="1108075" y="2065338"/>
          <p14:tracePt t="13696" x="1100138" y="2065338"/>
          <p14:tracePt t="13730" x="1085850" y="2065338"/>
          <p14:tracePt t="13747" x="1050925" y="2065338"/>
          <p14:tracePt t="13765" x="1022350" y="2065338"/>
          <p14:tracePt t="13783" x="1014413" y="2065338"/>
          <p14:tracePt t="13858" x="1008063" y="2057400"/>
          <p14:tracePt t="13874" x="993775" y="2051050"/>
          <p14:tracePt t="13881" x="985838" y="2051050"/>
          <p14:tracePt t="13888" x="985838" y="2043113"/>
          <p14:tracePt t="13900" x="979488" y="2043113"/>
          <p14:tracePt t="14016" x="985838" y="2043113"/>
          <p14:tracePt t="14022" x="993775" y="2043113"/>
          <p14:tracePt t="14036" x="1000125" y="2043113"/>
          <p14:tracePt t="14053" x="1093788" y="2043113"/>
          <p14:tracePt t="14070" x="1185863" y="2057400"/>
          <p14:tracePt t="14087" x="1285875" y="2057400"/>
          <p14:tracePt t="14104" x="1357313" y="2057400"/>
          <p14:tracePt t="14121" x="1385888" y="2057400"/>
          <p14:tracePt t="14138" x="1393825" y="2057400"/>
          <p14:tracePt t="14195" x="1400175" y="2057400"/>
          <p14:tracePt t="14203" x="1414463" y="2065338"/>
          <p14:tracePt t="14212" x="1436688" y="2065338"/>
          <p14:tracePt t="14223" x="1450975" y="2071688"/>
          <p14:tracePt t="14240" x="1465263" y="2079625"/>
          <p14:tracePt t="14257" x="1479550" y="2079625"/>
          <p14:tracePt t="16734" x="1479550" y="2085975"/>
          <p14:tracePt t="16749" x="1485900" y="2085975"/>
          <p14:tracePt t="16766" x="1485900" y="2093913"/>
          <p14:tracePt t="16868" x="1485900" y="2100263"/>
          <p14:tracePt t="16881" x="1485900" y="2108200"/>
          <p14:tracePt t="16897" x="1485900" y="2114550"/>
          <p14:tracePt t="16913" x="1493838" y="2114550"/>
          <p14:tracePt t="17421" x="1493838" y="2128838"/>
          <p14:tracePt t="17437" x="1500188" y="2128838"/>
          <p14:tracePt t="17547" x="1500188" y="2136775"/>
          <p14:tracePt t="17571" x="1500188" y="2143125"/>
          <p14:tracePt t="17577" x="1508125" y="2143125"/>
          <p14:tracePt t="17622" x="1508125" y="2151063"/>
          <p14:tracePt t="17641" x="1508125" y="2157413"/>
          <p14:tracePt t="17665" x="1508125" y="2165350"/>
          <p14:tracePt t="17672" x="1508125" y="2171700"/>
          <p14:tracePt t="17679" x="1508125" y="2179638"/>
          <p14:tracePt t="17696" x="1508125" y="2185988"/>
          <p14:tracePt t="17707" x="1508125" y="2193925"/>
          <p14:tracePt t="17724" x="1508125" y="2200275"/>
          <p14:tracePt t="17741" x="1508125" y="2208213"/>
          <p14:tracePt t="17810" x="1508125" y="2214563"/>
          <p14:tracePt t="17819" x="1508125" y="2222500"/>
          <p14:tracePt t="17827" x="1508125" y="2228850"/>
          <p14:tracePt t="17842" x="1508125" y="2236788"/>
          <p14:tracePt t="17861" x="1508125" y="2251075"/>
          <p14:tracePt t="17876" x="1508125" y="2257425"/>
          <p14:tracePt t="17943" x="1508125" y="2265363"/>
          <p14:tracePt t="18014" x="1522413" y="2265363"/>
          <p14:tracePt t="18023" x="1528763" y="2265363"/>
          <p14:tracePt t="18029" x="1536700" y="2265363"/>
          <p14:tracePt t="18046" x="1550988" y="2265363"/>
          <p14:tracePt t="18063" x="1585913" y="2271713"/>
          <p14:tracePt t="18081" x="1600200" y="2286000"/>
          <p14:tracePt t="18097" x="1665288" y="2293938"/>
          <p14:tracePt t="18115" x="1679575" y="2293938"/>
          <p14:tracePt t="18131" x="1708150" y="2293938"/>
          <p14:tracePt t="18148" x="1722438" y="2293938"/>
          <p14:tracePt t="18165" x="1736725" y="2286000"/>
          <p14:tracePt t="18182" x="1743075" y="2286000"/>
          <p14:tracePt t="18200" x="1785938" y="2279650"/>
          <p14:tracePt t="18216" x="1808163" y="2279650"/>
          <p14:tracePt t="18233" x="1836738" y="2279650"/>
          <p14:tracePt t="18250" x="1857375" y="2279650"/>
          <p14:tracePt t="18267" x="1885950" y="2279650"/>
          <p14:tracePt t="18284" x="1908175" y="2286000"/>
          <p14:tracePt t="18302" x="1951038" y="2286000"/>
          <p14:tracePt t="18320" x="1971675" y="2286000"/>
          <p14:tracePt t="18335" x="2008188" y="2279650"/>
          <p14:tracePt t="18352" x="2051050" y="2279650"/>
          <p14:tracePt t="18369" x="2071688" y="2265363"/>
          <p14:tracePt t="18389" x="2093913" y="2265363"/>
          <p14:tracePt t="18404" x="2114550" y="2257425"/>
          <p14:tracePt t="18421" x="2122488" y="2257425"/>
          <p14:tracePt t="18438" x="2128838" y="2257425"/>
          <p14:tracePt t="18455" x="2136775" y="2257425"/>
          <p14:tracePt t="18538" x="2143125" y="2257425"/>
          <p14:tracePt t="18546" x="2157413" y="2251075"/>
          <p14:tracePt t="18648" x="2157413" y="2243138"/>
          <p14:tracePt t="18709" x="2136775" y="2243138"/>
          <p14:tracePt t="18717" x="2114550" y="2243138"/>
          <p14:tracePt t="18726" x="2085975" y="2243138"/>
          <p14:tracePt t="18743" x="2071688" y="2243138"/>
          <p14:tracePt t="18761" x="2028825" y="2251075"/>
          <p14:tracePt t="18777" x="1965325" y="2257425"/>
          <p14:tracePt t="18794" x="1922463" y="2257425"/>
          <p14:tracePt t="18810" x="1900238" y="2265363"/>
          <p14:tracePt t="18828" x="1879600" y="2271713"/>
          <p14:tracePt t="18844" x="1865313" y="2271713"/>
          <p14:tracePt t="18862" x="1857375" y="2271713"/>
          <p14:tracePt t="18879" x="1828800" y="2279650"/>
          <p14:tracePt t="18896" x="1800225" y="2279650"/>
          <p14:tracePt t="18913" x="1785938" y="2286000"/>
          <p14:tracePt t="18930" x="1779588" y="2286000"/>
          <p14:tracePt t="18947" x="1765300" y="2286000"/>
          <p14:tracePt t="18964" x="1757363" y="2286000"/>
          <p14:tracePt t="18980" x="1743075" y="2286000"/>
          <p14:tracePt t="18984" x="1736725" y="2286000"/>
          <p14:tracePt t="18998" x="1728788" y="2286000"/>
          <p14:tracePt t="19015" x="1722438" y="2286000"/>
          <p14:tracePt t="19032" x="1714500" y="2286000"/>
          <p14:tracePt t="19084" x="1708150" y="2286000"/>
          <p14:tracePt t="19209" x="1728788" y="2286000"/>
          <p14:tracePt t="19217" x="1751013" y="2279650"/>
          <p14:tracePt t="19225" x="1771650" y="2279650"/>
          <p14:tracePt t="19235" x="1785938" y="2271713"/>
          <p14:tracePt t="19252" x="1822450" y="2271713"/>
          <p14:tracePt t="19270" x="1871663" y="2271713"/>
          <p14:tracePt t="19288" x="1908175" y="2271713"/>
          <p14:tracePt t="19306" x="1928813" y="2271713"/>
          <p14:tracePt t="19320" x="1936750" y="2271713"/>
          <p14:tracePt t="19600" x="1928813" y="2271713"/>
          <p14:tracePt t="19616" x="1922463" y="2271713"/>
          <p14:tracePt t="19632" x="1914525" y="2271713"/>
          <p14:tracePt t="19640" x="1908175" y="2271713"/>
          <p14:tracePt t="19648" x="1900238" y="2271713"/>
          <p14:tracePt t="19664" x="1893888" y="2271713"/>
          <p14:tracePt t="19677" x="1885950" y="2279650"/>
          <p14:tracePt t="19694" x="1871663" y="2279650"/>
          <p14:tracePt t="19711" x="1857375" y="2279650"/>
          <p14:tracePt t="19729" x="1843088" y="2279650"/>
          <p14:tracePt t="19745" x="1828800" y="2279650"/>
          <p14:tracePt t="19765" x="1800225" y="2286000"/>
          <p14:tracePt t="19780" x="1785938" y="2286000"/>
          <p14:tracePt t="19796" x="1757363" y="2286000"/>
          <p14:tracePt t="19813" x="1722438" y="2286000"/>
          <p14:tracePt t="19830" x="1708150" y="2286000"/>
          <p14:tracePt t="19847" x="1679575" y="2293938"/>
          <p14:tracePt t="19865" x="1665288" y="2293938"/>
          <p14:tracePt t="19898" x="1657350" y="2293938"/>
          <p14:tracePt t="19915" x="1636713" y="2293938"/>
          <p14:tracePt t="19932" x="1608138" y="2293938"/>
          <p14:tracePt t="19949" x="1565275" y="2293938"/>
          <p14:tracePt t="19966" x="1550988" y="2293938"/>
          <p14:tracePt t="19983" x="1543050" y="2293938"/>
          <p14:tracePt t="20002" x="1522413" y="2293938"/>
          <p14:tracePt t="20018" x="1500188" y="2293938"/>
          <p14:tracePt t="20036" x="1457325" y="2300288"/>
          <p14:tracePt t="20053" x="1443038" y="2300288"/>
          <p14:tracePt t="20069" x="1436688" y="2300288"/>
          <p14:tracePt t="20085" x="1422400" y="2300288"/>
          <p14:tracePt t="20170" x="1414463" y="2300288"/>
          <p14:tracePt t="20312" x="1414463" y="2308225"/>
          <p14:tracePt t="20328" x="1408113" y="2308225"/>
          <p14:tracePt t="20999" x="1408113" y="2314575"/>
          <p14:tracePt t="21029" x="1414463" y="2314575"/>
          <p14:tracePt t="22030" x="1414463" y="2322513"/>
          <p14:tracePt t="22048" x="1414463" y="2328863"/>
          <p14:tracePt t="22062" x="1414463" y="2336800"/>
          <p14:tracePt t="22068" x="1422400" y="2336800"/>
          <p14:tracePt t="22077" x="1428750" y="2343150"/>
          <p14:tracePt t="22090" x="1436688" y="2351088"/>
          <p14:tracePt t="22107" x="1450975" y="2365375"/>
          <p14:tracePt t="22124" x="1457325" y="2371725"/>
          <p14:tracePt t="22141" x="1465263" y="2371725"/>
          <p14:tracePt t="22158" x="1471613" y="2379663"/>
          <p14:tracePt t="22192" x="1479550" y="2386013"/>
          <p14:tracePt t="22209" x="1493838" y="2414588"/>
          <p14:tracePt t="22226" x="1514475" y="2436813"/>
          <p14:tracePt t="22243" x="1528763" y="2443163"/>
          <p14:tracePt t="22263" x="1550988" y="2451100"/>
          <p14:tracePt t="22279" x="1557338" y="2457450"/>
          <p14:tracePt t="22296" x="1585913" y="2479675"/>
          <p14:tracePt t="22311" x="1593850" y="2479675"/>
          <p14:tracePt t="22328" x="1622425" y="2493963"/>
          <p14:tracePt t="22345" x="1651000" y="2493963"/>
          <p14:tracePt t="22362" x="1671638" y="2500313"/>
          <p14:tracePt t="22379" x="1685925" y="2508250"/>
          <p14:tracePt t="22396" x="1700213" y="2514600"/>
          <p14:tracePt t="22413" x="1714500" y="2522538"/>
          <p14:tracePt t="22430" x="1736725" y="2536825"/>
          <p14:tracePt t="22448" x="1751013" y="2536825"/>
          <p14:tracePt t="22466" x="1800225" y="2543175"/>
          <p14:tracePt t="22482" x="1814513" y="2543175"/>
          <p14:tracePt t="22497" x="1836738" y="2543175"/>
          <p14:tracePt t="22515" x="1851025" y="2543175"/>
          <p14:tracePt t="22532" x="1857375" y="2543175"/>
          <p14:tracePt t="22549" x="1865313" y="2543175"/>
          <p14:tracePt t="22566" x="1879600" y="2557463"/>
          <p14:tracePt t="22583" x="1900238" y="2557463"/>
          <p14:tracePt t="22600" x="1908175" y="2557463"/>
          <p14:tracePt t="22617" x="1922463" y="2557463"/>
          <p14:tracePt t="22634" x="1928813" y="2557463"/>
          <p14:tracePt t="22668" x="1936750" y="2557463"/>
          <p14:tracePt t="22685" x="1951038" y="2557463"/>
          <p14:tracePt t="22702" x="1957388" y="2565400"/>
          <p14:tracePt t="22719" x="1985963" y="2565400"/>
          <p14:tracePt t="22736" x="2000250" y="2571750"/>
          <p14:tracePt t="22754" x="2022475" y="2571750"/>
          <p14:tracePt t="22787" x="2028825" y="2571750"/>
          <p14:tracePt t="22804" x="2036763" y="2579688"/>
          <p14:tracePt t="22823" x="2043113" y="2579688"/>
          <p14:tracePt t="22837" x="2051050" y="2579688"/>
          <p14:tracePt t="22855" x="2065338" y="2579688"/>
          <p14:tracePt t="22872" x="2071688" y="2586038"/>
          <p14:tracePt t="22906" x="2079625" y="2586038"/>
          <p14:tracePt t="22923" x="2085975" y="2593975"/>
          <p14:tracePt t="22940" x="2093913" y="2593975"/>
          <p14:tracePt t="23322" x="2100263" y="2593975"/>
          <p14:tracePt t="23349" x="2108200" y="2600325"/>
          <p14:tracePt t="23364" x="2114550" y="2600325"/>
          <p14:tracePt t="23372" x="2122488" y="2600325"/>
          <p14:tracePt t="23382" x="2128838" y="2600325"/>
          <p14:tracePt t="23404" x="2136775" y="2600325"/>
          <p14:tracePt t="23427" x="2143125" y="2600325"/>
          <p14:tracePt t="23443" x="2151063" y="2600325"/>
          <p14:tracePt t="23459" x="2165350" y="2600325"/>
          <p14:tracePt t="23467" x="2179638" y="2608263"/>
          <p14:tracePt t="23483" x="2228850" y="2608263"/>
          <p14:tracePt t="23500" x="2293938" y="2614613"/>
          <p14:tracePt t="23518" x="2336800" y="2614613"/>
          <p14:tracePt t="23534" x="2379663" y="2614613"/>
          <p14:tracePt t="23551" x="2393950" y="2614613"/>
          <p14:tracePt t="23568" x="2400300" y="2614613"/>
          <p14:tracePt t="23607" x="2414588" y="2614613"/>
          <p14:tracePt t="23615" x="2428875" y="2614613"/>
          <p14:tracePt t="23623" x="2436813" y="2614613"/>
          <p14:tracePt t="23636" x="2451100" y="2614613"/>
          <p14:tracePt t="23653" x="2522538" y="2622550"/>
          <p14:tracePt t="23670" x="2565400" y="2622550"/>
          <p14:tracePt t="23687" x="2586038" y="2622550"/>
          <p14:tracePt t="23704" x="2608263" y="2622550"/>
          <p14:tracePt t="23721" x="2608263" y="2614613"/>
          <p14:tracePt t="24968" x="2608263" y="2608263"/>
          <p14:tracePt t="24975" x="2608263" y="2600325"/>
          <p14:tracePt t="24982" x="2608263" y="2593975"/>
          <p14:tracePt t="24995" x="2600325" y="2579688"/>
          <p14:tracePt t="25012" x="2579688" y="2551113"/>
          <p14:tracePt t="25029" x="2565400" y="2508250"/>
          <p14:tracePt t="25047" x="2528888" y="2471738"/>
          <p14:tracePt t="25064" x="2508250" y="2457450"/>
          <p14:tracePt t="25081" x="2486025" y="2451100"/>
          <p14:tracePt t="25098" x="2479675" y="2436813"/>
          <p14:tracePt t="25116" x="2471738" y="2428875"/>
          <p14:tracePt t="25132" x="2465388" y="2408238"/>
          <p14:tracePt t="25149" x="2451100" y="2386013"/>
          <p14:tracePt t="25166" x="2443163" y="2371725"/>
          <p14:tracePt t="25183" x="2428875" y="2365375"/>
          <p14:tracePt t="25199" x="2422525" y="2351088"/>
          <p14:tracePt t="25216" x="2414588" y="2351088"/>
          <p14:tracePt t="25598" x="2414588" y="2343150"/>
          <p14:tracePt t="25631" x="2408238" y="2343150"/>
          <p14:tracePt t="25639" x="2408238" y="2336800"/>
          <p14:tracePt t="25647" x="2408238" y="2328863"/>
          <p14:tracePt t="25694" x="2408238" y="2322513"/>
          <p14:tracePt t="25701" x="2400300" y="2322513"/>
          <p14:tracePt t="25812" x="2400300" y="2314575"/>
          <p14:tracePt t="30271" x="2400300" y="2322513"/>
          <p14:tracePt t="30300" x="2400300" y="2328863"/>
          <p14:tracePt t="30309" x="2400300" y="2336800"/>
          <p14:tracePt t="30342" x="2400300" y="2343150"/>
          <p14:tracePt t="30349" x="2400300" y="2351088"/>
          <p14:tracePt t="30356" x="2408238" y="2365375"/>
          <p14:tracePt t="30373" x="2408238" y="2371725"/>
          <p14:tracePt t="30384" x="2408238" y="2379663"/>
          <p14:tracePt t="30399" x="2408238" y="2414588"/>
          <p14:tracePt t="30416" x="2408238" y="2451100"/>
          <p14:tracePt t="30434" x="2414588" y="2471738"/>
          <p14:tracePt t="30450" x="2414588" y="2493963"/>
          <p14:tracePt t="30467" x="2408238" y="2508250"/>
          <p14:tracePt t="30484" x="2400300" y="2508250"/>
          <p14:tracePt t="30501" x="2386013" y="2522538"/>
          <p14:tracePt t="30518" x="2386013" y="2528888"/>
          <p14:tracePt t="30535" x="2379663" y="2551113"/>
          <p14:tracePt t="30572" x="2371725" y="2565400"/>
          <p14:tracePt t="30586" x="2357438" y="2571750"/>
          <p14:tracePt t="30603" x="2351088" y="2571750"/>
          <p14:tracePt t="30620" x="2336800" y="2579688"/>
          <p14:tracePt t="30637" x="2314575" y="2593975"/>
          <p14:tracePt t="30671" x="2314575" y="2600325"/>
          <p14:tracePt t="30688" x="2308225" y="2600325"/>
          <p14:tracePt t="30706" x="2243138" y="2593975"/>
          <p14:tracePt t="30722" x="2179638" y="2579688"/>
          <p14:tracePt t="30739" x="2100263" y="2565400"/>
          <p14:tracePt t="30756" x="2028825" y="2551113"/>
          <p14:tracePt t="30773" x="1971675" y="2551113"/>
          <p14:tracePt t="30790" x="1965325" y="2551113"/>
          <p14:tracePt t="30807" x="1957388" y="2551113"/>
          <p14:tracePt t="30911" x="1951038" y="2551113"/>
          <p14:tracePt t="31029" x="1951038" y="2557463"/>
          <p14:tracePt t="31045" x="1957388" y="2557463"/>
          <p14:tracePt t="31050" x="1965325" y="2565400"/>
          <p14:tracePt t="31061" x="1985963" y="2565400"/>
          <p14:tracePt t="31079" x="2000250" y="2565400"/>
          <p14:tracePt t="31098" x="2043113" y="2565400"/>
          <p14:tracePt t="31115" x="2079625" y="2565400"/>
          <p14:tracePt t="31129" x="2108200" y="2565400"/>
          <p14:tracePt t="31148" x="2128838" y="2565400"/>
          <p14:tracePt t="31164" x="2179638" y="2565400"/>
          <p14:tracePt t="31181" x="2236788" y="2565400"/>
          <p14:tracePt t="31198" x="2279650" y="2571750"/>
          <p14:tracePt t="31214" x="2322513" y="2571750"/>
          <p14:tracePt t="31231" x="2351088" y="2565400"/>
          <p14:tracePt t="31249" x="2365375" y="2565400"/>
          <p14:tracePt t="31284" x="2386013" y="2565400"/>
          <p14:tracePt t="31300" x="2408238" y="2565400"/>
          <p14:tracePt t="31318" x="2451100" y="2571750"/>
          <p14:tracePt t="31334" x="2522538" y="2579688"/>
          <p14:tracePt t="31350" x="2593975" y="2586038"/>
          <p14:tracePt t="31367" x="2636838" y="2586038"/>
          <p14:tracePt t="31384" x="2643188" y="2586038"/>
          <p14:tracePt t="31692" x="2636838" y="2593975"/>
          <p14:tracePt t="31707" x="2636838" y="2600325"/>
          <p14:tracePt t="31714" x="2628900" y="2600325"/>
          <p14:tracePt t="31724" x="2622550" y="2600325"/>
          <p14:tracePt t="31741" x="2608263" y="2608263"/>
          <p14:tracePt t="31758" x="2593975" y="2608263"/>
          <p14:tracePt t="31775" x="2586038" y="2608263"/>
          <p14:tracePt t="31793" x="2565400" y="2614613"/>
          <p14:tracePt t="31810" x="2528888" y="2614613"/>
          <p14:tracePt t="31826" x="2500313" y="2614613"/>
          <p14:tracePt t="31844" x="2479675" y="2614613"/>
          <p14:tracePt t="31860" x="2451100" y="2614613"/>
          <p14:tracePt t="31877" x="2400300" y="2622550"/>
          <p14:tracePt t="31894" x="2351088" y="2622550"/>
          <p14:tracePt t="31911" x="2314575" y="2622550"/>
          <p14:tracePt t="31928" x="2271713" y="2622550"/>
          <p14:tracePt t="31945" x="2236788" y="2608263"/>
          <p14:tracePt t="31963" x="2185988" y="2608263"/>
          <p14:tracePt t="31979" x="2051050" y="2600325"/>
          <p14:tracePt t="31996" x="1985963" y="2600325"/>
          <p14:tracePt t="32013" x="1943100" y="2600325"/>
          <p14:tracePt t="32030" x="1928813" y="2600325"/>
          <p14:tracePt t="32047" x="1922463" y="2600325"/>
          <p14:tracePt t="32081" x="1908175" y="2600325"/>
          <p14:tracePt t="32098" x="1893888" y="2600325"/>
          <p14:tracePt t="32115" x="1865313" y="2608263"/>
          <p14:tracePt t="32133" x="1836738" y="2614613"/>
          <p14:tracePt t="32150" x="1814513" y="2614613"/>
          <p14:tracePt t="32207" x="1808163" y="2614613"/>
          <p14:tracePt t="32387" x="1814513" y="2614613"/>
          <p14:tracePt t="32395" x="1822450" y="2614613"/>
          <p14:tracePt t="32404" x="1836738" y="2614613"/>
          <p14:tracePt t="32421" x="1851025" y="2614613"/>
          <p14:tracePt t="32439" x="1871663" y="2614613"/>
          <p14:tracePt t="32455" x="1908175" y="2608263"/>
          <p14:tracePt t="32472" x="1936750" y="2608263"/>
          <p14:tracePt t="32489" x="1957388" y="2608263"/>
          <p14:tracePt t="32508" x="1971675" y="2608263"/>
          <p14:tracePt t="32526" x="1979613" y="2608263"/>
          <p14:tracePt t="32551" x="1985963" y="2608263"/>
          <p14:tracePt t="32566" x="1993900" y="2608263"/>
          <p14:tracePt t="32575" x="2000250" y="2608263"/>
          <p14:tracePt t="32591" x="2014538" y="2614613"/>
          <p14:tracePt t="32608" x="2036763" y="2614613"/>
          <p14:tracePt t="32625" x="2051050" y="2614613"/>
          <p14:tracePt t="32642" x="2071688" y="2614613"/>
          <p14:tracePt t="32659" x="2100263" y="2614613"/>
          <p14:tracePt t="32676" x="2108200" y="2614613"/>
          <p14:tracePt t="32693" x="2114550" y="2614613"/>
          <p14:tracePt t="32731" x="2122488" y="2614613"/>
          <p14:tracePt t="32747" x="2128838" y="2614613"/>
          <p14:tracePt t="32765" x="2136775" y="2614613"/>
          <p14:tracePt t="32785" x="2143125" y="2614613"/>
          <p14:tracePt t="32795" x="2151063" y="2614613"/>
          <p14:tracePt t="32812" x="2157413" y="2614613"/>
          <p14:tracePt t="32829" x="2165350" y="2614613"/>
          <p14:tracePt t="32846" x="2179638" y="2614613"/>
          <p14:tracePt t="32864" x="2193925" y="2614613"/>
          <p14:tracePt t="32881" x="2200275" y="2614613"/>
          <p14:tracePt t="32897" x="2222500" y="2622550"/>
          <p14:tracePt t="32914" x="2228850" y="2622550"/>
          <p14:tracePt t="32931" x="2236788" y="2622550"/>
          <p14:tracePt t="32947" x="2251075" y="2628900"/>
          <p14:tracePt t="32965" x="2257425" y="2628900"/>
          <p14:tracePt t="32982" x="2271713" y="2628900"/>
          <p14:tracePt t="32998" x="2286000" y="2628900"/>
          <p14:tracePt t="33018" x="2308225" y="2628900"/>
          <p14:tracePt t="33035" x="2328863" y="2628900"/>
          <p14:tracePt t="33051" x="2351088" y="2628900"/>
          <p14:tracePt t="33068" x="2365375" y="2628900"/>
          <p14:tracePt t="33085" x="2386013" y="2628900"/>
          <p14:tracePt t="33101" x="2400300" y="2628900"/>
          <p14:tracePt t="33118" x="2414588" y="2628900"/>
          <p14:tracePt t="33136" x="2428875" y="2628900"/>
          <p14:tracePt t="33151" x="2443163" y="2636838"/>
          <p14:tracePt t="33169" x="2451100" y="2636838"/>
          <p14:tracePt t="33185" x="2486025" y="2643188"/>
          <p14:tracePt t="33202" x="2508250" y="2643188"/>
          <p14:tracePt t="33220" x="2528888" y="2643188"/>
          <p14:tracePt t="33237" x="2551113" y="2643188"/>
          <p14:tracePt t="33254" x="2586038" y="2643188"/>
          <p14:tracePt t="33272" x="2593975" y="2643188"/>
          <p14:tracePt t="33290" x="2600325" y="2643188"/>
          <p14:tracePt t="33544" x="2608263" y="2643188"/>
          <p14:tracePt t="33722" x="2593975" y="2643188"/>
          <p14:tracePt t="33730" x="2579688" y="2643188"/>
          <p14:tracePt t="33738" x="2557463" y="2643188"/>
          <p14:tracePt t="33747" x="2543175" y="2643188"/>
          <p14:tracePt t="33763" x="2500313" y="2643188"/>
          <p14:tracePt t="33781" x="2400300" y="2643188"/>
          <p14:tracePt t="33797" x="2371725" y="2643188"/>
          <p14:tracePt t="33815" x="2351088" y="2643188"/>
          <p14:tracePt t="33896" x="2343150" y="2643188"/>
          <p14:tracePt t="33904" x="2314575" y="2643188"/>
          <p14:tracePt t="33918" x="2271713" y="2643188"/>
          <p14:tracePt t="33935" x="2228850" y="2643188"/>
          <p14:tracePt t="33950" x="2185988" y="2643188"/>
          <p14:tracePt t="33967" x="2171700" y="2643188"/>
          <p14:tracePt t="33985" x="2151063" y="2636838"/>
          <p14:tracePt t="33989" x="2143125" y="2636838"/>
          <p14:tracePt t="34001" x="2128838" y="2628900"/>
          <p14:tracePt t="34018" x="2114550" y="2628900"/>
          <p14:tracePt t="34035" x="2108200" y="2628900"/>
          <p14:tracePt t="34052" x="2100263" y="2628900"/>
          <p14:tracePt t="34069" x="2093913" y="2628900"/>
          <p14:tracePt t="34086" x="2085975" y="2628900"/>
          <p14:tracePt t="34103" x="2079625" y="2628900"/>
          <p14:tracePt t="34216" x="2093913" y="2628900"/>
          <p14:tracePt t="34224" x="2100263" y="2628900"/>
          <p14:tracePt t="34231" x="2128838" y="2628900"/>
          <p14:tracePt t="34239" x="2151063" y="2628900"/>
          <p14:tracePt t="34257" x="2193925" y="2628900"/>
          <p14:tracePt t="34273" x="2222500" y="2628900"/>
          <p14:tracePt t="34290" x="2265363" y="2628900"/>
          <p14:tracePt t="34309" x="2386013" y="2643188"/>
          <p14:tracePt t="34325" x="2493963" y="2643188"/>
          <p14:tracePt t="34342" x="2586038" y="2643188"/>
          <p14:tracePt t="34360" x="2679700" y="2643188"/>
          <p14:tracePt t="34378" x="2714625" y="2643188"/>
          <p14:tracePt t="34394" x="2722563" y="2643188"/>
          <p14:tracePt t="34564" x="2779713" y="2643188"/>
          <p14:tracePt t="34567" x="2865438" y="2643188"/>
          <p14:tracePt t="34581" x="3000375" y="2622550"/>
          <p14:tracePt t="34598" x="3371850" y="2593975"/>
          <p14:tracePt t="34614" x="3536950" y="2565400"/>
          <p14:tracePt t="34630" x="3622675" y="2543175"/>
          <p14:tracePt t="34648" x="3636963" y="2543175"/>
          <p14:tracePt t="34682" x="3657600" y="2543175"/>
          <p14:tracePt t="34698" x="3700463" y="2543175"/>
          <p14:tracePt t="34715" x="3751263" y="2522538"/>
          <p14:tracePt t="34732" x="3829050" y="2508250"/>
          <p14:tracePt t="34749" x="3886200" y="2508250"/>
          <p14:tracePt t="34766" x="3937000" y="2514600"/>
          <p14:tracePt t="34783" x="3986213" y="2522538"/>
          <p14:tracePt t="34800" x="4014788" y="2522538"/>
          <p14:tracePt t="34817" x="4071938" y="2528888"/>
          <p14:tracePt t="34834" x="4171950" y="2557463"/>
          <p14:tracePt t="34852" x="4229100" y="2557463"/>
          <p14:tracePt t="34870" x="4465638" y="2593975"/>
          <p14:tracePt t="34886" x="4557713" y="2614613"/>
          <p14:tracePt t="34903" x="4586288" y="2614613"/>
          <p14:tracePt t="34921" x="4594225" y="2614613"/>
          <p14:tracePt t="35058" x="4572000" y="2628900"/>
          <p14:tracePt t="35074" x="4565650" y="2643188"/>
          <p14:tracePt t="35091" x="4565650" y="2651125"/>
          <p14:tracePt t="35097" x="4557713" y="2651125"/>
          <p14:tracePt t="35138" x="4543425" y="2651125"/>
          <p14:tracePt t="35146" x="4529138" y="2643188"/>
          <p14:tracePt t="35158" x="4514850" y="2636838"/>
          <p14:tracePt t="35175" x="4457700" y="2622550"/>
          <p14:tracePt t="35192" x="4422775" y="2608263"/>
          <p14:tracePt t="35209" x="4386263" y="2608263"/>
          <p14:tracePt t="35226" x="4365625" y="2608263"/>
          <p14:tracePt t="35242" x="4357688" y="2608263"/>
          <p14:tracePt t="35379" x="4351338" y="2608263"/>
          <p14:tracePt t="35413" x="4343400" y="2608263"/>
          <p14:tracePt t="35725" x="4337050" y="2608263"/>
          <p14:tracePt t="35731" x="4329113" y="2614613"/>
          <p14:tracePt t="35738" x="4294188" y="2628900"/>
          <p14:tracePt t="35752" x="4271963" y="2628900"/>
          <p14:tracePt t="35768" x="4157663" y="2651125"/>
          <p14:tracePt t="35785" x="4071938" y="2679700"/>
          <p14:tracePt t="35802" x="4008438" y="2693988"/>
          <p14:tracePt t="35820" x="3971925" y="2693988"/>
          <p14:tracePt t="35836" x="3929063" y="2693988"/>
          <p14:tracePt t="35853" x="3871913" y="2693988"/>
          <p14:tracePt t="35870" x="3722688" y="2665413"/>
          <p14:tracePt t="35888" x="3579813" y="2665413"/>
          <p14:tracePt t="35904" x="3436938" y="2651125"/>
          <p14:tracePt t="35921" x="3322638" y="2651125"/>
          <p14:tracePt t="35939" x="3186113" y="2651125"/>
          <p14:tracePt t="35955" x="3157538" y="2651125"/>
          <p14:tracePt t="35972" x="3143250" y="2651125"/>
          <p14:tracePt t="35989" x="3108325" y="2636838"/>
          <p14:tracePt t="36006" x="3086100" y="2614613"/>
          <p14:tracePt t="36024" x="3000375" y="2608263"/>
          <p14:tracePt t="36040" x="2871788" y="2586038"/>
          <p14:tracePt t="36059" x="2743200" y="2565400"/>
          <p14:tracePt t="36076" x="2700338" y="2565400"/>
          <p14:tracePt t="36093" x="2651125" y="2557463"/>
          <p14:tracePt t="36108" x="2628900" y="2557463"/>
          <p14:tracePt t="36125" x="2622550" y="2557463"/>
          <p14:tracePt t="36164" x="2614613" y="2551113"/>
          <p14:tracePt t="36182" x="2608263" y="2551113"/>
          <p14:tracePt t="36193" x="2593975" y="2551113"/>
          <p14:tracePt t="36210" x="2551113" y="2557463"/>
          <p14:tracePt t="36229" x="2522538" y="2565400"/>
          <p14:tracePt t="36246" x="2493963" y="2579688"/>
          <p14:tracePt t="36263" x="2486025" y="2579688"/>
          <p14:tracePt t="36347" x="2465388" y="2579688"/>
          <p14:tracePt t="36355" x="2443163" y="2579688"/>
          <p14:tracePt t="36364" x="2408238" y="2571750"/>
          <p14:tracePt t="36381" x="2351088" y="2571750"/>
          <p14:tracePt t="36397" x="2308225" y="2571750"/>
          <p14:tracePt t="36414" x="2300288" y="2571750"/>
          <p14:tracePt t="36576" x="2293938" y="2571750"/>
          <p14:tracePt t="36699" x="2328863" y="2579688"/>
          <p14:tracePt t="36706" x="2357438" y="2586038"/>
          <p14:tracePt t="36715" x="2408238" y="2593975"/>
          <p14:tracePt t="36723" x="2457450" y="2600325"/>
          <p14:tracePt t="36737" x="2557463" y="2608263"/>
          <p14:tracePt t="36754" x="2593975" y="2614613"/>
          <p14:tracePt t="36771" x="2608263" y="2614613"/>
          <p14:tracePt t="36941" x="2628900" y="2614613"/>
          <p14:tracePt t="36949" x="2679700" y="2622550"/>
          <p14:tracePt t="36957" x="2700338" y="2628900"/>
          <p14:tracePt t="36974" x="2808288" y="2628900"/>
          <p14:tracePt t="36992" x="2871788" y="2628900"/>
          <p14:tracePt t="37009" x="2914650" y="2628900"/>
          <p14:tracePt t="37301" x="2922588" y="2628900"/>
          <p14:tracePt t="37309" x="2943225" y="2636838"/>
          <p14:tracePt t="37318" x="2971800" y="2636838"/>
          <p14:tracePt t="37332" x="3094038" y="2651125"/>
          <p14:tracePt t="37350" x="3328988" y="2651125"/>
          <p14:tracePt t="37367" x="3500438" y="2671763"/>
          <p14:tracePt t="37384" x="3686175" y="2671763"/>
          <p14:tracePt t="37386" x="3771900" y="2671763"/>
          <p14:tracePt t="37401" x="3900488" y="2671763"/>
          <p14:tracePt t="37419" x="3957638" y="2671763"/>
          <p14:tracePt t="37436" x="3986213" y="2686050"/>
          <p14:tracePt t="37452" x="3994150" y="2686050"/>
          <p14:tracePt t="37469" x="4008438" y="2686050"/>
          <p14:tracePt t="37485" x="4037013" y="2693988"/>
          <p14:tracePt t="37489" x="4043363" y="2693988"/>
          <p14:tracePt t="37503" x="4071938" y="2700338"/>
          <p14:tracePt t="37520" x="4122738" y="2708275"/>
          <p14:tracePt t="37537" x="4143375" y="2708275"/>
          <p14:tracePt t="37555" x="4151313" y="2708275"/>
          <p14:tracePt t="37572" x="4171950" y="2708275"/>
          <p14:tracePt t="37588" x="4229100" y="2708275"/>
          <p14:tracePt t="37604" x="4314825" y="2708275"/>
          <p14:tracePt t="37621" x="4394200" y="2708275"/>
          <p14:tracePt t="37640" x="4429125" y="2708275"/>
          <p14:tracePt t="37655" x="4443413" y="2708275"/>
          <p14:tracePt t="37672" x="4451350" y="2700338"/>
          <p14:tracePt t="37731" x="4451350" y="2693988"/>
          <p14:tracePt t="37768" x="4451350" y="2686050"/>
          <p14:tracePt t="37784" x="4443413" y="2686050"/>
          <p14:tracePt t="37855" x="4437063" y="2686050"/>
          <p14:tracePt t="37885" x="4437063" y="2679700"/>
          <p14:tracePt t="37956" x="4429125" y="2679700"/>
          <p14:tracePt t="37983" x="4422775" y="2679700"/>
          <p14:tracePt t="38002" x="4414838" y="2679700"/>
          <p14:tracePt t="38010" x="4408488" y="2671763"/>
          <p14:tracePt t="38019" x="4400550" y="2671763"/>
          <p14:tracePt t="38028" x="4394200" y="2671763"/>
          <p14:tracePt t="38047" x="4386263" y="2671763"/>
          <p14:tracePt t="38064" x="4379913" y="2671763"/>
          <p14:tracePt t="38761" x="4371975" y="2671763"/>
          <p14:tracePt t="38834" x="4365625" y="2671763"/>
          <p14:tracePt t="38842" x="4357688" y="2671763"/>
          <p14:tracePt t="38857" x="4351338" y="2665413"/>
          <p14:tracePt t="39027" x="4351338" y="2657475"/>
          <p14:tracePt t="39098" x="4343400" y="2657475"/>
          <p14:tracePt t="39355" x="4343400" y="2651125"/>
          <p14:tracePt t="39559" x="4343400" y="2643188"/>
          <p14:tracePt t="39987" x="4337050" y="2643188"/>
          <p14:tracePt t="40010" x="4329113" y="2643188"/>
          <p14:tracePt t="40043" x="4329113" y="2636838"/>
          <p14:tracePt t="40081" x="4322763" y="2636838"/>
          <p14:tracePt t="40138" x="4314825" y="2636838"/>
          <p14:tracePt t="40637" x="4308475" y="2636838"/>
          <p14:tracePt t="40730" x="4300538" y="2636838"/>
          <p14:tracePt t="40889" x="4300538" y="2643188"/>
          <p14:tracePt t="40906" x="4300538" y="2651125"/>
          <p14:tracePt t="40945" x="4300538" y="2657475"/>
          <p14:tracePt t="40982" x="4300538" y="2665413"/>
          <p14:tracePt t="41064" x="4300538" y="2671763"/>
          <p14:tracePt t="41090" x="4300538" y="2679700"/>
          <p14:tracePt t="41622" x="4294188" y="2679700"/>
          <p14:tracePt t="42012" x="4294188" y="2671763"/>
          <p14:tracePt t="42113" x="4294188" y="2665413"/>
          <p14:tracePt t="42419" x="4300538" y="2665413"/>
          <p14:tracePt t="42434" x="4300538" y="2657475"/>
          <p14:tracePt t="42605" x="4308475" y="2657475"/>
          <p14:tracePt t="42637" x="4314825" y="2657475"/>
          <p14:tracePt t="42676" x="4322763" y="2657475"/>
          <p14:tracePt t="42725" x="4329113" y="2657475"/>
          <p14:tracePt t="42732" x="4337050" y="2657475"/>
          <p14:tracePt t="42746" x="4343400" y="2657475"/>
          <p14:tracePt t="42776" x="4351338" y="2657475"/>
          <p14:tracePt t="42996" x="4343400" y="2657475"/>
          <p14:tracePt t="43027" x="4337050" y="2657475"/>
          <p14:tracePt t="43035" x="4329113" y="2657475"/>
          <p14:tracePt t="43048" x="4322763" y="2657475"/>
          <p14:tracePt t="43142" x="4314825" y="2657475"/>
          <p14:tracePt t="43341" x="4314825" y="2665413"/>
          <p14:tracePt t="43356" x="4322763" y="2665413"/>
          <p14:tracePt t="43372" x="4337050" y="2671763"/>
          <p14:tracePt t="43378" x="4351338" y="2671763"/>
          <p14:tracePt t="43387" x="4357688" y="2679700"/>
          <p14:tracePt t="43400" x="4371975" y="2679700"/>
          <p14:tracePt t="43416" x="4379913" y="2679700"/>
          <p14:tracePt t="43433" x="4400550" y="2679700"/>
          <p14:tracePt t="43449" x="4408488" y="2679700"/>
          <p14:tracePt t="43466" x="4414838" y="2679700"/>
          <p14:tracePt t="43483" x="4429125" y="2679700"/>
          <p14:tracePt t="43485" x="4437063" y="2679700"/>
          <p14:tracePt t="43510" x="4443413" y="2679700"/>
          <p14:tracePt t="43643" x="4451350" y="2679700"/>
          <p14:tracePt t="43660" x="4451350" y="2671763"/>
          <p14:tracePt t="43890" x="4451350" y="2665413"/>
          <p14:tracePt t="43909" x="4443413" y="2665413"/>
          <p14:tracePt t="43933" x="4437063" y="2665413"/>
          <p14:tracePt t="43955" x="4429125" y="2665413"/>
          <p14:tracePt t="43970" x="4422775" y="2665413"/>
          <p14:tracePt t="43986" x="4414838" y="2665413"/>
          <p14:tracePt t="43996" x="4400550" y="2665413"/>
          <p14:tracePt t="44013" x="4394200" y="2665413"/>
          <p14:tracePt t="44042" x="4386263" y="2665413"/>
          <p14:tracePt t="44065" x="4371975" y="2665413"/>
          <p14:tracePt t="44081" x="4365625" y="2665413"/>
          <p14:tracePt t="44097" x="4357688" y="2665413"/>
          <p14:tracePt t="44121" x="4351338" y="2665413"/>
          <p14:tracePt t="44185" x="4343400" y="2665413"/>
          <p14:tracePt t="44331" x="4337050" y="2665413"/>
          <p14:tracePt t="44346" x="4329113" y="2665413"/>
          <p14:tracePt t="45138" x="4337050" y="2665413"/>
          <p14:tracePt t="45435" x="4329113" y="2665413"/>
          <p14:tracePt t="45449" x="4322763" y="2665413"/>
          <p14:tracePt t="45463" x="4314825" y="2665413"/>
          <p14:tracePt t="45769" x="4322763" y="2657475"/>
          <p14:tracePt t="45783" x="4329113" y="2657475"/>
          <p14:tracePt t="45799" x="4337050" y="2651125"/>
          <p14:tracePt t="45833" x="4343400" y="2651125"/>
          <p14:tracePt t="46171" x="4343400" y="2671763"/>
          <p14:tracePt t="46174" x="4343400" y="2686050"/>
          <p14:tracePt t="46184" x="4343400" y="2714625"/>
          <p14:tracePt t="46201" x="4343400" y="2743200"/>
          <p14:tracePt t="46218" x="4351338" y="2765425"/>
          <p14:tracePt t="46236" x="4357688" y="2814638"/>
          <p14:tracePt t="46252" x="4357688" y="2865438"/>
          <p14:tracePt t="46270" x="4357688" y="2914650"/>
          <p14:tracePt t="46287" x="4365625" y="2943225"/>
          <p14:tracePt t="46303" x="4371975" y="2965450"/>
          <p14:tracePt t="46320" x="4371975" y="2971800"/>
          <p14:tracePt t="46338" x="4379913" y="2986088"/>
          <p14:tracePt t="46354" x="4379913" y="2994025"/>
          <p14:tracePt t="46371" x="4379913" y="3000375"/>
          <p14:tracePt t="46388" x="4379913" y="3014663"/>
          <p14:tracePt t="46405" x="4386263" y="3043238"/>
          <p14:tracePt t="46422" x="4386263" y="3071813"/>
          <p14:tracePt t="46439" x="4386263" y="3086100"/>
          <p14:tracePt t="46456" x="4386263" y="3100388"/>
          <p14:tracePt t="46490" x="4386263" y="3108325"/>
          <p14:tracePt t="46551" x="4386263" y="3114675"/>
          <p14:tracePt t="46559" x="4386263" y="3122613"/>
          <p14:tracePt t="46574" x="4386263" y="3128963"/>
          <p14:tracePt t="46745" x="4386263" y="3114675"/>
          <p14:tracePt t="46753" x="4371975" y="3051175"/>
          <p14:tracePt t="46761" x="4371975" y="3008313"/>
          <p14:tracePt t="46779" x="4357688" y="2922588"/>
          <p14:tracePt t="46796" x="4351338" y="2886075"/>
          <p14:tracePt t="46812" x="4351338" y="2857500"/>
          <p14:tracePt t="46830" x="4351338" y="2843213"/>
          <p14:tracePt t="46847" x="4351338" y="2836863"/>
          <p14:tracePt t="46863" x="4351338" y="2828925"/>
          <p14:tracePt t="46883" x="4351338" y="2814638"/>
          <p14:tracePt t="46900" x="4351338" y="2808288"/>
          <p14:tracePt t="46916" x="4351338" y="2800350"/>
          <p14:tracePt t="46932" x="4351338" y="2786063"/>
          <p14:tracePt t="46949" x="4351338" y="2779713"/>
          <p14:tracePt t="46965" x="4351338" y="2771775"/>
          <p14:tracePt t="46982" x="4351338" y="2765425"/>
          <p14:tracePt t="46986" x="4351338" y="2757488"/>
          <p14:tracePt t="46999" x="4351338" y="2751138"/>
          <p14:tracePt t="47017" x="4343400" y="2722563"/>
          <p14:tracePt t="47033" x="4343400" y="2708275"/>
          <p14:tracePt t="47108" x="4343400" y="2700338"/>
          <p14:tracePt t="47113" x="4337050" y="2693988"/>
          <p14:tracePt t="47128" x="4329113" y="2686050"/>
          <p14:tracePt t="47137" x="4322763" y="2679700"/>
          <p14:tracePt t="47153" x="4314825" y="2665413"/>
          <p14:tracePt t="47170" x="4314825" y="2657475"/>
          <p14:tracePt t="47307" x="4314825" y="2651125"/>
          <p14:tracePt t="47456" x="4322763" y="2651125"/>
          <p14:tracePt t="47462" x="4329113" y="2651125"/>
          <p14:tracePt t="47477" x="4337050" y="2651125"/>
          <p14:tracePt t="47494" x="4351338" y="2651125"/>
          <p14:tracePt t="47511" x="4371975" y="2651125"/>
          <p14:tracePt t="47526" x="4400550" y="2651125"/>
          <p14:tracePt t="47543" x="4437063" y="2671763"/>
          <p14:tracePt t="47562" x="4457700" y="2671763"/>
          <p14:tracePt t="47577" x="4471988" y="2671763"/>
          <p14:tracePt t="47579" x="4479925" y="2671763"/>
          <p14:tracePt t="47659" x="4486275" y="2671763"/>
          <p14:tracePt t="47706" x="4494213" y="2671763"/>
          <p14:tracePt t="48279" x="4494213" y="2665413"/>
          <p14:tracePt t="48331" x="4486275" y="2665413"/>
          <p14:tracePt t="48388" x="4479925" y="2665413"/>
          <p14:tracePt t="48411" x="4471988" y="2665413"/>
          <p14:tracePt t="48427" x="4457700" y="2665413"/>
          <p14:tracePt t="48434" x="4451350" y="2665413"/>
          <p14:tracePt t="48444" x="4443413" y="2665413"/>
          <p14:tracePt t="48461" x="4408488" y="2665413"/>
          <p14:tracePt t="48478" x="4386263" y="2665413"/>
          <p14:tracePt t="48541" x="4379913" y="2665413"/>
          <p14:tracePt t="48557" x="4379913" y="2671763"/>
          <p14:tracePt t="48574" x="4371975" y="2671763"/>
          <p14:tracePt t="48591" x="4365625" y="2671763"/>
          <p14:tracePt t="48607" x="4357688" y="2671763"/>
          <p14:tracePt t="48777" x="4365625" y="2671763"/>
          <p14:tracePt t="48784" x="4386263" y="2671763"/>
          <p14:tracePt t="48792" x="4400550" y="2671763"/>
          <p14:tracePt t="48802" x="4408488" y="2671763"/>
          <p14:tracePt t="48818" x="4437063" y="2671763"/>
          <p14:tracePt t="48835" x="4465638" y="2671763"/>
          <p14:tracePt t="48853" x="4471988" y="2679700"/>
          <p14:tracePt t="48869" x="4479925" y="2679700"/>
          <p14:tracePt t="49066" x="4471988" y="2679700"/>
          <p14:tracePt t="49072" x="4465638" y="2686050"/>
          <p14:tracePt t="49081" x="4457700" y="2686050"/>
          <p14:tracePt t="49090" x="4443413" y="2686050"/>
          <p14:tracePt t="49107" x="4408488" y="2686050"/>
          <p14:tracePt t="49126" x="4357688" y="2686050"/>
          <p14:tracePt t="49142" x="4329113" y="2686050"/>
          <p14:tracePt t="49160" x="4322763" y="2686050"/>
          <p14:tracePt t="49283" x="4314825" y="2686050"/>
          <p14:tracePt t="49299" x="4308475" y="2686050"/>
          <p14:tracePt t="49307" x="4300538" y="2686050"/>
          <p14:tracePt t="49519" x="4308475" y="2686050"/>
          <p14:tracePt t="49542" x="4314825" y="2686050"/>
          <p14:tracePt t="49556" x="4329113" y="2686050"/>
          <p14:tracePt t="49572" x="4337050" y="2686050"/>
          <p14:tracePt t="49589" x="4343400" y="2686050"/>
          <p14:tracePt t="49605" x="4351338" y="2686050"/>
          <p14:tracePt t="49619" x="4357688" y="2686050"/>
          <p14:tracePt t="49627" x="4365625" y="2686050"/>
          <p14:tracePt t="49643" x="4371975" y="2686050"/>
          <p14:tracePt t="49658" x="4379913" y="2686050"/>
          <p14:tracePt t="49669" x="4386263" y="2686050"/>
          <p14:tracePt t="49684" x="4400550" y="2686050"/>
          <p14:tracePt t="49701" x="4408488" y="2686050"/>
          <p14:tracePt t="49720" x="4422775" y="2686050"/>
          <p14:tracePt t="49737" x="4429125" y="2686050"/>
          <p14:tracePt t="49754" x="4437063" y="2686050"/>
          <p14:tracePt t="49791" x="4443413" y="2686050"/>
          <p14:tracePt t="51512" x="4429125" y="2686050"/>
          <p14:tracePt t="51520" x="4422775" y="2686050"/>
          <p14:tracePt t="51527" x="4414838" y="2686050"/>
          <p14:tracePt t="51538" x="4408488" y="2686050"/>
          <p14:tracePt t="51555" x="4394200" y="2686050"/>
          <p14:tracePt t="51775" x="4400550" y="2686050"/>
          <p14:tracePt t="51782" x="4408488" y="2679700"/>
          <p14:tracePt t="51791" x="4414838" y="2671763"/>
          <p14:tracePt t="51808" x="4429125" y="2671763"/>
          <p14:tracePt t="51843" x="4437063" y="2671763"/>
          <p14:tracePt t="51870" x="4443413" y="2671763"/>
          <p14:tracePt t="51886" x="4451350" y="2671763"/>
          <p14:tracePt t="51895" x="4457700" y="2671763"/>
          <p14:tracePt t="51912" x="4465638" y="2671763"/>
          <p14:tracePt t="52040" x="4471988" y="2671763"/>
          <p14:tracePt t="52063" x="4465638" y="2665413"/>
          <p14:tracePt t="52072" x="4451350" y="2665413"/>
          <p14:tracePt t="52080" x="4437063" y="2665413"/>
          <p14:tracePt t="52351" x="4429125" y="2665413"/>
          <p14:tracePt t="52423" x="4422775" y="2665413"/>
          <p14:tracePt t="52429" x="4414838" y="2665413"/>
          <p14:tracePt t="52439" x="4408488" y="2665413"/>
          <p14:tracePt t="52454" x="4394200" y="2671763"/>
          <p14:tracePt t="52471" x="4394200" y="2679700"/>
          <p14:tracePt t="52557" x="4386263" y="2679700"/>
          <p14:tracePt t="52894" x="4343400" y="2679700"/>
          <p14:tracePt t="52902" x="4237038" y="2700338"/>
          <p14:tracePt t="52914" x="4065588" y="2708275"/>
          <p14:tracePt t="52931" x="3937000" y="2708275"/>
          <p14:tracePt t="52949" x="3829050" y="2686050"/>
          <p14:tracePt t="52965" x="3736975" y="2671763"/>
          <p14:tracePt t="52980" x="3636963" y="2643188"/>
          <p14:tracePt t="52997" x="3529013" y="2643188"/>
          <p14:tracePt t="53015" x="3436938" y="2628900"/>
          <p14:tracePt t="53032" x="3279775" y="2622550"/>
          <p14:tracePt t="53049" x="3222625" y="2614613"/>
          <p14:tracePt t="53066" x="3179763" y="2608263"/>
          <p14:tracePt t="53083" x="3151188" y="2593975"/>
          <p14:tracePt t="53100" x="3143250" y="2593975"/>
          <p14:tracePt t="53159" x="3143250" y="2586038"/>
          <p14:tracePt t="53168" x="3114675" y="2586038"/>
          <p14:tracePt t="53174" x="3086100" y="2571750"/>
          <p14:tracePt t="53186" x="3051175" y="2571750"/>
          <p14:tracePt t="53203" x="2951163" y="2557463"/>
          <p14:tracePt t="53220" x="2936875" y="2557463"/>
          <p14:tracePt t="53236" x="2928938" y="2557463"/>
          <p14:tracePt t="53332" x="2914650" y="2557463"/>
          <p14:tracePt t="53338" x="2894013" y="2557463"/>
          <p14:tracePt t="53347" x="2871788" y="2565400"/>
          <p14:tracePt t="53357" x="2865438" y="2565400"/>
          <p14:tracePt t="53372" x="2857500" y="2571750"/>
          <p14:tracePt t="53457" x="2843213" y="2571750"/>
          <p14:tracePt t="53466" x="2794000" y="2571750"/>
          <p14:tracePt t="53474" x="2765425" y="2571750"/>
          <p14:tracePt t="53490" x="2693988" y="2579688"/>
          <p14:tracePt t="53508" x="2679700" y="2579688"/>
          <p14:tracePt t="53869" x="2693988" y="2579688"/>
          <p14:tracePt t="53876" x="2722563" y="2579688"/>
          <p14:tracePt t="53884" x="2771775" y="2579688"/>
          <p14:tracePt t="53898" x="2836863" y="2579688"/>
          <p14:tracePt t="53915" x="3057525" y="2565400"/>
          <p14:tracePt t="53933" x="3222625" y="2551113"/>
          <p14:tracePt t="53951" x="3371850" y="2579688"/>
          <p14:tracePt t="53968" x="3529013" y="2608263"/>
          <p14:tracePt t="53983" x="3694113" y="2614613"/>
          <p14:tracePt t="53985" x="3757613" y="2622550"/>
          <p14:tracePt t="54000" x="3836988" y="2622550"/>
          <p14:tracePt t="54017" x="3994150" y="2628900"/>
          <p14:tracePt t="54034" x="4057650" y="2628900"/>
          <p14:tracePt t="54051" x="4100513" y="2628900"/>
          <p14:tracePt t="54068" x="4122738" y="2628900"/>
          <p14:tracePt t="54085" x="4122738" y="2636838"/>
          <p14:tracePt t="54153" x="4171950" y="2636838"/>
          <p14:tracePt t="54159" x="4200525" y="2628900"/>
          <p14:tracePt t="54170" x="4229100" y="2628900"/>
          <p14:tracePt t="54188" x="4294188" y="2628900"/>
          <p14:tracePt t="54204" x="4308475" y="2622550"/>
          <p14:tracePt t="54630" x="4300538" y="2622550"/>
          <p14:tracePt t="54643" x="4294188" y="2622550"/>
          <p14:tracePt t="54651" x="4286250" y="2622550"/>
          <p14:tracePt t="54663" x="4257675" y="2622550"/>
          <p14:tracePt t="54680" x="4208463" y="2636838"/>
          <p14:tracePt t="54697" x="4122738" y="2636838"/>
          <p14:tracePt t="54714" x="3979863" y="2657475"/>
          <p14:tracePt t="54731" x="3794125" y="2671763"/>
          <p14:tracePt t="54748" x="3636963" y="2679700"/>
          <p14:tracePt t="54765" x="3543300" y="2686050"/>
          <p14:tracePt t="54782" x="3486150" y="2679700"/>
          <p14:tracePt t="54799" x="3465513" y="2671763"/>
          <p14:tracePt t="54816" x="3422650" y="2657475"/>
          <p14:tracePt t="54834" x="3357563" y="2651125"/>
          <p14:tracePt t="54852" x="3143250" y="2651125"/>
          <p14:tracePt t="54869" x="3008313" y="2651125"/>
          <p14:tracePt t="54884" x="2900363" y="2651125"/>
          <p14:tracePt t="54901" x="2808288" y="2651125"/>
          <p14:tracePt t="54918" x="2765425" y="2651125"/>
          <p14:tracePt t="54935" x="2728913" y="2651125"/>
          <p14:tracePt t="55001" x="2722563" y="2651125"/>
          <p14:tracePt t="55009" x="2700338" y="2651125"/>
          <p14:tracePt t="55020" x="2686050" y="2651125"/>
          <p14:tracePt t="55038" x="2628900" y="2700338"/>
          <p14:tracePt t="55053" x="2565400" y="2800350"/>
          <p14:tracePt t="55072" x="2471738" y="2865438"/>
          <p14:tracePt t="55088" x="2451100" y="2871788"/>
          <p14:tracePt t="55190" x="2457450" y="2857500"/>
          <p14:tracePt t="55198" x="2465388" y="2836863"/>
          <p14:tracePt t="55207" x="2479675" y="2822575"/>
          <p14:tracePt t="55224" x="2486025" y="2786063"/>
          <p14:tracePt t="55241" x="2500313" y="2757488"/>
          <p14:tracePt t="55258" x="2500313" y="2751138"/>
          <p14:tracePt t="55275" x="2508250" y="2751138"/>
          <p14:tracePt t="55359" x="2508250" y="2743200"/>
          <p14:tracePt t="55370" x="2500313" y="2743200"/>
          <p14:tracePt t="55376" x="2493963" y="2736850"/>
          <p14:tracePt t="55394" x="2471738" y="2728913"/>
          <p14:tracePt t="55410" x="2457450" y="2728913"/>
          <p14:tracePt t="55427" x="2436813" y="2722563"/>
          <p14:tracePt t="55445" x="2400300" y="2714625"/>
          <p14:tracePt t="55462" x="2365375" y="2708275"/>
          <p14:tracePt t="55478" x="2286000" y="2700338"/>
          <p14:tracePt t="55496" x="2214563" y="2679700"/>
          <p14:tracePt t="55512" x="2200275" y="2679700"/>
          <p14:tracePt t="55529" x="2165350" y="2679700"/>
          <p14:tracePt t="55563" x="2157413" y="2679700"/>
          <p14:tracePt t="55603" x="2151063" y="2665413"/>
          <p14:tracePt t="55611" x="2143125" y="2665413"/>
          <p14:tracePt t="55656" x="2143125" y="2657475"/>
          <p14:tracePt t="55681" x="2165350" y="2651125"/>
          <p14:tracePt t="55688" x="2185988" y="2651125"/>
          <p14:tracePt t="55699" x="2208213" y="2651125"/>
          <p14:tracePt t="55717" x="2251075" y="2628900"/>
          <p14:tracePt t="55733" x="2322513" y="2622550"/>
          <p14:tracePt t="55750" x="2336800" y="2614613"/>
          <p14:tracePt t="55767" x="2357438" y="2614613"/>
          <p14:tracePt t="55784" x="2386013" y="2614613"/>
          <p14:tracePt t="55801" x="2393950" y="2614613"/>
          <p14:tracePt t="55818" x="2408238" y="2608263"/>
          <p14:tracePt t="56018" x="2414588" y="2614613"/>
          <p14:tracePt t="56027" x="2428875" y="2628900"/>
          <p14:tracePt t="56032" x="2443163" y="2643188"/>
          <p14:tracePt t="56043" x="2451100" y="2657475"/>
          <p14:tracePt t="56058" x="2451100" y="2679700"/>
          <p14:tracePt t="56075" x="2471738" y="2700338"/>
          <p14:tracePt t="56092" x="2479675" y="2714625"/>
          <p14:tracePt t="56110" x="2486025" y="2728913"/>
          <p14:tracePt t="56126" x="2493963" y="2736850"/>
          <p14:tracePt t="56143" x="2508250" y="2751138"/>
          <p14:tracePt t="56159" x="2522538" y="2757488"/>
          <p14:tracePt t="56176" x="2536825" y="2765425"/>
          <p14:tracePt t="56193" x="2551113" y="2779713"/>
          <p14:tracePt t="56226" x="2557463" y="2786063"/>
          <p14:tracePt t="56275" x="2565400" y="2786063"/>
          <p14:tracePt t="56282" x="2565400" y="2794000"/>
          <p14:tracePt t="56294" x="2579688" y="2794000"/>
          <p14:tracePt t="56312" x="2586038" y="2808288"/>
          <p14:tracePt t="56328" x="2608263" y="2822575"/>
          <p14:tracePt t="56345" x="2614613" y="2822575"/>
          <p14:tracePt t="56432" x="2614613" y="2828925"/>
          <p14:tracePt t="56455" x="2622550" y="2836863"/>
          <p14:tracePt t="56464" x="2622550" y="2843213"/>
          <p14:tracePt t="56480" x="2622550" y="2851150"/>
          <p14:tracePt t="56604" x="2628900" y="2851150"/>
          <p14:tracePt t="56767" x="2636838" y="2851150"/>
          <p14:tracePt t="58406" x="2636838" y="2843213"/>
          <p14:tracePt t="58415" x="2628900" y="2836863"/>
          <p14:tracePt t="58423" x="2614613" y="2828925"/>
          <p14:tracePt t="58435" x="2593975" y="2814638"/>
          <p14:tracePt t="58452" x="2571750" y="2800350"/>
          <p14:tracePt t="58470" x="2522538" y="2794000"/>
          <p14:tracePt t="58486" x="2508250" y="2794000"/>
          <p14:tracePt t="58503" x="2500313" y="2794000"/>
          <p14:tracePt t="58521" x="2493963" y="2786063"/>
          <p14:tracePt t="58537" x="2465388" y="2771775"/>
          <p14:tracePt t="58554" x="2386013" y="2722563"/>
          <p14:tracePt t="58572" x="2200275" y="2608263"/>
          <p14:tracePt t="58590" x="2043113" y="2528888"/>
          <p14:tracePt t="58606" x="1971675" y="2508250"/>
          <p14:tracePt t="58622" x="1943100" y="2493963"/>
          <p14:tracePt t="58639" x="1936750" y="2493963"/>
          <p14:tracePt t="58783" x="1951038" y="2493963"/>
          <p14:tracePt t="58791" x="1979613" y="2493963"/>
          <p14:tracePt t="58799" x="2008188" y="2493963"/>
          <p14:tracePt t="58809" x="2028825" y="2493963"/>
          <p14:tracePt t="58826" x="2100263" y="2486025"/>
          <p14:tracePt t="58843" x="2165350" y="2493963"/>
          <p14:tracePt t="58861" x="2214563" y="2514600"/>
          <p14:tracePt t="58879" x="2265363" y="2528888"/>
          <p14:tracePt t="58896" x="2336800" y="2543175"/>
          <p14:tracePt t="58911" x="2414588" y="2557463"/>
          <p14:tracePt t="58928" x="2479675" y="2557463"/>
          <p14:tracePt t="58945" x="2522538" y="2557463"/>
          <p14:tracePt t="58961" x="2565400" y="2557463"/>
          <p14:tracePt t="58979" x="2579688" y="2557463"/>
          <p14:tracePt t="58997" x="2586038" y="2557463"/>
          <p14:tracePt t="59014" x="2600325" y="2557463"/>
          <p14:tracePt t="59031" x="2622550" y="2557463"/>
          <p14:tracePt t="59032" x="2628900" y="2557463"/>
          <p14:tracePt t="59047" x="2643188" y="2557463"/>
          <p14:tracePt t="59064" x="2657475" y="2565400"/>
          <p14:tracePt t="59081" x="2671763" y="2565400"/>
          <p14:tracePt t="59098" x="2679700" y="2565400"/>
          <p14:tracePt t="59115" x="2686050" y="2565400"/>
          <p14:tracePt t="59132" x="2700338" y="2565400"/>
          <p14:tracePt t="59167" x="2708275" y="2565400"/>
          <p14:tracePt t="59391" x="2708275" y="2571750"/>
          <p14:tracePt t="59409" x="2708275" y="2579688"/>
          <p14:tracePt t="59440" x="2708275" y="2586038"/>
          <p14:tracePt t="59449" x="2700338" y="2586038"/>
          <p14:tracePt t="59524" x="2693988" y="2586038"/>
          <p14:tracePt t="59542" x="2693988" y="2593975"/>
          <p14:tracePt t="59554" x="2686050" y="2600325"/>
          <p14:tracePt t="59570" x="2686050" y="2608263"/>
          <p14:tracePt t="59578" x="2686050" y="2614613"/>
          <p14:tracePt t="59595" x="2679700" y="2628900"/>
          <p14:tracePt t="59608" x="2679700" y="2636838"/>
          <p14:tracePt t="59624" x="2679700" y="2643188"/>
          <p14:tracePt t="59641" x="2671763" y="2686050"/>
          <p14:tracePt t="59658" x="2665413" y="2708275"/>
          <p14:tracePt t="59675" x="2665413" y="2736850"/>
          <p14:tracePt t="59692" x="2665413" y="2743200"/>
          <p14:tracePt t="59709" x="2665413" y="2751138"/>
          <p14:tracePt t="59760" x="2665413" y="2757488"/>
          <p14:tracePt t="59800" x="2665413" y="2765425"/>
          <p14:tracePt t="60479" x="2665413" y="2771775"/>
          <p14:tracePt t="60594" x="2665413" y="2786063"/>
          <p14:tracePt t="60610" x="2665413" y="2794000"/>
          <p14:tracePt t="60619" x="2665413" y="2800350"/>
          <p14:tracePt t="60637" x="2665413" y="2808288"/>
          <p14:tracePt t="60729" x="2671763" y="2814638"/>
          <p14:tracePt t="60752" x="2679700" y="2822575"/>
          <p14:tracePt t="60769" x="2679700" y="2828925"/>
          <p14:tracePt t="60924" x="2686050" y="2836863"/>
          <p14:tracePt t="60939" x="2686050" y="2843213"/>
          <p14:tracePt t="61806" x="2686050" y="2851150"/>
          <p14:tracePt t="61924" x="2686050" y="2857500"/>
          <p14:tracePt t="61940" x="2686050" y="2865438"/>
          <p14:tracePt t="61948" x="2693988" y="2871788"/>
          <p14:tracePt t="61956" x="2700338" y="2871788"/>
          <p14:tracePt t="61977" x="2708275" y="2871788"/>
          <p14:tracePt t="62734" x="2714625" y="2871788"/>
          <p14:tracePt t="62780" x="2714625" y="2879725"/>
          <p14:tracePt t="62806" x="2714625" y="2886075"/>
          <p14:tracePt t="62822" x="2714625" y="2894013"/>
          <p14:tracePt t="62828" x="2714625" y="2900363"/>
          <p14:tracePt t="62853" x="2714625" y="2908300"/>
          <p14:tracePt t="62870" x="2714625" y="2914650"/>
          <p14:tracePt t="62906" x="2714625" y="2928938"/>
          <p14:tracePt t="62916" x="2714625" y="2936875"/>
          <p14:tracePt t="62923" x="2714625" y="2943225"/>
          <p14:tracePt t="62937" x="2714625" y="2965450"/>
          <p14:tracePt t="62954" x="2708275" y="2979738"/>
          <p14:tracePt t="62972" x="2700338" y="2994025"/>
          <p14:tracePt t="62989" x="2700338" y="3000375"/>
          <p14:tracePt t="62992" x="2700338" y="3014663"/>
          <p14:tracePt t="63006" x="2700338" y="3022600"/>
          <p14:tracePt t="63023" x="2686050" y="3043238"/>
          <p14:tracePt t="63040" x="2679700" y="3051175"/>
          <p14:tracePt t="63057" x="2671763" y="3065463"/>
          <p14:tracePt t="63075" x="2657475" y="3071813"/>
          <p14:tracePt t="63092" x="2636838" y="3086100"/>
          <p14:tracePt t="63109" x="2614613" y="3086100"/>
          <p14:tracePt t="63111" x="2600325" y="3100388"/>
          <p14:tracePt t="63126" x="2557463" y="3128963"/>
          <p14:tracePt t="63144" x="2528888" y="3136900"/>
          <p14:tracePt t="63160" x="2522538" y="3151188"/>
          <p14:tracePt t="63177" x="2493963" y="3151188"/>
          <p14:tracePt t="63194" x="2486025" y="3157538"/>
          <p14:tracePt t="63236" x="2479675" y="3157538"/>
          <p14:tracePt t="63246" x="2465388" y="3157538"/>
          <p14:tracePt t="63262" x="2436813" y="3157538"/>
          <p14:tracePt t="63278" x="2386013" y="3157538"/>
          <p14:tracePt t="63296" x="2271713" y="3157538"/>
          <p14:tracePt t="63313" x="2257425" y="3157538"/>
          <p14:tracePt t="63330" x="2243138" y="3157538"/>
          <p14:tracePt t="63469" x="2236788" y="3157538"/>
          <p14:tracePt t="63573" x="2243138" y="3157538"/>
          <p14:tracePt t="63579" x="2251075" y="3157538"/>
          <p14:tracePt t="63594" x="2265363" y="3157538"/>
          <p14:tracePt t="63611" x="2271713" y="3157538"/>
          <p14:tracePt t="63617" x="2279650" y="3157538"/>
          <p14:tracePt t="63635" x="2286000" y="3157538"/>
          <p14:tracePt t="63652" x="2293938" y="3157538"/>
          <p14:tracePt t="63669" x="2300288" y="3157538"/>
          <p14:tracePt t="63685" x="2308225" y="3157538"/>
          <p14:tracePt t="63704" x="2336800" y="3157538"/>
          <p14:tracePt t="63721" x="2357438" y="3165475"/>
          <p14:tracePt t="63738" x="2371725" y="3165475"/>
          <p14:tracePt t="63755" x="2400300" y="3165475"/>
          <p14:tracePt t="63771" x="2428875" y="3171825"/>
          <p14:tracePt t="63804" x="2436813" y="3171825"/>
          <p14:tracePt t="65735" x="2436813" y="3179763"/>
          <p14:tracePt t="65750" x="2436813" y="3186113"/>
          <p14:tracePt t="65758" x="2443163" y="3194050"/>
          <p14:tracePt t="65766" x="2451100" y="3194050"/>
          <p14:tracePt t="65780" x="2457450" y="3200400"/>
          <p14:tracePt t="65797" x="2457450" y="3208338"/>
          <p14:tracePt t="65821" x="2465388" y="3214688"/>
          <p14:tracePt t="66245" x="2471738" y="3214688"/>
          <p14:tracePt t="66493" x="2479675" y="3214688"/>
          <p14:tracePt t="66761" x="2486025" y="3214688"/>
          <p14:tracePt t="66860" x="2493963" y="3214688"/>
          <p14:tracePt t="66984" x="2508250" y="3214688"/>
          <p14:tracePt t="66993" x="2514600" y="3214688"/>
          <p14:tracePt t="67001" x="2522538" y="3214688"/>
          <p14:tracePt t="67016" x="2536825" y="3214688"/>
          <p14:tracePt t="67035" x="2551113" y="3214688"/>
          <p14:tracePt t="67067" x="2565400" y="3214688"/>
          <p14:tracePt t="67084" x="2571750" y="3214688"/>
          <p14:tracePt t="67101" x="2579688" y="3222625"/>
          <p14:tracePt t="69885" x="2579688" y="3228975"/>
          <p14:tracePt t="69907" x="2579688" y="3243263"/>
          <p14:tracePt t="69912" x="2579688" y="3251200"/>
          <p14:tracePt t="69921" x="2579688" y="3257550"/>
          <p14:tracePt t="69940" x="2579688" y="3279775"/>
          <p14:tracePt t="69956" x="2579688" y="3294063"/>
          <p14:tracePt t="69973" x="2579688" y="3322638"/>
          <p14:tracePt t="69989" x="2579688" y="3343275"/>
          <p14:tracePt t="70007" x="2579688" y="3351213"/>
          <p14:tracePt t="70023" x="2579688" y="3365500"/>
          <p14:tracePt t="70040" x="2571750" y="3400425"/>
          <p14:tracePt t="70057" x="2557463" y="3465513"/>
          <p14:tracePt t="70074" x="2536825" y="3500438"/>
          <p14:tracePt t="70091" x="2528888" y="3529013"/>
          <p14:tracePt t="70110" x="2522538" y="3536950"/>
          <p14:tracePt t="70127" x="2514600" y="3543300"/>
          <p14:tracePt t="70194" x="2514600" y="3551238"/>
          <p14:tracePt t="70203" x="2508250" y="3551238"/>
          <p14:tracePt t="70213" x="2508250" y="3557588"/>
          <p14:tracePt t="70227" x="2500313" y="3565525"/>
          <p14:tracePt t="70244" x="2493963" y="3579813"/>
          <p14:tracePt t="70507" x="2493963" y="3571875"/>
          <p14:tracePt t="70514" x="2493963" y="3565525"/>
          <p14:tracePt t="70522" x="2493963" y="3557588"/>
          <p14:tracePt t="70533" x="2493963" y="3543300"/>
          <p14:tracePt t="70550" x="2500313" y="3536950"/>
          <p14:tracePt t="70697" x="2508250" y="3536950"/>
          <p14:tracePt t="70711" x="2514600" y="3536950"/>
          <p14:tracePt t="70728" x="2514600" y="3529013"/>
          <p14:tracePt t="71000" x="2514600" y="3522663"/>
          <p14:tracePt t="71015" x="2522538" y="3522663"/>
          <p14:tracePt t="71742" x="2514600" y="3522663"/>
          <p14:tracePt t="71759" x="2508250" y="3522663"/>
          <p14:tracePt t="71774" x="2500313" y="3522663"/>
          <p14:tracePt t="71806" x="2493963" y="3522663"/>
          <p14:tracePt t="71827" x="2486025" y="3522663"/>
          <p14:tracePt t="71835" x="2479675" y="3522663"/>
          <p14:tracePt t="71844" x="2471738" y="3522663"/>
          <p14:tracePt t="71860" x="2457450" y="3522663"/>
          <p14:tracePt t="71883" x="2451100" y="3522663"/>
          <p14:tracePt t="71952" x="2443163" y="3522663"/>
          <p14:tracePt t="71974" x="2436813" y="3522663"/>
          <p14:tracePt t="71985" x="2428875" y="3522663"/>
          <p14:tracePt t="71999" x="2422525" y="3522663"/>
          <p14:tracePt t="72015" x="2414588" y="3522663"/>
          <p14:tracePt t="72040" x="2408238" y="3522663"/>
          <p14:tracePt t="72086" x="2400300" y="3522663"/>
          <p14:tracePt t="72126" x="2393950" y="3522663"/>
          <p14:tracePt t="72133" x="2386013" y="3522663"/>
          <p14:tracePt t="72141" x="2371725" y="3522663"/>
          <p14:tracePt t="72150" x="2357438" y="3522663"/>
          <p14:tracePt t="72164" x="2343150" y="3522663"/>
          <p14:tracePt t="72183" x="2336800" y="3522663"/>
          <p14:tracePt t="72360" x="2351088" y="3529013"/>
          <p14:tracePt t="72376" x="2365375" y="3529013"/>
          <p14:tracePt t="72385" x="2379663" y="3529013"/>
          <p14:tracePt t="72392" x="2400300" y="3529013"/>
          <p14:tracePt t="72403" x="2414588" y="3529013"/>
          <p14:tracePt t="72420" x="2422525" y="3529013"/>
          <p14:tracePt t="72497" x="2436813" y="3529013"/>
          <p14:tracePt t="72501" x="2457450" y="3529013"/>
          <p14:tracePt t="72507" x="2471738" y="3529013"/>
          <p14:tracePt t="72522" x="2486025" y="3529013"/>
          <p14:tracePt t="72538" x="2500313" y="3529013"/>
          <p14:tracePt t="72556" x="2508250" y="3529013"/>
          <p14:tracePt t="72616" x="2514600" y="3529013"/>
          <p14:tracePt t="72679" x="2528888" y="3529013"/>
          <p14:tracePt t="72697" x="2536825" y="3529013"/>
          <p14:tracePt t="72713" x="2543175" y="3529013"/>
          <p14:tracePt t="72734" x="2551113" y="3529013"/>
          <p14:tracePt t="72860" x="2551113" y="3522663"/>
          <p14:tracePt t="72974" x="2557463" y="3522663"/>
          <p14:tracePt t="73704" x="2557463" y="3529013"/>
          <p14:tracePt t="73742" x="2557463" y="3536950"/>
          <p14:tracePt t="74751" x="2571750" y="3551238"/>
          <p14:tracePt t="74758" x="2579688" y="3551238"/>
          <p14:tracePt t="74773" x="2593975" y="3557588"/>
          <p14:tracePt t="74781" x="2600325" y="3557588"/>
          <p14:tracePt t="74800" x="2622550" y="3557588"/>
          <p14:tracePt t="74816" x="2636838" y="3565525"/>
          <p14:tracePt t="74834" x="2657475" y="3571875"/>
          <p14:tracePt t="74857" x="2665413" y="3571875"/>
          <p14:tracePt t="75458" x="2657475" y="3571875"/>
          <p14:tracePt t="75508" x="2651125" y="3571875"/>
          <p14:tracePt t="75539" x="2643188" y="3571875"/>
          <p14:tracePt t="75553" x="2636838" y="3571875"/>
          <p14:tracePt t="75569" x="2628900" y="3571875"/>
          <p14:tracePt t="76077" x="2622550" y="3571875"/>
          <p14:tracePt t="76109" x="2614613" y="3571875"/>
          <p14:tracePt t="76991" x="2614613" y="3565525"/>
          <p14:tracePt t="77061" x="2614613" y="3557588"/>
          <p14:tracePt t="77224" x="2614613" y="3551238"/>
          <p14:tracePt t="77232" x="2622550" y="3551238"/>
          <p14:tracePt t="78000" x="2622550" y="3557588"/>
          <p14:tracePt t="78016" x="2622550" y="3565525"/>
          <p14:tracePt t="78023" x="2622550" y="3571875"/>
          <p14:tracePt t="78039" x="2622550" y="3579813"/>
          <p14:tracePt t="78046" x="2622550" y="3586163"/>
          <p14:tracePt t="78060" x="2622550" y="3600450"/>
          <p14:tracePt t="78094" x="2622550" y="3614738"/>
          <p14:tracePt t="78112" x="2622550" y="3622675"/>
          <p14:tracePt t="78128" x="2622550" y="3636963"/>
          <p14:tracePt t="78145" x="2622550" y="3665538"/>
          <p14:tracePt t="78162" x="2622550" y="3686175"/>
          <p14:tracePt t="78180" x="2622550" y="3700463"/>
          <p14:tracePt t="78197" x="2622550" y="3714750"/>
          <p14:tracePt t="78232" x="2614613" y="3736975"/>
          <p14:tracePt t="78249" x="2614613" y="3751263"/>
          <p14:tracePt t="78265" x="2614613" y="3765550"/>
          <p14:tracePt t="78281" x="2614613" y="3779838"/>
          <p14:tracePt t="78298" x="2614613" y="3800475"/>
          <p14:tracePt t="78315" x="2614613" y="3808413"/>
          <p14:tracePt t="78332" x="2614613" y="3814763"/>
          <p14:tracePt t="79094" x="2622550" y="3814763"/>
          <p14:tracePt t="79115" x="2622550" y="3808413"/>
          <p14:tracePt t="79122" x="2628900" y="3808413"/>
          <p14:tracePt t="79139" x="2636838" y="3800475"/>
          <p14:tracePt t="79147" x="2643188" y="3800475"/>
          <p14:tracePt t="79165" x="2651125" y="3794125"/>
          <p14:tracePt t="79200" x="2657475" y="3786188"/>
          <p14:tracePt t="79217" x="2671763" y="3786188"/>
          <p14:tracePt t="79251" x="2679700" y="3786188"/>
          <p14:tracePt t="79271" x="2686050" y="3786188"/>
          <p14:tracePt t="80131" x="2679700" y="3786188"/>
          <p14:tracePt t="80139" x="2671763" y="3786188"/>
          <p14:tracePt t="80152" x="2665413" y="3794125"/>
          <p14:tracePt t="80169" x="2628900" y="3800475"/>
          <p14:tracePt t="80186" x="2593975" y="3808413"/>
          <p14:tracePt t="80205" x="2565400" y="3814763"/>
          <p14:tracePt t="80220" x="2528888" y="3829050"/>
          <p14:tracePt t="80237" x="2514600" y="3836988"/>
          <p14:tracePt t="80254" x="2493963" y="3851275"/>
          <p14:tracePt t="80271" x="2471738" y="3857625"/>
          <p14:tracePt t="80288" x="2465388" y="3865563"/>
          <p14:tracePt t="81450" x="2465388" y="3871913"/>
          <p14:tracePt t="81458" x="2457450" y="3871913"/>
          <p14:tracePt t="81466" x="2451100" y="3894138"/>
          <p14:tracePt t="81476" x="2436813" y="3900488"/>
          <p14:tracePt t="81494" x="2436813" y="3922713"/>
          <p14:tracePt t="81510" x="2428875" y="3951288"/>
          <p14:tracePt t="81527" x="2393950" y="3986213"/>
          <p14:tracePt t="81544" x="2357438" y="4022725"/>
          <p14:tracePt t="81560" x="2314575" y="4057650"/>
          <p14:tracePt t="81577" x="2286000" y="4086225"/>
          <p14:tracePt t="81594" x="2265363" y="4108450"/>
          <p14:tracePt t="81612" x="2243138" y="4114800"/>
          <p14:tracePt t="81630" x="2222500" y="4122738"/>
          <p14:tracePt t="81647" x="2214563" y="4129088"/>
          <p14:tracePt t="81664" x="2208213" y="4129088"/>
          <p14:tracePt t="81681" x="2200275" y="4137025"/>
          <p14:tracePt t="81698" x="2193925" y="4137025"/>
          <p14:tracePt t="81717" x="2185988" y="4143375"/>
          <p14:tracePt t="81731" x="2165350" y="4151313"/>
          <p14:tracePt t="81748" x="2151063" y="4151313"/>
          <p14:tracePt t="81764" x="2136775" y="4157663"/>
          <p14:tracePt t="81781" x="2122488" y="4157663"/>
          <p14:tracePt t="81799" x="2108200" y="4165600"/>
          <p14:tracePt t="81816" x="2093913" y="4171950"/>
          <p14:tracePt t="81850" x="2085975" y="4171950"/>
          <p14:tracePt t="81872" x="2079625" y="4171950"/>
          <p14:tracePt t="81883" x="2057400" y="4171950"/>
          <p14:tracePt t="81902" x="2022475" y="4171950"/>
          <p14:tracePt t="81919" x="1993900" y="4171950"/>
          <p14:tracePt t="81936" x="1979613" y="4171950"/>
          <p14:tracePt t="81951" x="1957388" y="4171950"/>
          <p14:tracePt t="81968" x="1943100" y="4165600"/>
          <p14:tracePt t="81985" x="1922463" y="4165600"/>
          <p14:tracePt t="82002" x="1900238" y="4165600"/>
          <p14:tracePt t="82044" x="1893888" y="4165600"/>
          <p14:tracePt t="82069" x="1885950" y="4165600"/>
          <p14:tracePt t="82077" x="1885950" y="4171950"/>
          <p14:tracePt t="82087" x="1879600" y="4171950"/>
          <p14:tracePt t="82105" x="1871663" y="4179888"/>
          <p14:tracePt t="82122" x="1865313" y="4179888"/>
          <p14:tracePt t="82139" x="1857375" y="4186238"/>
          <p14:tracePt t="82376" x="1857375" y="4194175"/>
          <p14:tracePt t="83085" x="1865313" y="4194175"/>
          <p14:tracePt t="83098" x="1879600" y="4194175"/>
          <p14:tracePt t="83106" x="1900238" y="4194175"/>
          <p14:tracePt t="83115" x="1908175" y="4194175"/>
          <p14:tracePt t="83123" x="1922463" y="4194175"/>
          <p14:tracePt t="83140" x="1928813" y="4194175"/>
          <p14:tracePt t="83158" x="1936750" y="4194175"/>
          <p14:tracePt t="85312" x="1936750" y="4200525"/>
          <p14:tracePt t="85320" x="1943100" y="4214813"/>
          <p14:tracePt t="85334" x="1943100" y="4237038"/>
          <p14:tracePt t="85351" x="1943100" y="4257675"/>
          <p14:tracePt t="85367" x="1943100" y="4286250"/>
          <p14:tracePt t="85384" x="1951038" y="4300538"/>
          <p14:tracePt t="85401" x="1951038" y="4308475"/>
          <p14:tracePt t="85435" x="1951038" y="4314825"/>
          <p14:tracePt t="85476" x="1957388" y="4322763"/>
          <p14:tracePt t="85483" x="1957388" y="4329113"/>
          <p14:tracePt t="85491" x="1965325" y="4329113"/>
          <p14:tracePt t="85513" x="1965325" y="4337050"/>
          <p14:tracePt t="85529" x="1965325" y="4343400"/>
          <p14:tracePt t="85554" x="1971675" y="4343400"/>
          <p14:tracePt t="85561" x="1971675" y="4351338"/>
          <p14:tracePt t="85576" x="1971675" y="4365625"/>
          <p14:tracePt t="85593" x="1971675" y="4371975"/>
          <p14:tracePt t="85609" x="1971675" y="4379913"/>
          <p14:tracePt t="85623" x="1979613" y="4386263"/>
          <p14:tracePt t="85640" x="1979613" y="4394200"/>
          <p14:tracePt t="85657" x="1979613" y="4400550"/>
          <p14:tracePt t="85702" x="1985963" y="4400550"/>
          <p14:tracePt t="85711" x="1985963" y="4408488"/>
          <p14:tracePt t="85725" x="1993900" y="4408488"/>
          <p14:tracePt t="85741" x="1993900" y="4414838"/>
          <p14:tracePt t="85758" x="2000250" y="4429125"/>
          <p14:tracePt t="85774" x="2000250" y="4437063"/>
          <p14:tracePt t="85936" x="2014538" y="4451350"/>
          <p14:tracePt t="85943" x="2022475" y="4451350"/>
          <p14:tracePt t="85950" x="2028825" y="4451350"/>
          <p14:tracePt t="85961" x="2036763" y="4451350"/>
          <p14:tracePt t="85978" x="2051050" y="4451350"/>
          <p14:tracePt t="85996" x="2079625" y="4457700"/>
          <p14:tracePt t="86012" x="2100263" y="4457700"/>
          <p14:tracePt t="86031" x="2108200" y="4457700"/>
          <p14:tracePt t="86036" x="2122488" y="4457700"/>
          <p14:tracePt t="86048" x="2128838" y="4457700"/>
          <p14:tracePt t="86064" x="2151063" y="4457700"/>
          <p14:tracePt t="86080" x="2171700" y="4457700"/>
          <p14:tracePt t="86097" x="2193925" y="4465638"/>
          <p14:tracePt t="86114" x="2214563" y="4465638"/>
          <p14:tracePt t="86131" x="2236788" y="4465638"/>
          <p14:tracePt t="86148" x="2243138" y="4471988"/>
          <p14:tracePt t="86165" x="2257425" y="4471988"/>
          <p14:tracePt t="86182" x="2271713" y="4471988"/>
          <p14:tracePt t="86199" x="2293938" y="4471988"/>
          <p14:tracePt t="86216" x="2328863" y="4471988"/>
          <p14:tracePt t="86233" x="2343150" y="4479925"/>
          <p14:tracePt t="86250" x="2365375" y="4479925"/>
          <p14:tracePt t="86268" x="2379663" y="4479925"/>
          <p14:tracePt t="86285" x="2408238" y="4479925"/>
          <p14:tracePt t="86306" x="2414588" y="4479925"/>
          <p14:tracePt t="86320" x="2443163" y="4479925"/>
          <p14:tracePt t="86337" x="2465388" y="4479925"/>
          <p14:tracePt t="86354" x="2486025" y="4479925"/>
          <p14:tracePt t="86371" x="2536825" y="4479925"/>
          <p14:tracePt t="86388" x="2565400" y="4479925"/>
          <p14:tracePt t="86405" x="2579688" y="4471988"/>
          <p14:tracePt t="86422" x="2600325" y="4471988"/>
          <p14:tracePt t="86439" x="2622550" y="4471988"/>
          <p14:tracePt t="86455" x="2643188" y="4471988"/>
          <p14:tracePt t="86472" x="2693988" y="4471988"/>
          <p14:tracePt t="86489" x="2743200" y="4471988"/>
          <p14:tracePt t="86505" x="2786063" y="4471988"/>
          <p14:tracePt t="86523" x="2828925" y="4471988"/>
          <p14:tracePt t="86539" x="2857500" y="4471988"/>
          <p14:tracePt t="86573" x="2865438" y="4471988"/>
          <p14:tracePt t="87013" x="2865438" y="4465638"/>
          <p14:tracePt t="87053" x="2857500" y="4465638"/>
          <p14:tracePt t="87067" x="2851150" y="4465638"/>
          <p14:tracePt t="87078" x="2843213" y="4465638"/>
          <p14:tracePt t="87084" x="2828925" y="4465638"/>
          <p14:tracePt t="87101" x="2814638" y="4465638"/>
          <p14:tracePt t="87118" x="2794000" y="4471988"/>
          <p14:tracePt t="87135" x="2757488" y="4486275"/>
          <p14:tracePt t="87152" x="2679700" y="4500563"/>
          <p14:tracePt t="87168" x="2651125" y="4514850"/>
          <p14:tracePt t="87185" x="2622550" y="4514850"/>
          <p14:tracePt t="87201" x="2579688" y="4522788"/>
          <p14:tracePt t="87219" x="2543175" y="4522788"/>
          <p14:tracePt t="87236" x="2493963" y="4514850"/>
          <p14:tracePt t="87254" x="2386013" y="4514850"/>
          <p14:tracePt t="87270" x="2328863" y="4514850"/>
          <p14:tracePt t="87287" x="2300288" y="4508500"/>
          <p14:tracePt t="87304" x="2286000" y="4508500"/>
          <p14:tracePt t="87321" x="2257425" y="4500563"/>
          <p14:tracePt t="87338" x="2228850" y="4500563"/>
          <p14:tracePt t="87355" x="2179638" y="4500563"/>
          <p14:tracePt t="87372" x="2128838" y="4494213"/>
          <p14:tracePt t="87389" x="2036763" y="4486275"/>
          <p14:tracePt t="87406" x="2014538" y="4486275"/>
          <p14:tracePt t="87424" x="1985963" y="4486275"/>
          <p14:tracePt t="87441" x="1971675" y="4486275"/>
          <p14:tracePt t="87490" x="1965325" y="4486275"/>
          <p14:tracePt t="87522" x="1951038" y="4486275"/>
          <p14:tracePt t="87563" x="1943100" y="4486275"/>
          <p14:tracePt t="88413" x="1943100" y="4479925"/>
          <p14:tracePt t="88476" x="1951038" y="4479925"/>
          <p14:tracePt t="88484" x="1957388" y="4479925"/>
          <p14:tracePt t="88493" x="1971675" y="4479925"/>
          <p14:tracePt t="88512" x="2022475" y="4479925"/>
          <p14:tracePt t="88529" x="2071688" y="4486275"/>
          <p14:tracePt t="88545" x="2114550" y="4494213"/>
          <p14:tracePt t="88562" x="2151063" y="4494213"/>
          <p14:tracePt t="88579" x="2200275" y="4508500"/>
          <p14:tracePt t="88596" x="2243138" y="4529138"/>
          <p14:tracePt t="88612" x="2286000" y="4557713"/>
          <p14:tracePt t="88613" x="2300288" y="4565650"/>
          <p14:tracePt t="88631" x="2357438" y="4594225"/>
          <p14:tracePt t="88648" x="2400300" y="4600575"/>
          <p14:tracePt t="88663" x="2422525" y="4614863"/>
          <p14:tracePt t="88680" x="2443163" y="4622800"/>
          <p14:tracePt t="88697" x="2465388" y="4629150"/>
          <p14:tracePt t="88714" x="2471738" y="4629150"/>
          <p14:tracePt t="88731" x="2500313" y="4643438"/>
          <p14:tracePt t="88748" x="2508250" y="4643438"/>
          <p14:tracePt t="88818" x="2508250" y="4651375"/>
          <p14:tracePt t="88834" x="2514600" y="4651375"/>
          <p14:tracePt t="88842" x="2514600" y="4657725"/>
          <p14:tracePt t="88851" x="2522538" y="4665663"/>
          <p14:tracePt t="88869" x="2536825" y="4679950"/>
          <p14:tracePt t="88885" x="2543175" y="4679950"/>
          <p14:tracePt t="88901" x="2551113" y="4686300"/>
          <p14:tracePt t="88989" x="2551113" y="4700588"/>
          <p14:tracePt t="88997" x="2551113" y="4708525"/>
          <p14:tracePt t="89005" x="2551113" y="4714875"/>
          <p14:tracePt t="89020" x="2551113" y="4722813"/>
          <p14:tracePt t="89037" x="2551113" y="4737100"/>
          <p14:tracePt t="89055" x="2551113" y="4743450"/>
          <p14:tracePt t="89147" x="2551113" y="4751388"/>
          <p14:tracePt t="89163" x="2551113" y="4757738"/>
          <p14:tracePt t="89169" x="2551113" y="4765675"/>
          <p14:tracePt t="89177" x="2557463" y="4772025"/>
          <p14:tracePt t="89191" x="2557463" y="4786313"/>
          <p14:tracePt t="89207" x="2565400" y="4808538"/>
          <p14:tracePt t="89224" x="2571750" y="4814888"/>
          <p14:tracePt t="89241" x="2571750" y="4822825"/>
          <p14:tracePt t="90060" x="2579688" y="4822825"/>
          <p14:tracePt t="90138" x="2586038" y="4822825"/>
          <p14:tracePt t="90162" x="2593975" y="4822825"/>
          <p14:tracePt t="90195" x="2600325" y="4822825"/>
          <p14:tracePt t="90216" x="2608263" y="4822825"/>
          <p14:tracePt t="90247" x="2614613" y="4822825"/>
          <p14:tracePt t="90888" x="2614613" y="4808538"/>
          <p14:tracePt t="90896" x="2614613" y="4765675"/>
          <p14:tracePt t="90908" x="2614613" y="4722813"/>
          <p14:tracePt t="90923" x="2614613" y="4637088"/>
          <p14:tracePt t="90940" x="2614613" y="4537075"/>
          <p14:tracePt t="90957" x="2614613" y="4451350"/>
          <p14:tracePt t="90974" x="2600325" y="4386263"/>
          <p14:tracePt t="90991" x="2600325" y="4300538"/>
          <p14:tracePt t="91008" x="2600325" y="4194175"/>
          <p14:tracePt t="91025" x="2586038" y="4071938"/>
          <p14:tracePt t="91030" x="2586038" y="3994150"/>
          <p14:tracePt t="91042" x="2586038" y="3900488"/>
          <p14:tracePt t="91059" x="2522538" y="3657600"/>
          <p14:tracePt t="91076" x="2465388" y="3529013"/>
          <p14:tracePt t="91093" x="2443163" y="3479800"/>
          <p14:tracePt t="91110" x="2428875" y="3436938"/>
          <p14:tracePt t="91127" x="2408238" y="3400425"/>
          <p14:tracePt t="91144" x="2400300" y="3386138"/>
          <p14:tracePt t="91161" x="2365375" y="3322638"/>
          <p14:tracePt t="91178" x="2351088" y="3243263"/>
          <p14:tracePt t="91195" x="2328863" y="3179763"/>
          <p14:tracePt t="91212" x="2314575" y="3136900"/>
          <p14:tracePt t="91229" x="2293938" y="3122613"/>
          <p14:tracePt t="91246" x="2286000" y="3108325"/>
          <p14:tracePt t="91264" x="2286000" y="3079750"/>
          <p14:tracePt t="91279" x="2286000" y="3036888"/>
          <p14:tracePt t="91296" x="2286000" y="2986088"/>
          <p14:tracePt t="91314" x="2286000" y="2957513"/>
          <p14:tracePt t="91331" x="2279650" y="2886075"/>
          <p14:tracePt t="91348" x="2279650" y="2836863"/>
          <p14:tracePt t="91365" x="2286000" y="2800350"/>
          <p14:tracePt t="91382" x="2286000" y="2786063"/>
          <p14:tracePt t="91399" x="2286000" y="2751138"/>
          <p14:tracePt t="91416" x="2286000" y="2736850"/>
          <p14:tracePt t="91433" x="2293938" y="2714625"/>
          <p14:tracePt t="91514" x="2293938" y="2736850"/>
          <p14:tracePt t="91520" x="2293938" y="2757488"/>
          <p14:tracePt t="91530" x="2300288" y="2808288"/>
          <p14:tracePt t="91535" x="2314575" y="2857500"/>
          <p14:tracePt t="91552" x="2336800" y="2943225"/>
          <p14:tracePt t="91569" x="2365375" y="3028950"/>
          <p14:tracePt t="91586" x="2379663" y="3079750"/>
          <p14:tracePt t="91604" x="2400300" y="3151188"/>
          <p14:tracePt t="91622" x="2436813" y="3294063"/>
          <p14:tracePt t="91638" x="2465388" y="3443288"/>
          <p14:tracePt t="91655" x="2493963" y="3586163"/>
          <p14:tracePt t="91672" x="2493963" y="3714750"/>
          <p14:tracePt t="91689" x="2493963" y="3814763"/>
          <p14:tracePt t="91706" x="2528888" y="4014788"/>
          <p14:tracePt t="91721" x="2543175" y="4114800"/>
          <p14:tracePt t="91738" x="2565400" y="4186238"/>
          <p14:tracePt t="91756" x="2571750" y="4222750"/>
          <p14:tracePt t="91773" x="2571750" y="4265613"/>
          <p14:tracePt t="91791" x="2579688" y="4279900"/>
          <p14:tracePt t="91809" x="2586038" y="4343400"/>
          <p14:tracePt t="91824" x="2593975" y="4386263"/>
          <p14:tracePt t="91841" x="2600325" y="4451350"/>
          <p14:tracePt t="91857" x="2608263" y="4514850"/>
          <p14:tracePt t="91875" x="2608263" y="4572000"/>
          <p14:tracePt t="91892" x="2614613" y="4600575"/>
          <p14:tracePt t="91908" x="2614613" y="4629150"/>
          <p14:tracePt t="91926" x="2628900" y="4651375"/>
          <p14:tracePt t="91943" x="2636838" y="4694238"/>
          <p14:tracePt t="91960" x="2636838" y="4714875"/>
          <p14:tracePt t="91976" x="2643188" y="4743450"/>
          <p14:tracePt t="91993" x="2643188" y="4757738"/>
          <p14:tracePt t="92010" x="2643188" y="4772025"/>
          <p14:tracePt t="92058" x="2643188" y="4779963"/>
          <p14:tracePt t="92066" x="2651125" y="4779963"/>
          <p14:tracePt t="92091" x="2651125" y="4786313"/>
          <p14:tracePt t="92098" x="2651125" y="4794250"/>
          <p14:tracePt t="92113" x="2651125" y="4800600"/>
          <p14:tracePt t="92129" x="2651125" y="4814888"/>
          <p14:tracePt t="92163" x="2651125" y="4822825"/>
          <p14:tracePt t="92445" x="2643188" y="4822825"/>
          <p14:tracePt t="92473" x="2636838" y="4822825"/>
          <p14:tracePt t="92481" x="2628900" y="4822825"/>
          <p14:tracePt t="92614" x="2622550" y="4822825"/>
          <p14:tracePt t="92733" x="2614613" y="4822825"/>
          <p14:tracePt t="92747" x="2600325" y="4822825"/>
          <p14:tracePt t="92763" x="2593975" y="4822825"/>
          <p14:tracePt t="92858" x="2586038" y="4822825"/>
          <p14:tracePt t="92867" x="2579688" y="4822825"/>
          <p14:tracePt t="92878" x="2565400" y="4822825"/>
          <p14:tracePt t="92896" x="2557463" y="4822825"/>
          <p14:tracePt t="92912" x="2543175" y="4822825"/>
          <p14:tracePt t="92930" x="2536825" y="4822825"/>
          <p14:tracePt t="92946" x="2528888" y="4822825"/>
          <p14:tracePt t="92962" x="2522538" y="4822825"/>
          <p14:tracePt t="92979" x="2500313" y="4822825"/>
          <p14:tracePt t="92996" x="2479675" y="4829175"/>
          <p14:tracePt t="93013" x="2465388" y="4829175"/>
          <p14:tracePt t="93030" x="2457450" y="4829175"/>
          <p14:tracePt t="93033" x="2443163" y="4829175"/>
          <p14:tracePt t="93064" x="2436813" y="4829175"/>
          <p14:tracePt t="93146" x="2436813" y="4837113"/>
          <p14:tracePt t="93152" x="2428875" y="4837113"/>
          <p14:tracePt t="93166" x="2422525" y="4837113"/>
          <p14:tracePt t="93183" x="2414588" y="4837113"/>
          <p14:tracePt t="93199" x="2400300" y="4837113"/>
          <p14:tracePt t="93217" x="2393950" y="4837113"/>
          <p14:tracePt t="93394" x="2408238" y="4837113"/>
          <p14:tracePt t="93402" x="2414588" y="4837113"/>
          <p14:tracePt t="93411" x="2436813" y="4837113"/>
          <p14:tracePt t="93420" x="2443163" y="4837113"/>
          <p14:tracePt t="93438" x="2457450" y="4843463"/>
          <p14:tracePt t="93456" x="2486025" y="4843463"/>
          <p14:tracePt t="93472" x="2508250" y="4843463"/>
          <p14:tracePt t="93489" x="2514600" y="4851400"/>
          <p14:tracePt t="93507" x="2536825" y="4857750"/>
          <p14:tracePt t="93525" x="2557463" y="4857750"/>
          <p14:tracePt t="93529" x="2571750" y="4857750"/>
          <p14:tracePt t="93541" x="2586038" y="4857750"/>
          <p14:tracePt t="93557" x="2600325" y="4857750"/>
          <p14:tracePt t="93574" x="2622550" y="4865688"/>
          <p14:tracePt t="93590" x="2636838" y="4865688"/>
          <p14:tracePt t="93607" x="2651125" y="4879975"/>
          <p14:tracePt t="93624" x="2657475" y="4879975"/>
          <p14:tracePt t="93641" x="2671763" y="4879975"/>
          <p14:tracePt t="93679" x="2679700" y="4879975"/>
          <p14:tracePt t="93709" x="2686050" y="4879975"/>
          <p14:tracePt t="93733" x="2693988" y="4879975"/>
          <p14:tracePt t="95564" x="2700338" y="4879975"/>
          <p14:tracePt t="97339" x="2700338" y="4872038"/>
          <p14:tracePt t="97347" x="2693988" y="4865688"/>
          <p14:tracePt t="97354" x="2693988" y="4857750"/>
          <p14:tracePt t="97363" x="2686050" y="4857750"/>
          <p14:tracePt t="97380" x="2665413" y="4851400"/>
          <p14:tracePt t="97398" x="2665413" y="4837113"/>
          <p14:tracePt t="97414" x="2651125" y="4822825"/>
          <p14:tracePt t="97431" x="2643188" y="4800600"/>
          <p14:tracePt t="97447" x="2622550" y="4779963"/>
          <p14:tracePt t="97464" x="2622550" y="4765675"/>
          <p14:tracePt t="97481" x="2622550" y="4751388"/>
          <p14:tracePt t="97499" x="2614613" y="4743450"/>
          <p14:tracePt t="97516" x="2600325" y="4737100"/>
          <p14:tracePt t="97533" x="2593975" y="4714875"/>
          <p14:tracePt t="97551" x="2565400" y="4679950"/>
          <p14:tracePt t="97568" x="2514600" y="4637088"/>
          <p14:tracePt t="97585" x="2479675" y="4600575"/>
          <p14:tracePt t="97602" x="2443163" y="4551363"/>
          <p14:tracePt t="97619" x="2414588" y="4486275"/>
          <p14:tracePt t="97634" x="2408238" y="4457700"/>
          <p14:tracePt t="97651" x="2386013" y="4351338"/>
          <p14:tracePt t="97670" x="2379663" y="4294188"/>
          <p14:tracePt t="97687" x="2371725" y="4271963"/>
          <p14:tracePt t="97704" x="2365375" y="4251325"/>
          <p14:tracePt t="97721" x="2343150" y="4222750"/>
          <p14:tracePt t="97738" x="2336800" y="4194175"/>
          <p14:tracePt t="97755" x="2336800" y="4171950"/>
          <p14:tracePt t="97772" x="2336800" y="4129088"/>
          <p14:tracePt t="97789" x="2328863" y="4079875"/>
          <p14:tracePt t="97805" x="2328863" y="4022725"/>
          <p14:tracePt t="97821" x="2328863" y="3965575"/>
          <p14:tracePt t="97839" x="2314575" y="3886200"/>
          <p14:tracePt t="97857" x="2308225" y="3865563"/>
          <p14:tracePt t="97874" x="2300288" y="3822700"/>
          <p14:tracePt t="97891" x="2293938" y="3779838"/>
          <p14:tracePt t="97908" x="2286000" y="3729038"/>
          <p14:tracePt t="97925" x="2279650" y="3643313"/>
          <p14:tracePt t="97941" x="2271713" y="3594100"/>
          <p14:tracePt t="97957" x="2271713" y="3557588"/>
          <p14:tracePt t="97975" x="2265363" y="3522663"/>
          <p14:tracePt t="97991" x="2257425" y="3500438"/>
          <p14:tracePt t="98009" x="2251075" y="3494088"/>
          <p14:tracePt t="98026" x="2243138" y="3479800"/>
          <p14:tracePt t="98044" x="2243138" y="3465513"/>
          <p14:tracePt t="98061" x="2243138" y="3436938"/>
          <p14:tracePt t="98078" x="2236788" y="3408363"/>
          <p14:tracePt t="98094" x="2236788" y="3386138"/>
          <p14:tracePt t="98110" x="2236788" y="3379788"/>
          <p14:tracePt t="98127" x="2236788" y="3336925"/>
          <p14:tracePt t="98144" x="2228850" y="3314700"/>
          <p14:tracePt t="98161" x="2228850" y="3294063"/>
          <p14:tracePt t="98178" x="2228850" y="3286125"/>
          <p14:tracePt t="98294" x="2228850" y="3279775"/>
          <p14:tracePt t="98303" x="2228850" y="3271838"/>
          <p14:tracePt t="98316" x="2228850" y="3265488"/>
          <p14:tracePt t="99849" x="2228850" y="3257550"/>
          <p14:tracePt t="99926" x="2236788" y="3257550"/>
          <p14:tracePt t="100348" x="2243138" y="3257550"/>
          <p14:tracePt t="100364" x="2251075" y="3251200"/>
          <p14:tracePt t="100372" x="2257425" y="3243263"/>
          <p14:tracePt t="100379" x="2271713" y="3243263"/>
          <p14:tracePt t="100396" x="2279650" y="3243263"/>
          <p14:tracePt t="100405" x="2293938" y="3243263"/>
          <p14:tracePt t="100422" x="2314575" y="3243263"/>
          <p14:tracePt t="100438" x="2322513" y="3243263"/>
          <p14:tracePt t="100456" x="2343150" y="3243263"/>
          <p14:tracePt t="100472" x="2351088" y="3243263"/>
          <p14:tracePt t="100489" x="2400300" y="3243263"/>
          <p14:tracePt t="100507" x="2451100" y="3236913"/>
          <p14:tracePt t="100524" x="2514600" y="3236913"/>
          <p14:tracePt t="100527" x="2543175" y="3236913"/>
          <p14:tracePt t="100540" x="2586038" y="3228975"/>
          <p14:tracePt t="100558" x="2622550" y="3222625"/>
          <p14:tracePt t="100575" x="2651125" y="3222625"/>
          <p14:tracePt t="100591" x="2665413" y="3222625"/>
          <p14:tracePt t="100608" x="2700338" y="3214688"/>
          <p14:tracePt t="100625" x="2728913" y="3214688"/>
          <p14:tracePt t="100642" x="2771775" y="3214688"/>
          <p14:tracePt t="100659" x="2814638" y="3214688"/>
          <p14:tracePt t="100676" x="2836863" y="3214688"/>
          <p14:tracePt t="100693" x="2843213" y="3214688"/>
          <p14:tracePt t="100810" x="2822575" y="3214688"/>
          <p14:tracePt t="100818" x="2786063" y="3222625"/>
          <p14:tracePt t="100831" x="2671763" y="3228975"/>
          <p14:tracePt t="100848" x="2543175" y="3251200"/>
          <p14:tracePt t="100865" x="2422525" y="3251200"/>
          <p14:tracePt t="100882" x="2314575" y="3257550"/>
          <p14:tracePt t="100898" x="2251075" y="3265488"/>
          <p14:tracePt t="100915" x="2236788" y="3265488"/>
          <p14:tracePt t="101036" x="2228850" y="3271838"/>
          <p14:tracePt t="101589" x="2236788" y="3300413"/>
          <p14:tracePt t="101598" x="2243138" y="3328988"/>
          <p14:tracePt t="101605" x="2271713" y="3371850"/>
          <p14:tracePt t="101614" x="2293938" y="3386138"/>
          <p14:tracePt t="101628" x="2322513" y="3436938"/>
          <p14:tracePt t="101645" x="2371725" y="3508375"/>
          <p14:tracePt t="101661" x="2386013" y="3579813"/>
          <p14:tracePt t="101678" x="2414588" y="3665538"/>
          <p14:tracePt t="101696" x="2436813" y="3757613"/>
          <p14:tracePt t="101713" x="2457450" y="3857625"/>
          <p14:tracePt t="101731" x="2514600" y="4022725"/>
          <p14:tracePt t="101748" x="2557463" y="4086225"/>
          <p14:tracePt t="101763" x="2579688" y="4171950"/>
          <p14:tracePt t="101780" x="2586038" y="4222750"/>
          <p14:tracePt t="101798" x="2593975" y="4265613"/>
          <p14:tracePt t="101815" x="2614613" y="4343400"/>
          <p14:tracePt t="101833" x="2628900" y="4379913"/>
          <p14:tracePt t="101850" x="2651125" y="4437063"/>
          <p14:tracePt t="101865" x="2657475" y="4486275"/>
          <p14:tracePt t="101882" x="2679700" y="4529138"/>
          <p14:tracePt t="101900" x="2686050" y="4557713"/>
          <p14:tracePt t="101916" x="2686050" y="4586288"/>
          <p14:tracePt t="101934" x="2700338" y="4600575"/>
          <p14:tracePt t="101950" x="2700338" y="4629150"/>
          <p14:tracePt t="101967" x="2700338" y="4651375"/>
          <p14:tracePt t="101984" x="2700338" y="4679950"/>
          <p14:tracePt t="102001" x="2700338" y="4708525"/>
          <p14:tracePt t="102018" x="2700338" y="4737100"/>
          <p14:tracePt t="102035" x="2700338" y="4751388"/>
          <p14:tracePt t="102052" x="2700338" y="4765675"/>
          <p14:tracePt t="102073" x="2700338" y="4772025"/>
          <p14:tracePt t="102120" x="2686050" y="4772025"/>
          <p14:tracePt t="102138" x="2679700" y="4772025"/>
          <p14:tracePt t="102146" x="2671763" y="4772025"/>
          <p14:tracePt t="102156" x="2665413" y="4772025"/>
          <p14:tracePt t="102173" x="2657475" y="4772025"/>
          <p14:tracePt t="102193" x="2651125" y="4772025"/>
          <p14:tracePt t="102753" x="2657475" y="4772025"/>
          <p14:tracePt t="102760" x="2665413" y="4772025"/>
          <p14:tracePt t="102771" x="2679700" y="4772025"/>
          <p14:tracePt t="102784" x="2714625" y="4779963"/>
          <p14:tracePt t="102802" x="2728913" y="4779963"/>
          <p14:tracePt t="102819" x="2751138" y="4779963"/>
          <p14:tracePt t="102836" x="2757488" y="4779963"/>
          <p14:tracePt t="102839" x="2771775" y="4779963"/>
          <p14:tracePt t="102852" x="2786063" y="4779963"/>
          <p14:tracePt t="102869" x="2822575" y="4779963"/>
          <p14:tracePt t="102885" x="2843213" y="4779963"/>
          <p14:tracePt t="102902" x="2857500" y="4779963"/>
          <p14:tracePt t="102919" x="2871788" y="4779963"/>
          <p14:tracePt t="102936" x="2886075" y="4779963"/>
          <p14:tracePt t="102953" x="2894013" y="4779963"/>
          <p14:tracePt t="102970" x="2914650" y="4779963"/>
          <p14:tracePt t="102987" x="2943225" y="4779963"/>
          <p14:tracePt t="103004" x="2957513" y="4779963"/>
          <p14:tracePt t="103021" x="2986088" y="4786313"/>
          <p14:tracePt t="103039" x="3000375" y="4786313"/>
          <p14:tracePt t="103056" x="3022600" y="4786313"/>
          <p14:tracePt t="103072" x="3043238" y="4786313"/>
          <p14:tracePt t="103089" x="3071813" y="4794250"/>
          <p14:tracePt t="103107" x="3114675" y="4800600"/>
          <p14:tracePt t="103125" x="3171825" y="4822825"/>
          <p14:tracePt t="103141" x="3214688" y="4822825"/>
          <p14:tracePt t="103157" x="3271838" y="4843463"/>
          <p14:tracePt t="103175" x="3322638" y="4851400"/>
          <p14:tracePt t="103191" x="3336925" y="4851400"/>
          <p14:tracePt t="103207" x="3365500" y="4851400"/>
          <p14:tracePt t="103225" x="3379788" y="4851400"/>
          <p14:tracePt t="103242" x="3386138" y="4851400"/>
          <p14:tracePt t="104135" x="3394075" y="4851400"/>
          <p14:tracePt t="104458" x="3400425" y="4851400"/>
          <p14:tracePt t="104464" x="3414713" y="4843463"/>
          <p14:tracePt t="104473" x="3422650" y="4843463"/>
          <p14:tracePt t="104482" x="3429000" y="4843463"/>
          <p14:tracePt t="104499" x="3443288" y="4837113"/>
          <p14:tracePt t="104516" x="3457575" y="4829175"/>
          <p14:tracePt t="104533" x="3479800" y="4829175"/>
          <p14:tracePt t="104551" x="3500438" y="4829175"/>
          <p14:tracePt t="104568" x="3514725" y="4829175"/>
          <p14:tracePt t="104584" x="3529013" y="4829175"/>
          <p14:tracePt t="104601" x="3551238" y="4829175"/>
          <p14:tracePt t="104618" x="3565525" y="4829175"/>
          <p14:tracePt t="104635" x="3571875" y="4829175"/>
          <p14:tracePt t="104652" x="3586163" y="4829175"/>
          <p14:tracePt t="104669" x="3600450" y="4829175"/>
          <p14:tracePt t="104687" x="3622675" y="4829175"/>
          <p14:tracePt t="104704" x="3636963" y="4829175"/>
          <p14:tracePt t="104720" x="3643313" y="4829175"/>
          <p14:tracePt t="104721" x="3651250" y="4829175"/>
          <p14:tracePt t="104739" x="3671888" y="4829175"/>
          <p14:tracePt t="104755" x="3694113" y="4829175"/>
          <p14:tracePt t="104772" x="3714750" y="4829175"/>
          <p14:tracePt t="104788" x="3751263" y="4837113"/>
          <p14:tracePt t="104806" x="3771900" y="4843463"/>
          <p14:tracePt t="104822" x="3786188" y="4843463"/>
          <p14:tracePt t="104839" x="3794125" y="4843463"/>
          <p14:tracePt t="104856" x="3808413" y="4843463"/>
          <p14:tracePt t="104874" x="3829050" y="4843463"/>
          <p14:tracePt t="104892" x="3851275" y="4843463"/>
          <p14:tracePt t="104909" x="3865563" y="4843463"/>
          <p14:tracePt t="104926" x="3871913" y="4837113"/>
          <p14:tracePt t="105788" x="3865563" y="4837113"/>
          <p14:tracePt t="105793" x="3857625" y="4837113"/>
          <p14:tracePt t="105808" x="3836988" y="4837113"/>
          <p14:tracePt t="105826" x="3794125" y="4837113"/>
          <p14:tracePt t="105843" x="3743325" y="4837113"/>
          <p14:tracePt t="105860" x="3700463" y="4843463"/>
          <p14:tracePt t="105876" x="3614738" y="4851400"/>
          <p14:tracePt t="105893" x="3522663" y="4851400"/>
          <p14:tracePt t="105909" x="3443288" y="4851400"/>
          <p14:tracePt t="105928" x="3336925" y="4851400"/>
          <p14:tracePt t="105945" x="3251200" y="4843463"/>
          <p14:tracePt t="105961" x="3157538" y="4843463"/>
          <p14:tracePt t="105977" x="3079750" y="4843463"/>
          <p14:tracePt t="105995" x="3028950" y="4843463"/>
          <p14:tracePt t="106012" x="2994025" y="4843463"/>
          <p14:tracePt t="106029" x="2951163" y="4843463"/>
          <p14:tracePt t="106046" x="2922588" y="4843463"/>
          <p14:tracePt t="106063" x="2886075" y="4843463"/>
          <p14:tracePt t="106079" x="2851150" y="4851400"/>
          <p14:tracePt t="106096" x="2822575" y="4857750"/>
          <p14:tracePt t="106115" x="2814638" y="4865688"/>
          <p14:tracePt t="106131" x="2808288" y="4865688"/>
          <p14:tracePt t="106239" x="2843213" y="4872038"/>
          <p14:tracePt t="106245" x="2871788" y="4872038"/>
          <p14:tracePt t="106253" x="2914650" y="4872038"/>
          <p14:tracePt t="106266" x="2979738" y="4865688"/>
          <p14:tracePt t="106283" x="3114675" y="4865688"/>
          <p14:tracePt t="106300" x="3200400" y="4865688"/>
          <p14:tracePt t="106318" x="3271838" y="4865688"/>
          <p14:tracePt t="106335" x="3394075" y="4879975"/>
          <p14:tracePt t="106351" x="3486150" y="4872038"/>
          <p14:tracePt t="106369" x="3543300" y="4865688"/>
          <p14:tracePt t="106386" x="3671888" y="4857750"/>
          <p14:tracePt t="106402" x="3722688" y="4851400"/>
          <p14:tracePt t="106419" x="3757613" y="4851400"/>
          <p14:tracePt t="106436" x="3800475" y="4851400"/>
          <p14:tracePt t="106454" x="3822700" y="4851400"/>
          <p14:tracePt t="107028" x="3814763" y="4851400"/>
          <p14:tracePt t="107051" x="3808413" y="4851400"/>
          <p14:tracePt t="107065" x="3800475" y="4851400"/>
          <p14:tracePt t="107082" x="3794125" y="4851400"/>
          <p14:tracePt t="107089" x="3786188" y="4851400"/>
          <p14:tracePt t="107105" x="3779838" y="4851400"/>
          <p14:tracePt t="107202" x="3771900" y="4851400"/>
          <p14:tracePt t="107224" x="3765550" y="4851400"/>
          <p14:tracePt t="107246" x="3757613" y="4851400"/>
          <p14:tracePt t="107253" x="3751263" y="4843463"/>
          <p14:tracePt t="107260" x="3751263" y="4837113"/>
          <p14:tracePt t="107270" x="3743325" y="4837113"/>
          <p14:tracePt t="107286" x="3736975" y="4829175"/>
          <p14:tracePt t="107304" x="3729038" y="4814888"/>
          <p14:tracePt t="107322" x="3722688" y="4800600"/>
          <p14:tracePt t="107338" x="3714750" y="4800600"/>
          <p14:tracePt t="107354" x="3708400" y="4794250"/>
          <p14:tracePt t="107371" x="3700463" y="4786313"/>
          <p14:tracePt t="107405" x="3694113" y="4779963"/>
          <p14:tracePt t="107439" x="3694113" y="4772025"/>
          <p14:tracePt t="107685" x="3694113" y="4794250"/>
          <p14:tracePt t="107692" x="3694113" y="4808538"/>
          <p14:tracePt t="107700" x="3694113" y="4822825"/>
          <p14:tracePt t="107713" x="3694113" y="4843463"/>
          <p14:tracePt t="107729" x="3694113" y="4851400"/>
          <p14:tracePt t="107745" x="3694113" y="4865688"/>
          <p14:tracePt t="107762" x="3694113" y="4886325"/>
          <p14:tracePt t="107779" x="3694113" y="4908550"/>
          <p14:tracePt t="107795" x="3694113" y="4937125"/>
          <p14:tracePt t="107812" x="3679825" y="4979988"/>
          <p14:tracePt t="107830" x="3665538" y="5043488"/>
          <p14:tracePt t="107846" x="3657600" y="5086350"/>
          <p14:tracePt t="107863" x="3657600" y="5137150"/>
          <p14:tracePt t="107881" x="3657600" y="5157788"/>
          <p14:tracePt t="107898" x="3651250" y="5165725"/>
          <p14:tracePt t="108198" x="3651250" y="5172075"/>
          <p14:tracePt t="108205" x="3651250" y="5180013"/>
          <p14:tracePt t="108213" x="3651250" y="5186363"/>
          <p14:tracePt t="108221" x="3651250" y="5200650"/>
          <p14:tracePt t="108237" x="3643313" y="5208588"/>
          <p14:tracePt t="108255" x="3643313" y="5229225"/>
          <p14:tracePt t="108271" x="3643313" y="5237163"/>
          <p14:tracePt t="108289" x="3643313" y="5251450"/>
          <p14:tracePt t="108305" x="3643313" y="5272088"/>
          <p14:tracePt t="108324" x="3636963" y="5272088"/>
          <p14:tracePt t="108341" x="3636963" y="5286375"/>
          <p14:tracePt t="108358" x="3636963" y="5294313"/>
          <p14:tracePt t="108376" x="3629025" y="5314950"/>
          <p14:tracePt t="108392" x="3629025" y="5329238"/>
          <p14:tracePt t="108408" x="3629025" y="5337175"/>
          <p14:tracePt t="108425" x="3629025" y="5343525"/>
          <p14:tracePt t="108442" x="3629025" y="5351463"/>
          <p14:tracePt t="109480" x="3629025" y="5329238"/>
          <p14:tracePt t="109486" x="3629025" y="5314950"/>
          <p14:tracePt t="109495" x="3629025" y="5272088"/>
          <p14:tracePt t="109512" x="3629025" y="5180013"/>
          <p14:tracePt t="109529" x="3629025" y="5108575"/>
          <p14:tracePt t="109532" x="3629025" y="5057775"/>
          <p14:tracePt t="109545" x="3629025" y="5014913"/>
          <p14:tracePt t="109563" x="3629025" y="4929188"/>
          <p14:tracePt t="109580" x="3629025" y="4886325"/>
          <p14:tracePt t="109596" x="3629025" y="4857750"/>
          <p14:tracePt t="109614" x="3629025" y="4843463"/>
          <p14:tracePt t="109630" x="3629025" y="4829175"/>
          <p14:tracePt t="109649" x="3629025" y="4822825"/>
          <p14:tracePt t="109768" x="3636963" y="4822825"/>
          <p14:tracePt t="109784" x="3636963" y="4829175"/>
          <p14:tracePt t="109790" x="3636963" y="4837113"/>
          <p14:tracePt t="109801" x="3636963" y="4851400"/>
          <p14:tracePt t="109818" x="3636963" y="4872038"/>
          <p14:tracePt t="109835" x="3636963" y="4900613"/>
          <p14:tracePt t="109852" x="3636963" y="4929188"/>
          <p14:tracePt t="109870" x="3636963" y="4979988"/>
          <p14:tracePt t="109887" x="3636963" y="5014913"/>
          <p14:tracePt t="109905" x="3636963" y="5051425"/>
          <p14:tracePt t="109921" x="3636963" y="5072063"/>
          <p14:tracePt t="109938" x="3629025" y="5100638"/>
          <p14:tracePt t="109954" x="3629025" y="5114925"/>
          <p14:tracePt t="109970" x="3629025" y="5129213"/>
          <p14:tracePt t="109987" x="3629025" y="5151438"/>
          <p14:tracePt t="110006" x="3622675" y="5172075"/>
          <p14:tracePt t="110022" x="3622675" y="5186363"/>
          <p14:tracePt t="110027" x="3614738" y="5194300"/>
          <p14:tracePt t="110040" x="3614738" y="5214938"/>
          <p14:tracePt t="110055" x="3614738" y="5222875"/>
          <p14:tracePt t="110072" x="3614738" y="5229225"/>
          <p14:tracePt t="110089" x="3608388" y="5229225"/>
          <p14:tracePt t="110107" x="3600450" y="5251450"/>
          <p14:tracePt t="110124" x="3600450" y="5265738"/>
          <p14:tracePt t="110141" x="3600450" y="5272088"/>
          <p14:tracePt t="110157" x="3600450" y="5300663"/>
          <p14:tracePt t="110174" x="3600450" y="5308600"/>
          <p14:tracePt t="110209" x="3600450" y="5314950"/>
          <p14:tracePt t="110267" x="3600450" y="5322888"/>
          <p14:tracePt t="110275" x="3600450" y="5329238"/>
          <p14:tracePt t="110285" x="3600450" y="5343525"/>
          <p14:tracePt t="110395" x="3600450" y="5351463"/>
          <p14:tracePt t="111649" x="3600450" y="5343525"/>
          <p14:tracePt t="111807" x="3594100" y="5343525"/>
          <p14:tracePt t="111814" x="3594100" y="5351463"/>
          <p14:tracePt t="111823" x="3586163" y="5351463"/>
          <p14:tracePt t="111839" x="3543300" y="5380038"/>
          <p14:tracePt t="111856" x="3494088" y="5408613"/>
          <p14:tracePt t="111876" x="3271838" y="5465763"/>
          <p14:tracePt t="111893" x="3165475" y="5494338"/>
          <p14:tracePt t="111910" x="3094038" y="5514975"/>
          <p14:tracePt t="111926" x="3051175" y="5529263"/>
          <p14:tracePt t="111943" x="3022600" y="5537200"/>
          <p14:tracePt t="112011" x="3022600" y="5543550"/>
          <p14:tracePt t="112032" x="3014663" y="5551488"/>
          <p14:tracePt t="112041" x="3014663" y="5565775"/>
          <p14:tracePt t="112048" x="3000375" y="5572125"/>
          <p14:tracePt t="112060" x="3000375" y="5580063"/>
          <p14:tracePt t="112078" x="2986088" y="5586413"/>
          <p14:tracePt t="112095" x="2971800" y="5600700"/>
          <p14:tracePt t="112112" x="2971800" y="5608638"/>
          <p14:tracePt t="112146" x="2971800" y="5614988"/>
          <p14:tracePt t="113267" x="2979738" y="5614988"/>
          <p14:tracePt t="113276" x="2986088" y="5614988"/>
          <p14:tracePt t="113293" x="2994025" y="5614988"/>
          <p14:tracePt t="113653" x="3000375" y="5614988"/>
          <p14:tracePt t="113684" x="3008313" y="5614988"/>
          <p14:tracePt t="113729" x="3014663" y="5614988"/>
          <p14:tracePt t="113759" x="3022600" y="5614988"/>
          <p14:tracePt t="113808" x="3028950" y="5614988"/>
          <p14:tracePt t="113970" x="3036888" y="5614988"/>
          <p14:tracePt t="114135" x="3043238" y="5614988"/>
          <p14:tracePt t="114159" x="3043238" y="5622925"/>
          <p14:tracePt t="114190" x="3043238" y="5629275"/>
          <p14:tracePt t="114199" x="3051175" y="5629275"/>
          <p14:tracePt t="114214" x="3051175" y="5637213"/>
          <p14:tracePt t="114231" x="3051175" y="5643563"/>
          <p14:tracePt t="114248" x="3051175" y="5651500"/>
          <p14:tracePt t="114253" x="3057525" y="5651500"/>
          <p14:tracePt t="114269" x="3057525" y="5665788"/>
          <p14:tracePt t="114286" x="3065463" y="5672138"/>
          <p14:tracePt t="114304" x="3065463" y="5680075"/>
          <p14:tracePt t="114321" x="3065463" y="5686425"/>
          <p14:tracePt t="114337" x="3071813" y="5700713"/>
          <p14:tracePt t="114354" x="3071813" y="5715000"/>
          <p14:tracePt t="114371" x="3071813" y="5722938"/>
          <p14:tracePt t="114430" x="3071813" y="5729288"/>
          <p14:tracePt t="114456" x="3071813" y="5737225"/>
          <p14:tracePt t="114464" x="3071813" y="5743575"/>
          <p14:tracePt t="114473" x="3071813" y="5751513"/>
          <p14:tracePt t="114490" x="3065463" y="5757863"/>
          <p14:tracePt t="114507" x="3057525" y="5772150"/>
          <p14:tracePt t="114524" x="3057525" y="5780088"/>
          <p14:tracePt t="114549" x="3051175" y="5786438"/>
          <p14:tracePt t="114565" x="3051175" y="5800725"/>
          <p14:tracePt t="114576" x="3043238" y="5808663"/>
          <p14:tracePt t="114594" x="3028950" y="5837238"/>
          <p14:tracePt t="114611" x="3014663" y="5851525"/>
          <p14:tracePt t="114628" x="3000375" y="5865813"/>
          <p14:tracePt t="114644" x="2986088" y="5880100"/>
          <p14:tracePt t="114660" x="2957513" y="5886450"/>
          <p14:tracePt t="114677" x="2943225" y="5900738"/>
          <p14:tracePt t="114696" x="2922588" y="5908675"/>
          <p14:tracePt t="114713" x="2914650" y="5908675"/>
          <p14:tracePt t="114730" x="2900363" y="5915025"/>
          <p14:tracePt t="114746" x="2886075" y="5915025"/>
          <p14:tracePt t="114764" x="2851150" y="5922963"/>
          <p14:tracePt t="114781" x="2794000" y="5922963"/>
          <p14:tracePt t="114798" x="2765425" y="5922963"/>
          <p14:tracePt t="114815" x="2722563" y="5929313"/>
          <p14:tracePt t="114830" x="2693988" y="5937250"/>
          <p14:tracePt t="114847" x="2679700" y="5937250"/>
          <p14:tracePt t="114864" x="2671763" y="5937250"/>
          <p14:tracePt t="114881" x="2657475" y="5937250"/>
          <p14:tracePt t="114898" x="2622550" y="5937250"/>
          <p14:tracePt t="114915" x="2579688" y="5937250"/>
          <p14:tracePt t="114932" x="2543175" y="5937250"/>
          <p14:tracePt t="114949" x="2514600" y="5943600"/>
          <p14:tracePt t="114966" x="2486025" y="5943600"/>
          <p14:tracePt t="114983" x="2471738" y="5943600"/>
          <p14:tracePt t="115002" x="2428875" y="5929313"/>
          <p14:tracePt t="115019" x="2400300" y="5915025"/>
          <p14:tracePt t="115035" x="2336800" y="5886450"/>
          <p14:tracePt t="115040" x="2308225" y="5872163"/>
          <p14:tracePt t="115052" x="2286000" y="5872163"/>
          <p14:tracePt t="115070" x="2214563" y="5857875"/>
          <p14:tracePt t="115086" x="2171700" y="5843588"/>
          <p14:tracePt t="115103" x="2151063" y="5829300"/>
          <p14:tracePt t="115119" x="2136775" y="5815013"/>
          <p14:tracePt t="115153" x="2136775" y="5808663"/>
          <p14:tracePt t="115170" x="2136775" y="5800725"/>
          <p14:tracePt t="115187" x="2128838" y="5800725"/>
          <p14:tracePt t="115204" x="2128838" y="5794375"/>
          <p14:tracePt t="115222" x="2128838" y="5786438"/>
          <p14:tracePt t="115238" x="2128838" y="5780088"/>
          <p14:tracePt t="115255" x="2122488" y="5765800"/>
          <p14:tracePt t="115273" x="2114550" y="5737225"/>
          <p14:tracePt t="115290" x="2114550" y="5686425"/>
          <p14:tracePt t="115307" x="2114550" y="5651500"/>
          <p14:tracePt t="115324" x="2114550" y="5629275"/>
          <p14:tracePt t="115341" x="2114550" y="5622925"/>
          <p14:tracePt t="115357" x="2108200" y="5622925"/>
          <p14:tracePt t="115706" x="2114550" y="5629275"/>
          <p14:tracePt t="115712" x="2122488" y="5643563"/>
          <p14:tracePt t="115721" x="2136775" y="5657850"/>
          <p14:tracePt t="115731" x="2143125" y="5680075"/>
          <p14:tracePt t="115748" x="2165350" y="5694363"/>
          <p14:tracePt t="115765" x="2185988" y="5708650"/>
          <p14:tracePt t="115863" x="2193925" y="5708650"/>
          <p14:tracePt t="115869" x="2193925" y="5715000"/>
          <p14:tracePt t="115884" x="2228850" y="5729288"/>
          <p14:tracePt t="115901" x="2251075" y="5737225"/>
          <p14:tracePt t="115917" x="2257425" y="5737225"/>
          <p14:tracePt t="115934" x="2265363" y="5737225"/>
          <p14:tracePt t="119208" x="2265363" y="5751513"/>
          <p14:tracePt t="119214" x="2265363" y="5765800"/>
          <p14:tracePt t="119229" x="2265363" y="5772150"/>
          <p14:tracePt t="119236" x="2265363" y="5780088"/>
          <p14:tracePt t="119262" x="2257425" y="5780088"/>
          <p14:tracePt t="119270" x="2257425" y="5786438"/>
          <p14:tracePt t="119284" x="2257425" y="5800725"/>
          <p14:tracePt t="119300" x="2251075" y="5808663"/>
          <p14:tracePt t="119317" x="2251075" y="5815013"/>
          <p14:tracePt t="119334" x="2243138" y="5829300"/>
          <p14:tracePt t="119351" x="2236788" y="5837238"/>
          <p14:tracePt t="119368" x="2214563" y="5843588"/>
          <p14:tracePt t="119386" x="2200275" y="5851525"/>
          <p14:tracePt t="119402" x="2165350" y="5857875"/>
          <p14:tracePt t="119418" x="2114550" y="5872163"/>
          <p14:tracePt t="119435" x="2085975" y="5900738"/>
          <p14:tracePt t="119452" x="2051050" y="5922963"/>
          <p14:tracePt t="119469" x="2022475" y="5922963"/>
          <p14:tracePt t="119486" x="2008188" y="5922963"/>
          <p14:tracePt t="119503" x="1985963" y="5922963"/>
          <p14:tracePt t="119520" x="1965325" y="5922963"/>
          <p14:tracePt t="119538" x="1943100" y="5922963"/>
          <p14:tracePt t="119545" x="1928813" y="5922963"/>
          <p14:tracePt t="119554" x="1893888" y="5922963"/>
          <p14:tracePt t="119571" x="1836738" y="5922963"/>
          <p14:tracePt t="119588" x="1793875" y="5922963"/>
          <p14:tracePt t="119605" x="1728788" y="5922963"/>
          <p14:tracePt t="119622" x="1693863" y="5915025"/>
          <p14:tracePt t="119638" x="1657350" y="5908675"/>
          <p14:tracePt t="119656" x="1593850" y="5900738"/>
          <p14:tracePt t="119674" x="1557338" y="5900738"/>
          <p14:tracePt t="119692" x="1514475" y="5886450"/>
          <p14:tracePt t="119708" x="1443038" y="5857875"/>
          <p14:tracePt t="119724" x="1385888" y="5843588"/>
          <p14:tracePt t="119740" x="1365250" y="5829300"/>
          <p14:tracePt t="119757" x="1328738" y="5800725"/>
          <p14:tracePt t="119775" x="1308100" y="5757863"/>
          <p14:tracePt t="119793" x="1293813" y="5700713"/>
          <p14:tracePt t="119810" x="1265238" y="5637213"/>
          <p14:tracePt t="119826" x="1243013" y="5580063"/>
          <p14:tracePt t="119827" x="1228725" y="5514975"/>
          <p14:tracePt t="119844" x="1150938" y="5400675"/>
          <p14:tracePt t="119861" x="1071563" y="5257800"/>
          <p14:tracePt t="119878" x="1008063" y="5094288"/>
          <p14:tracePt t="119895" x="950913" y="4879975"/>
          <p14:tracePt t="119911" x="893763" y="4614863"/>
          <p14:tracePt t="119928" x="808038" y="4308475"/>
          <p14:tracePt t="119944" x="771525" y="4029075"/>
          <p14:tracePt t="119948" x="750888" y="3937000"/>
          <p14:tracePt t="119962" x="736600" y="3771900"/>
          <p14:tracePt t="119980" x="736600" y="3679825"/>
          <p14:tracePt t="119996" x="742950" y="3551238"/>
          <p14:tracePt t="120013" x="757238" y="3465513"/>
          <p14:tracePt t="120029" x="808038" y="3286125"/>
          <p14:tracePt t="120033" x="828675" y="3200400"/>
          <p14:tracePt t="120046" x="857250" y="3028950"/>
          <p14:tracePt t="120063" x="928688" y="2871788"/>
          <p14:tracePt t="120080" x="1000125" y="2722563"/>
          <p14:tracePt t="120098" x="1065213" y="2571750"/>
          <p14:tracePt t="120115" x="1128713" y="2465388"/>
          <p14:tracePt t="120131" x="1193800" y="2422525"/>
          <p14:tracePt t="120149" x="1328738" y="2379663"/>
          <p14:tracePt t="120166" x="1393825" y="2371725"/>
          <p14:tracePt t="120182" x="1485900" y="2328863"/>
          <p14:tracePt t="120200" x="1600200" y="2300288"/>
          <p14:tracePt t="120218" x="1736725" y="2265363"/>
          <p14:tracePt t="120236" x="1836738" y="2236788"/>
          <p14:tracePt t="120252" x="1922463" y="2228850"/>
          <p14:tracePt t="120269" x="2008188" y="2251075"/>
          <p14:tracePt t="120286" x="2114550" y="2357438"/>
          <p14:tracePt t="120302" x="2265363" y="2579688"/>
          <p14:tracePt t="120319" x="2528888" y="3071813"/>
          <p14:tracePt t="120337" x="2636838" y="3386138"/>
          <p14:tracePt t="120355" x="2671763" y="3536950"/>
          <p14:tracePt t="120370" x="2686050" y="3608388"/>
          <p14:tracePt t="120387" x="2708275" y="3643313"/>
          <p14:tracePt t="120404" x="2708275" y="3694113"/>
          <p14:tracePt t="120421" x="2728913" y="3779838"/>
          <p14:tracePt t="120438" x="2743200" y="3900488"/>
          <p14:tracePt t="120455" x="2765425" y="4094163"/>
          <p14:tracePt t="120472" x="2794000" y="4400550"/>
          <p14:tracePt t="120490" x="2808288" y="4665663"/>
          <p14:tracePt t="120506" x="2808288" y="4794250"/>
          <p14:tracePt t="120522" x="2808288" y="4857750"/>
          <p14:tracePt t="120527" x="2814638" y="4894263"/>
          <p14:tracePt t="120539" x="2822575" y="4943475"/>
          <p14:tracePt t="120558" x="2828925" y="4979988"/>
          <p14:tracePt t="120575" x="2836863" y="5008563"/>
          <p14:tracePt t="120592" x="2843213" y="5043488"/>
          <p14:tracePt t="120609" x="2843213" y="5080000"/>
          <p14:tracePt t="120624" x="2843213" y="5108575"/>
          <p14:tracePt t="120642" x="2851150" y="5200650"/>
          <p14:tracePt t="120658" x="2851150" y="5272088"/>
          <p14:tracePt t="120675" x="2851150" y="5314950"/>
          <p14:tracePt t="120692" x="2843213" y="5337175"/>
          <p14:tracePt t="120711" x="2836863" y="5386388"/>
          <p14:tracePt t="120728" x="2836863" y="5422900"/>
          <p14:tracePt t="120743" x="2822575" y="5465763"/>
          <p14:tracePt t="120760" x="2800350" y="5508625"/>
          <p14:tracePt t="120778" x="2786063" y="5529263"/>
          <p14:tracePt t="120794" x="2765425" y="5557838"/>
          <p14:tracePt t="120811" x="2736850" y="5622925"/>
          <p14:tracePt t="120828" x="2714625" y="5657850"/>
          <p14:tracePt t="120845" x="2700338" y="5686425"/>
          <p14:tracePt t="120862" x="2686050" y="5715000"/>
          <p14:tracePt t="120879" x="2686050" y="5729288"/>
          <p14:tracePt t="120896" x="2686050" y="5737225"/>
          <p14:tracePt t="120914" x="2671763" y="5737225"/>
          <p14:tracePt t="120930" x="2657475" y="5765800"/>
          <p14:tracePt t="120947" x="2636838" y="5794375"/>
          <p14:tracePt t="120964" x="2614613" y="5837238"/>
          <p14:tracePt t="120981" x="2608263" y="5857875"/>
          <p14:tracePt t="120998" x="2586038" y="5872163"/>
          <p14:tracePt t="121015" x="2571750" y="5886450"/>
          <p14:tracePt t="121032" x="2557463" y="5886450"/>
          <p14:tracePt t="121052" x="2528888" y="5886450"/>
          <p14:tracePt t="121066" x="2479675" y="5900738"/>
          <p14:tracePt t="121083" x="2428875" y="5908675"/>
          <p14:tracePt t="121102" x="2365375" y="5937250"/>
          <p14:tracePt t="121118" x="2322513" y="5951538"/>
          <p14:tracePt t="121134" x="2300288" y="5957888"/>
          <p14:tracePt t="121151" x="2257425" y="5957888"/>
          <p14:tracePt t="121168" x="2222500" y="5957888"/>
          <p14:tracePt t="121186" x="2193925" y="5965825"/>
          <p14:tracePt t="121202" x="2136775" y="5972175"/>
          <p14:tracePt t="121219" x="2000250" y="6029325"/>
          <p14:tracePt t="121235" x="1865313" y="6115050"/>
          <p14:tracePt t="121253" x="1785938" y="6157913"/>
          <p14:tracePt t="121270" x="1728788" y="6172200"/>
          <p14:tracePt t="121287" x="1693863" y="6172200"/>
          <p14:tracePt t="121304" x="1671638" y="6180138"/>
          <p14:tracePt t="121321" x="1651000" y="6186488"/>
          <p14:tracePt t="121338" x="1643063" y="6186488"/>
          <p14:tracePt t="121355" x="1622425" y="6186488"/>
          <p14:tracePt t="121372" x="1579563" y="6200775"/>
          <p14:tracePt t="121390" x="1514475" y="6223000"/>
          <p14:tracePt t="121407" x="1471613" y="6243638"/>
          <p14:tracePt t="121423" x="1450975" y="6243638"/>
          <p14:tracePt t="121440" x="1436688" y="6251575"/>
          <p14:tracePt t="121457" x="1428750" y="6257925"/>
          <p14:tracePt t="121474" x="1414463" y="6257925"/>
          <p14:tracePt t="121491" x="1408113" y="6272213"/>
          <p14:tracePt t="121508" x="1400175" y="6280150"/>
          <p14:tracePt t="121525" x="1393825" y="6300788"/>
          <p14:tracePt t="121544" x="1385888" y="6315075"/>
          <p14:tracePt t="121560" x="1385888" y="6323013"/>
          <p14:tracePt t="121563" x="1379538" y="6329363"/>
          <p14:tracePt t="121583" x="1379538" y="6337300"/>
          <p14:tracePt t="121597" x="1379538" y="6343650"/>
          <p14:tracePt t="121612" x="1379538" y="6351588"/>
          <p14:tracePt t="121627" x="1379538" y="6357938"/>
          <p14:tracePt t="121644" x="1379538" y="6372225"/>
          <p14:tracePt t="121660" x="1385888" y="6394450"/>
          <p14:tracePt t="121680" x="1408113" y="6423025"/>
          <p14:tracePt t="121696" x="1414463" y="6429375"/>
          <p14:tracePt t="121713" x="1436688" y="6443663"/>
          <p14:tracePt t="121729" x="1443038" y="6451600"/>
          <p14:tracePt t="121746" x="1465263" y="6457950"/>
          <p14:tracePt t="121763" x="1471613" y="6457950"/>
          <p14:tracePt t="121780" x="1479550" y="6472238"/>
          <p14:tracePt t="121796" x="1500188" y="6472238"/>
          <p14:tracePt t="121815" x="1514475" y="6472238"/>
          <p14:tracePt t="121832" x="1528763" y="6472238"/>
          <p14:tracePt t="121848" x="1543050" y="6472238"/>
          <p14:tracePt t="121865" x="1550988" y="6472238"/>
          <p14:tracePt t="121881" x="1571625" y="6480175"/>
          <p14:tracePt t="121900" x="1585913" y="6480175"/>
          <p14:tracePt t="121917" x="1600200" y="6480175"/>
          <p14:tracePt t="121933" x="1614488" y="6480175"/>
          <p14:tracePt t="121950" x="1636713" y="6480175"/>
          <p14:tracePt t="121967" x="1651000" y="6480175"/>
          <p14:tracePt t="121983" x="1657350" y="6480175"/>
          <p14:tracePt t="122000" x="1671638" y="6480175"/>
          <p14:tracePt t="122017" x="1693863" y="6480175"/>
          <p14:tracePt t="122034" x="1714500" y="6480175"/>
          <p14:tracePt t="122038" x="1722438" y="6480175"/>
          <p14:tracePt t="122052" x="1736725" y="6480175"/>
          <p14:tracePt t="122069" x="1765300" y="6480175"/>
          <p14:tracePt t="122159" x="1771650" y="6480175"/>
          <p14:tracePt t="122166" x="1779588" y="6480175"/>
          <p14:tracePt t="122174" x="1785938" y="6480175"/>
          <p14:tracePt t="122188" x="1800225" y="6480175"/>
          <p14:tracePt t="122204" x="1822450" y="6480175"/>
          <p14:tracePt t="122221" x="1836738" y="6480175"/>
          <p14:tracePt t="122238" x="1843088" y="6480175"/>
          <p14:tracePt t="122256" x="1851025" y="6480175"/>
          <p14:tracePt t="122272" x="1865313" y="6480175"/>
          <p14:tracePt t="122290" x="1871663" y="6480175"/>
          <p14:tracePt t="122306" x="1885950" y="6480175"/>
          <p14:tracePt t="122324" x="1893888" y="6480175"/>
          <p14:tracePt t="122340" x="1900238" y="6480175"/>
          <p14:tracePt t="122357" x="1914525" y="6480175"/>
          <p14:tracePt t="122391" x="1922463" y="6480175"/>
          <p14:tracePt t="122471" x="1928813" y="6480175"/>
          <p14:tracePt t="122790" x="1936750" y="6480175"/>
          <p14:tracePt t="122829" x="1936750" y="6472238"/>
          <p14:tracePt t="123961" x="1928813" y="6472238"/>
          <p14:tracePt t="123984" x="1922463" y="6472238"/>
          <p14:tracePt t="127453" x="1914525" y="6472238"/>
          <p14:tracePt t="127462" x="1908175" y="6472238"/>
          <p14:tracePt t="127474" x="1900238" y="6472238"/>
          <p14:tracePt t="127503" x="1900238" y="6465888"/>
          <p14:tracePt t="127510" x="1885950" y="6465888"/>
          <p14:tracePt t="127523" x="1857375" y="6429375"/>
          <p14:tracePt t="127540" x="1771650" y="6372225"/>
          <p14:tracePt t="127557" x="1714500" y="6343650"/>
          <p14:tracePt t="127573" x="1657350" y="6329363"/>
          <p14:tracePt t="127591" x="1622425" y="6329363"/>
          <p14:tracePt t="127608" x="1600200" y="6329363"/>
          <p14:tracePt t="127625" x="1593850" y="6323013"/>
          <p14:tracePt t="127642" x="1579563" y="6308725"/>
          <p14:tracePt t="127659" x="1571625" y="6300788"/>
          <p14:tracePt t="127781" x="1571625" y="6294438"/>
          <p14:tracePt t="127789" x="1579563" y="6294438"/>
          <p14:tracePt t="127797" x="1585913" y="6294438"/>
          <p14:tracePt t="127812" x="1593850" y="6294438"/>
          <p14:tracePt t="127829" x="1622425" y="6294438"/>
          <p14:tracePt t="127846" x="1636713" y="6294438"/>
          <p14:tracePt t="127863" x="1665288" y="6294438"/>
          <p14:tracePt t="127880" x="1679575" y="6294438"/>
          <p14:tracePt t="127897" x="1693863" y="6294438"/>
          <p14:tracePt t="127916" x="1700213" y="6294438"/>
          <p14:tracePt t="127961" x="1708150" y="6308725"/>
          <p14:tracePt t="127968" x="1714500" y="6308725"/>
          <p14:tracePt t="127976" x="1722438" y="6315075"/>
          <p14:tracePt t="127985" x="1728788" y="6315075"/>
          <p14:tracePt t="127998" x="1743075" y="6323013"/>
          <p14:tracePt t="128015" x="1765300" y="6323013"/>
          <p14:tracePt t="128032" x="1765300" y="6329363"/>
          <p14:tracePt t="128037" x="1771650" y="6329363"/>
          <p14:tracePt t="128067" x="1779588" y="6329363"/>
          <p14:tracePt t="128083" x="1793875" y="6329363"/>
          <p14:tracePt t="128102" x="1814513" y="6337300"/>
          <p14:tracePt t="128118" x="1822450" y="6343650"/>
          <p14:tracePt t="128135" x="1843088" y="6343650"/>
          <p14:tracePt t="128151" x="1865313" y="6343650"/>
          <p14:tracePt t="128169" x="1871663" y="6343650"/>
          <p14:tracePt t="128185" x="1885950" y="6343650"/>
          <p14:tracePt t="128509" x="1893888" y="6343650"/>
          <p14:tracePt t="128545" x="1922463" y="6343650"/>
          <p14:tracePt t="128559" x="1928813" y="6343650"/>
          <p14:tracePt t="128576" x="1957388" y="6351588"/>
          <p14:tracePt t="128593" x="2000250" y="6357938"/>
          <p14:tracePt t="128611" x="2043113" y="6357938"/>
          <p14:tracePt t="128629" x="2065338" y="6351588"/>
          <p14:tracePt t="128645" x="2093913" y="6343650"/>
          <p14:tracePt t="128661" x="2114550" y="6329363"/>
          <p14:tracePt t="128678" x="2136775" y="6329363"/>
          <p14:tracePt t="128737" x="2143125" y="6329363"/>
          <p14:tracePt t="128754" x="2151063" y="6329363"/>
          <p14:tracePt t="128799" x="2157413" y="6329363"/>
          <p14:tracePt t="128813" x="2165350" y="6329363"/>
          <p14:tracePt t="128829" x="2171700" y="6329363"/>
          <p14:tracePt t="128835" x="2179638" y="6329363"/>
          <p14:tracePt t="128851" x="2185988" y="6329363"/>
          <p14:tracePt t="128868" x="2193925" y="6329363"/>
          <p14:tracePt t="128891" x="2200275" y="6329363"/>
          <p14:tracePt t="128916" x="2208213" y="6329363"/>
          <p14:tracePt t="128937" x="2214563" y="6329363"/>
          <p14:tracePt t="128952" x="2222500" y="6329363"/>
          <p14:tracePt t="128985" x="2228850" y="6329363"/>
          <p14:tracePt t="129010" x="2236788" y="6329363"/>
          <p14:tracePt t="129014" x="2243138" y="6323013"/>
          <p14:tracePt t="129031" x="2257425" y="6323013"/>
          <p14:tracePt t="129047" x="2265363" y="6315075"/>
          <p14:tracePt t="129065" x="2271713" y="6315075"/>
          <p14:tracePt t="129088" x="2279650" y="6315075"/>
          <p14:tracePt t="129092" x="2286000" y="6315075"/>
          <p14:tracePt t="129104" x="2300288" y="6315075"/>
          <p14:tracePt t="129121" x="2328863" y="6315075"/>
          <p14:tracePt t="129138" x="2365375" y="6315075"/>
          <p14:tracePt t="129154" x="2400300" y="6315075"/>
          <p14:tracePt t="129156" x="2414588" y="6315075"/>
          <p14:tracePt t="129173" x="2428875" y="6315075"/>
          <p14:tracePt t="129190" x="2436813" y="6315075"/>
          <p14:tracePt t="129206" x="2443163" y="6315075"/>
          <p14:tracePt t="129245" x="2451100" y="6315075"/>
          <p14:tracePt t="129360" x="2457450" y="6315075"/>
          <p14:tracePt t="130452" x="2451100" y="6323013"/>
          <p14:tracePt t="130477" x="2443163" y="6323013"/>
          <p14:tracePt t="130490" x="2436813" y="6329363"/>
          <p14:tracePt t="130530" x="2428875" y="6329363"/>
          <p14:tracePt t="130538" x="2422525" y="6329363"/>
          <p14:tracePt t="130555" x="2414588" y="6329363"/>
          <p14:tracePt t="130564" x="2408238" y="6337300"/>
          <p14:tracePt t="130581" x="2393950" y="6337300"/>
          <p14:tracePt t="130598" x="2379663" y="6337300"/>
          <p14:tracePt t="130617" x="2365375" y="6351588"/>
          <p14:tracePt t="130634" x="2351088" y="6357938"/>
          <p14:tracePt t="130650" x="2351088" y="6365875"/>
          <p14:tracePt t="130666" x="2343150" y="6365875"/>
          <p14:tracePt t="159411" x="0" y="0"/>
        </p14:tracePtLst>
      </p14:laserTrace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476545" y="368660"/>
            <a:ext cx="8289630" cy="7650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 smtClean="0">
                <a:solidFill>
                  <a:srgbClr val="FF0000"/>
                </a:solidFill>
              </a:rPr>
              <a:t>4</a:t>
            </a:r>
            <a:r>
              <a:rPr lang="ko-KR" altLang="en-US" dirty="0" smtClean="0">
                <a:solidFill>
                  <a:srgbClr val="FF0000"/>
                </a:solidFill>
              </a:rPr>
              <a:t>장</a:t>
            </a:r>
            <a:r>
              <a:rPr lang="en-US" altLang="ko-KR" dirty="0" smtClean="0">
                <a:solidFill>
                  <a:srgbClr val="FF0000"/>
                </a:solidFill>
              </a:rPr>
              <a:t>. </a:t>
            </a:r>
            <a:r>
              <a:rPr lang="ko-KR" altLang="en-US" dirty="0" smtClean="0">
                <a:solidFill>
                  <a:srgbClr val="FF0000"/>
                </a:solidFill>
              </a:rPr>
              <a:t>학습 목표</a:t>
            </a:r>
            <a:endParaRPr lang="en-US" altLang="ko-KR" dirty="0" smtClean="0">
              <a:solidFill>
                <a:srgbClr val="FF0000"/>
              </a:solidFill>
            </a:endParaRPr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476545" y="1314450"/>
            <a:ext cx="8153400" cy="47815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2000" dirty="0" smtClean="0">
                <a:solidFill>
                  <a:schemeClr val="tx2"/>
                </a:solidFill>
              </a:rPr>
              <a:t>스택의 </a:t>
            </a:r>
            <a:r>
              <a:rPr lang="ko-KR" altLang="en-US" sz="2000" dirty="0">
                <a:solidFill>
                  <a:schemeClr val="tx2"/>
                </a:solidFill>
              </a:rPr>
              <a:t>개념과 동작 원리를 이해한다</a:t>
            </a:r>
            <a:r>
              <a:rPr lang="en-US" altLang="ko-KR" sz="2000" dirty="0">
                <a:solidFill>
                  <a:schemeClr val="tx2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000" dirty="0" smtClean="0">
                <a:solidFill>
                  <a:schemeClr val="tx2"/>
                </a:solidFill>
              </a:rPr>
              <a:t>배열 </a:t>
            </a:r>
            <a:r>
              <a:rPr lang="ko-KR" altLang="en-US" sz="2000" dirty="0">
                <a:solidFill>
                  <a:schemeClr val="tx2"/>
                </a:solidFill>
              </a:rPr>
              <a:t>구조</a:t>
            </a:r>
            <a:r>
              <a:rPr lang="en-US" altLang="ko-KR" sz="2000" dirty="0">
                <a:solidFill>
                  <a:schemeClr val="tx2"/>
                </a:solidFill>
              </a:rPr>
              <a:t>(</a:t>
            </a:r>
            <a:r>
              <a:rPr lang="ko-KR" altLang="en-US" sz="2000" dirty="0" err="1">
                <a:solidFill>
                  <a:schemeClr val="tx2"/>
                </a:solidFill>
              </a:rPr>
              <a:t>파이썬</a:t>
            </a:r>
            <a:r>
              <a:rPr lang="ko-KR" altLang="en-US" sz="2000" dirty="0">
                <a:solidFill>
                  <a:schemeClr val="tx2"/>
                </a:solidFill>
              </a:rPr>
              <a:t> 리스트</a:t>
            </a:r>
            <a:r>
              <a:rPr lang="en-US" altLang="ko-KR" sz="2000" dirty="0">
                <a:solidFill>
                  <a:schemeClr val="tx2"/>
                </a:solidFill>
              </a:rPr>
              <a:t>)</a:t>
            </a:r>
            <a:r>
              <a:rPr lang="ko-KR" altLang="en-US" sz="2000" dirty="0">
                <a:solidFill>
                  <a:schemeClr val="tx2"/>
                </a:solidFill>
              </a:rPr>
              <a:t>를 이용한 스택의 구현 방법을 이해한다</a:t>
            </a:r>
            <a:r>
              <a:rPr lang="en-US" altLang="ko-KR" sz="2000" dirty="0">
                <a:solidFill>
                  <a:schemeClr val="tx2"/>
                </a:solidFill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2000" dirty="0" smtClean="0">
                <a:solidFill>
                  <a:schemeClr val="tx2"/>
                </a:solidFill>
              </a:rPr>
              <a:t>스택의 </a:t>
            </a:r>
            <a:r>
              <a:rPr lang="ko-KR" altLang="en-US" sz="2000" dirty="0">
                <a:solidFill>
                  <a:schemeClr val="tx2"/>
                </a:solidFill>
              </a:rPr>
              <a:t>함수 구현과 클래스 구현의 차이를 이해한다</a:t>
            </a:r>
            <a:r>
              <a:rPr lang="en-US" altLang="ko-KR" sz="2000" dirty="0">
                <a:solidFill>
                  <a:schemeClr val="tx2"/>
                </a:solidFill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2000" dirty="0" smtClean="0">
                <a:solidFill>
                  <a:schemeClr val="tx2"/>
                </a:solidFill>
              </a:rPr>
              <a:t>괄호 </a:t>
            </a:r>
            <a:r>
              <a:rPr lang="ko-KR" altLang="en-US" sz="2000" dirty="0">
                <a:solidFill>
                  <a:schemeClr val="tx2"/>
                </a:solidFill>
              </a:rPr>
              <a:t>검사</a:t>
            </a:r>
            <a:r>
              <a:rPr lang="en-US" altLang="ko-KR" sz="2000" dirty="0">
                <a:solidFill>
                  <a:schemeClr val="tx2"/>
                </a:solidFill>
              </a:rPr>
              <a:t>, </a:t>
            </a:r>
            <a:r>
              <a:rPr lang="ko-KR" altLang="en-US" sz="2000" dirty="0">
                <a:solidFill>
                  <a:schemeClr val="tx2"/>
                </a:solidFill>
              </a:rPr>
              <a:t>수식의 계산</a:t>
            </a:r>
            <a:r>
              <a:rPr lang="en-US" altLang="ko-KR" sz="2000" dirty="0">
                <a:solidFill>
                  <a:schemeClr val="tx2"/>
                </a:solidFill>
              </a:rPr>
              <a:t>, </a:t>
            </a:r>
            <a:r>
              <a:rPr lang="ko-KR" altLang="en-US" sz="2000" dirty="0">
                <a:solidFill>
                  <a:schemeClr val="tx2"/>
                </a:solidFill>
              </a:rPr>
              <a:t>미로 탐색 등에 스택을 활용하여 문제를 해결할 수 있는 능력을 배양한다</a:t>
            </a:r>
            <a:r>
              <a:rPr lang="en-US" altLang="ko-KR" sz="2000" dirty="0">
                <a:solidFill>
                  <a:schemeClr val="tx2"/>
                </a:solidFill>
              </a:rPr>
              <a:t>.</a:t>
            </a:r>
            <a:endParaRPr kumimoji="0" lang="ko-KR" altLang="en-US" sz="2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4918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1722"/>
    </mc:Choice>
    <mc:Fallback xmlns="">
      <p:transition spd="slow" advTm="91722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 txBox="1">
            <a:spLocks/>
          </p:cNvSpPr>
          <p:nvPr/>
        </p:nvSpPr>
        <p:spPr>
          <a:xfrm>
            <a:off x="476545" y="368660"/>
            <a:ext cx="8289630" cy="7650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/>
              <a:t>테스트</a:t>
            </a:r>
            <a:r>
              <a:rPr lang="en-US" altLang="ko-KR" dirty="0" smtClean="0"/>
              <a:t> </a:t>
            </a:r>
            <a:r>
              <a:rPr lang="ko-KR" altLang="en-US" dirty="0" smtClean="0"/>
              <a:t>프로그램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535" y="1358770"/>
            <a:ext cx="8379640" cy="2754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776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487"/>
    </mc:Choice>
    <mc:Fallback xmlns="">
      <p:transition spd="slow" advTm="21487"/>
    </mc:Fallback>
  </mc:AlternateContent>
  <p:timing>
    <p:tnLst>
      <p:par>
        <p:cTn id="1" dur="indefinite" restart="never" nodeType="tmRoot"/>
      </p:par>
    </p:tnLst>
  </p:timing>
  <p:extLst mod="1">
    <p:ext uri="{3A86A75C-4F4B-4683-9AE1-C65F6400EC91}">
      <p14:laserTraceLst xmlns:p14="http://schemas.microsoft.com/office/powerpoint/2010/main">
        <p14:tracePtLst>
          <p14:tracePt t="1811" x="4951413" y="3908425"/>
          <p14:tracePt t="1912" x="4894263" y="3894138"/>
          <p14:tracePt t="1920" x="4808538" y="3857625"/>
          <p14:tracePt t="1928" x="4679950" y="3800475"/>
          <p14:tracePt t="1937" x="4529138" y="3736975"/>
          <p14:tracePt t="1955" x="4065588" y="3522663"/>
          <p14:tracePt t="1972" x="3522663" y="3236913"/>
          <p14:tracePt t="1989" x="3165475" y="3051175"/>
          <p14:tracePt t="2006" x="2900363" y="2886075"/>
          <p14:tracePt t="2022" x="2600325" y="2794000"/>
          <p14:tracePt t="2040" x="2371725" y="2543175"/>
          <p14:tracePt t="2043" x="2300288" y="2393950"/>
          <p14:tracePt t="2058" x="2157413" y="2214563"/>
          <p14:tracePt t="2075" x="2065338" y="2128838"/>
          <p14:tracePt t="2090" x="1979613" y="2036763"/>
          <p14:tracePt t="2107" x="1943100" y="2014538"/>
          <p14:tracePt t="2125" x="1908175" y="1993900"/>
          <p14:tracePt t="2142" x="1885950" y="1971675"/>
          <p14:tracePt t="2158" x="1871663" y="1943100"/>
          <p14:tracePt t="2176" x="1857375" y="1936750"/>
          <p14:tracePt t="2193" x="1828800" y="1914525"/>
          <p14:tracePt t="2209" x="1800225" y="1893888"/>
          <p14:tracePt t="2227" x="1743075" y="1865313"/>
          <p14:tracePt t="2244" x="1685925" y="1836738"/>
          <p14:tracePt t="2261" x="1651000" y="1828800"/>
          <p14:tracePt t="2279" x="1614488" y="1808163"/>
          <p14:tracePt t="2436" x="1622425" y="1814513"/>
          <p14:tracePt t="2443" x="1636713" y="1814513"/>
          <p14:tracePt t="2451" x="1671638" y="1814513"/>
          <p14:tracePt t="2464" x="1779588" y="1828800"/>
          <p14:tracePt t="2481" x="1893888" y="1836738"/>
          <p14:tracePt t="2500" x="1951038" y="1843088"/>
          <p14:tracePt t="2517" x="2000250" y="1851025"/>
          <p14:tracePt t="2535" x="2014538" y="1857375"/>
          <p14:tracePt t="2551" x="2036763" y="1857375"/>
          <p14:tracePt t="2568" x="2065338" y="1865313"/>
          <p14:tracePt t="2585" x="2100263" y="1879600"/>
          <p14:tracePt t="2601" x="2143125" y="1879600"/>
          <p14:tracePt t="2618" x="2193925" y="1879600"/>
          <p14:tracePt t="2634" x="2251075" y="1879600"/>
          <p14:tracePt t="2651" x="2271713" y="1871663"/>
          <p14:tracePt t="2669" x="2314575" y="1871663"/>
          <p14:tracePt t="2685" x="2322513" y="1871663"/>
          <p14:tracePt t="2826" x="2328863" y="1865313"/>
          <p14:tracePt t="3140" x="2336800" y="1865313"/>
          <p14:tracePt t="3147" x="2351088" y="1865313"/>
          <p14:tracePt t="3161" x="2379663" y="1865313"/>
          <p14:tracePt t="3179" x="2436813" y="1865313"/>
          <p14:tracePt t="3196" x="2486025" y="1865313"/>
          <p14:tracePt t="3214" x="2565400" y="1865313"/>
          <p14:tracePt t="3230" x="2579688" y="1865313"/>
          <p14:tracePt t="3247" x="2636838" y="1857375"/>
          <p14:tracePt t="3263" x="2679700" y="1857375"/>
          <p14:tracePt t="3280" x="2714625" y="1857375"/>
          <p14:tracePt t="3297" x="2765425" y="1857375"/>
          <p14:tracePt t="3314" x="2814638" y="1857375"/>
          <p14:tracePt t="3331" x="2871788" y="1851025"/>
          <p14:tracePt t="3349" x="2914650" y="1822450"/>
          <p14:tracePt t="3366" x="2957513" y="1814513"/>
          <p14:tracePt t="3382" x="2986088" y="1814513"/>
          <p14:tracePt t="3399" x="3014663" y="1814513"/>
          <p14:tracePt t="3416" x="3057525" y="1814513"/>
          <p14:tracePt t="3433" x="3094038" y="1822450"/>
          <p14:tracePt t="3450" x="3171825" y="1822450"/>
          <p14:tracePt t="3467" x="3208338" y="1822450"/>
          <p14:tracePt t="3487" x="3265488" y="1822450"/>
          <p14:tracePt t="3501" x="3336925" y="1822450"/>
          <p14:tracePt t="3518" x="3400425" y="1822450"/>
          <p14:tracePt t="3536" x="3508375" y="1822450"/>
          <p14:tracePt t="3552" x="3565525" y="1814513"/>
          <p14:tracePt t="3569" x="3636963" y="1808163"/>
          <p14:tracePt t="3586" x="3694113" y="1808163"/>
          <p14:tracePt t="3603" x="3757613" y="1808163"/>
          <p14:tracePt t="3620" x="3900488" y="1808163"/>
          <p14:tracePt t="3637" x="4000500" y="1808163"/>
          <p14:tracePt t="3654" x="4094163" y="1808163"/>
          <p14:tracePt t="3671" x="4171950" y="1808163"/>
          <p14:tracePt t="3688" x="4237038" y="1808163"/>
          <p14:tracePt t="3707" x="4286250" y="1808163"/>
          <p14:tracePt t="3723" x="4329113" y="1808163"/>
          <p14:tracePt t="3741" x="4414838" y="1822450"/>
          <p14:tracePt t="3757" x="4465638" y="1822450"/>
          <p14:tracePt t="3774" x="4543425" y="1828800"/>
          <p14:tracePt t="3792" x="4622800" y="1836738"/>
          <p14:tracePt t="3806" x="4665663" y="1851025"/>
          <p14:tracePt t="3825" x="4694238" y="1851025"/>
          <p14:tracePt t="3841" x="4708525" y="1851025"/>
          <p14:tracePt t="3857" x="4743450" y="1851025"/>
          <p14:tracePt t="3875" x="4786313" y="1865313"/>
          <p14:tracePt t="3892" x="4822825" y="1865313"/>
          <p14:tracePt t="3909" x="4872038" y="1865313"/>
          <p14:tracePt t="3927" x="4943475" y="1871663"/>
          <p14:tracePt t="3943" x="4965700" y="1871663"/>
          <p14:tracePt t="3960" x="5014913" y="1879600"/>
          <p14:tracePt t="3977" x="5057775" y="1879600"/>
          <p14:tracePt t="3981" x="5086350" y="1879600"/>
          <p14:tracePt t="3994" x="5114925" y="1879600"/>
          <p14:tracePt t="4010" x="5157788" y="1879600"/>
          <p14:tracePt t="4027" x="5229225" y="1871663"/>
          <p14:tracePt t="4045" x="5314950" y="1871663"/>
          <p14:tracePt t="4062" x="5365750" y="1871663"/>
          <p14:tracePt t="4078" x="5457825" y="1879600"/>
          <p14:tracePt t="4095" x="5551488" y="1879600"/>
          <p14:tracePt t="4112" x="5708650" y="1879600"/>
          <p14:tracePt t="4130" x="5786438" y="1885950"/>
          <p14:tracePt t="4146" x="5843588" y="1885950"/>
          <p14:tracePt t="4163" x="5915025" y="1885950"/>
          <p14:tracePt t="4181" x="5980113" y="1893888"/>
          <p14:tracePt t="4197" x="6043613" y="1893888"/>
          <p14:tracePt t="4215" x="6115050" y="1893888"/>
          <p14:tracePt t="4231" x="6157913" y="1893888"/>
          <p14:tracePt t="4250" x="6180138" y="1893888"/>
          <p14:tracePt t="4267" x="6208713" y="1893888"/>
          <p14:tracePt t="4284" x="6265863" y="1893888"/>
          <p14:tracePt t="4302" x="6286500" y="1893888"/>
          <p14:tracePt t="4320" x="6294438" y="1893888"/>
          <p14:tracePt t="4334" x="6294438" y="1885950"/>
          <p14:tracePt t="4368" x="6300788" y="1885950"/>
          <p14:tracePt t="5614" x="6280150" y="1885950"/>
          <p14:tracePt t="5623" x="6243638" y="1893888"/>
          <p14:tracePt t="5629" x="6223000" y="1893888"/>
          <p14:tracePt t="5642" x="6194425" y="1893888"/>
          <p14:tracePt t="5660" x="6137275" y="1900238"/>
          <p14:tracePt t="5677" x="6015038" y="1914525"/>
          <p14:tracePt t="5693" x="5937250" y="1922463"/>
          <p14:tracePt t="5710" x="5857875" y="1922463"/>
          <p14:tracePt t="5727" x="5743575" y="1936750"/>
          <p14:tracePt t="5744" x="5600700" y="1936750"/>
          <p14:tracePt t="5760" x="5451475" y="1951038"/>
          <p14:tracePt t="5778" x="5151438" y="1971675"/>
          <p14:tracePt t="5794" x="4900613" y="1985963"/>
          <p14:tracePt t="5812" x="4679950" y="2008188"/>
          <p14:tracePt t="5828" x="4465638" y="2022475"/>
          <p14:tracePt t="5846" x="4229100" y="2022475"/>
          <p14:tracePt t="5863" x="3894138" y="1993900"/>
          <p14:tracePt t="5879" x="3700463" y="2000250"/>
          <p14:tracePt t="5898" x="3522663" y="2022475"/>
          <p14:tracePt t="5914" x="3343275" y="2036763"/>
          <p14:tracePt t="5930" x="3157538" y="2043113"/>
          <p14:tracePt t="5949" x="2900363" y="2057400"/>
          <p14:tracePt t="5965" x="2757488" y="2065338"/>
          <p14:tracePt t="5981" x="2628900" y="2071688"/>
          <p14:tracePt t="5998" x="2486025" y="2100263"/>
          <p14:tracePt t="6018" x="2351088" y="2114550"/>
          <p14:tracePt t="6035" x="2171700" y="2114550"/>
          <p14:tracePt t="6051" x="2036763" y="2114550"/>
          <p14:tracePt t="6068" x="1943100" y="2114550"/>
          <p14:tracePt t="6085" x="1836738" y="2114550"/>
          <p14:tracePt t="6101" x="1771650" y="2122488"/>
          <p14:tracePt t="6117" x="1693863" y="2128838"/>
          <p14:tracePt t="6134" x="1600200" y="2157413"/>
          <p14:tracePt t="6152" x="1428750" y="2179638"/>
          <p14:tracePt t="6169" x="1379538" y="2185988"/>
          <p14:tracePt t="6185" x="1322388" y="2200275"/>
          <p14:tracePt t="6203" x="1271588" y="2200275"/>
          <p14:tracePt t="6219" x="1250950" y="2200275"/>
          <p14:tracePt t="6236" x="1236663" y="2200275"/>
          <p14:tracePt t="6254" x="1222375" y="2200275"/>
          <p14:tracePt t="6270" x="1200150" y="2200275"/>
          <p14:tracePt t="6288" x="1193800" y="2200275"/>
          <p14:tracePt t="6334" x="1185863" y="2200275"/>
          <p14:tracePt t="6340" x="1179513" y="2200275"/>
          <p14:tracePt t="6356" x="1165225" y="2200275"/>
          <p14:tracePt t="6363" x="1157288" y="2200275"/>
          <p14:tracePt t="6380" x="1150938" y="2208213"/>
          <p14:tracePt t="6479" x="1150938" y="2200275"/>
          <p14:tracePt t="6524" x="1150938" y="2193925"/>
          <p14:tracePt t="6555" x="1143000" y="2193925"/>
          <p14:tracePt t="6562" x="1136650" y="2193925"/>
          <p14:tracePt t="6585" x="1128713" y="2193925"/>
          <p14:tracePt t="6607" x="1122363" y="2193925"/>
          <p14:tracePt t="6622" x="1108075" y="2193925"/>
          <p14:tracePt t="6637" x="1100138" y="2193925"/>
          <p14:tracePt t="6646" x="1093788" y="2193925"/>
          <p14:tracePt t="6661" x="1085850" y="2193925"/>
          <p14:tracePt t="6684" x="1079500" y="2193925"/>
          <p14:tracePt t="6699" x="1071563" y="2193925"/>
          <p14:tracePt t="6715" x="1065213" y="2193925"/>
          <p14:tracePt t="6729" x="1057275" y="2193925"/>
          <p14:tracePt t="6753" x="1050925" y="2185988"/>
          <p14:tracePt t="7896" x="1050925" y="2193925"/>
          <p14:tracePt t="7912" x="1050925" y="2200275"/>
          <p14:tracePt t="7921" x="1050925" y="2208213"/>
          <p14:tracePt t="7928" x="1042988" y="2208213"/>
          <p14:tracePt t="7935" x="1042988" y="2214563"/>
          <p14:tracePt t="7952" x="1042988" y="2222500"/>
          <p14:tracePt t="7972" x="1042988" y="2243138"/>
          <p14:tracePt t="7989" x="1042988" y="2251075"/>
          <p14:tracePt t="8005" x="1042988" y="2257425"/>
          <p14:tracePt t="8022" x="1042988" y="2271713"/>
          <p14:tracePt t="8056" x="1042988" y="2279650"/>
          <p14:tracePt t="8072" x="1042988" y="2293938"/>
          <p14:tracePt t="8089" x="1036638" y="2300288"/>
          <p14:tracePt t="8106" x="1036638" y="2314575"/>
          <p14:tracePt t="8122" x="1028700" y="2322513"/>
          <p14:tracePt t="8140" x="1028700" y="2336800"/>
          <p14:tracePt t="8174" x="1028700" y="2343150"/>
          <p14:tracePt t="8192" x="1028700" y="2351088"/>
          <p14:tracePt t="8224" x="1028700" y="2357438"/>
          <p14:tracePt t="8278" x="1028700" y="2365375"/>
          <p14:tracePt t="8477" x="1028700" y="2371725"/>
          <p14:tracePt t="8502" x="1028700" y="2379663"/>
          <p14:tracePt t="8630" x="1028700" y="2386013"/>
          <p14:tracePt t="8662" x="1028700" y="2393950"/>
          <p14:tracePt t="8684" x="1028700" y="2400300"/>
          <p14:tracePt t="8974" x="1028700" y="2408238"/>
          <p14:tracePt t="9013" x="1028700" y="2414588"/>
          <p14:tracePt t="9154" x="1028700" y="2422525"/>
          <p14:tracePt t="9200" x="1028700" y="2428875"/>
          <p14:tracePt t="9217" x="1028700" y="2436813"/>
          <p14:tracePt t="9380" x="1028700" y="2443163"/>
          <p14:tracePt t="9538" x="1028700" y="2451100"/>
          <p14:tracePt t="9555" x="1036638" y="2457450"/>
          <p14:tracePt t="9579" x="1036638" y="2465388"/>
          <p14:tracePt t="9744" x="1036638" y="2471738"/>
          <p14:tracePt t="9771" x="1036638" y="2479675"/>
          <p14:tracePt t="9778" x="1042988" y="2479675"/>
          <p14:tracePt t="9876" x="1057275" y="2479675"/>
          <p14:tracePt t="9882" x="1065213" y="2479675"/>
          <p14:tracePt t="9890" x="1079500" y="2486025"/>
          <p14:tracePt t="9907" x="1100138" y="2486025"/>
          <p14:tracePt t="9924" x="1114425" y="2486025"/>
          <p14:tracePt t="9928" x="1122363" y="2486025"/>
          <p14:tracePt t="9941" x="1150938" y="2486025"/>
          <p14:tracePt t="9957" x="1165225" y="2493963"/>
          <p14:tracePt t="9974" x="1193800" y="2493963"/>
          <p14:tracePt t="9991" x="1208088" y="2493963"/>
          <p14:tracePt t="10009" x="1222375" y="2493963"/>
          <p14:tracePt t="10025" x="1250950" y="2493963"/>
          <p14:tracePt t="10042" x="1279525" y="2493963"/>
          <p14:tracePt t="10059" x="1308100" y="2486025"/>
          <p14:tracePt t="10077" x="1336675" y="2486025"/>
          <p14:tracePt t="10094" x="1357313" y="2486025"/>
          <p14:tracePt t="10111" x="1379538" y="2493963"/>
          <p14:tracePt t="10128" x="1414463" y="2493963"/>
          <p14:tracePt t="10144" x="1436688" y="2493963"/>
          <p14:tracePt t="10161" x="1465263" y="2493963"/>
          <p14:tracePt t="10179" x="1508125" y="2493963"/>
          <p14:tracePt t="10196" x="1543050" y="2493963"/>
          <p14:tracePt t="10213" x="1585913" y="2493963"/>
          <p14:tracePt t="10230" x="1622425" y="2486025"/>
          <p14:tracePt t="10247" x="1657350" y="2486025"/>
          <p14:tracePt t="10263" x="1671638" y="2486025"/>
          <p14:tracePt t="10280" x="1685925" y="2486025"/>
          <p14:tracePt t="10297" x="1708150" y="2486025"/>
          <p14:tracePt t="10314" x="1722438" y="2486025"/>
          <p14:tracePt t="10331" x="1771650" y="2486025"/>
          <p14:tracePt t="10348" x="1793875" y="2486025"/>
          <p14:tracePt t="10366" x="1822450" y="2486025"/>
          <p14:tracePt t="10382" x="1843088" y="2486025"/>
          <p14:tracePt t="10399" x="1879600" y="2486025"/>
          <p14:tracePt t="10417" x="1914525" y="2486025"/>
          <p14:tracePt t="10433" x="1951038" y="2486025"/>
          <p14:tracePt t="10450" x="1965325" y="2486025"/>
          <p14:tracePt t="10467" x="1971675" y="2486025"/>
          <p14:tracePt t="10472" x="1985963" y="2486025"/>
          <p14:tracePt t="10503" x="2008188" y="2486025"/>
          <p14:tracePt t="10520" x="2051050" y="2486025"/>
          <p14:tracePt t="10537" x="2071688" y="2493963"/>
          <p14:tracePt t="10554" x="2085975" y="2493963"/>
          <p14:tracePt t="10571" x="2100263" y="2493963"/>
          <p14:tracePt t="10587" x="2108200" y="2493963"/>
          <p14:tracePt t="10589" x="2114550" y="2493963"/>
          <p14:tracePt t="10605" x="2136775" y="2493963"/>
          <p14:tracePt t="10620" x="2143125" y="2493963"/>
          <p14:tracePt t="10637" x="2171700" y="2486025"/>
          <p14:tracePt t="10654" x="2200275" y="2486025"/>
          <p14:tracePt t="10672" x="2228850" y="2479675"/>
          <p14:tracePt t="10689" x="2243138" y="2479675"/>
          <p14:tracePt t="10706" x="2251075" y="2479675"/>
          <p14:tracePt t="10988" x="2243138" y="2479675"/>
          <p14:tracePt t="10996" x="2208213" y="2471738"/>
          <p14:tracePt t="11003" x="2157413" y="2465388"/>
          <p14:tracePt t="11012" x="2100263" y="2465388"/>
          <p14:tracePt t="11028" x="2022475" y="2457450"/>
          <p14:tracePt t="11045" x="1914525" y="2457450"/>
          <p14:tracePt t="11062" x="1822450" y="2457450"/>
          <p14:tracePt t="11079" x="1765300" y="2457450"/>
          <p14:tracePt t="11097" x="1722438" y="2457450"/>
          <p14:tracePt t="11113" x="1700213" y="2457450"/>
          <p14:tracePt t="11131" x="1679575" y="2457450"/>
          <p14:tracePt t="11147" x="1671638" y="2457450"/>
          <p14:tracePt t="11166" x="1665288" y="2457450"/>
          <p14:tracePt t="11295" x="1671638" y="2457450"/>
          <p14:tracePt t="11302" x="1685925" y="2457450"/>
          <p14:tracePt t="11310" x="1708150" y="2457450"/>
          <p14:tracePt t="11318" x="1714500" y="2457450"/>
          <p14:tracePt t="11333" x="1743075" y="2457450"/>
          <p14:tracePt t="11351" x="1808163" y="2457450"/>
          <p14:tracePt t="11369" x="1865313" y="2457450"/>
          <p14:tracePt t="11385" x="1893888" y="2457450"/>
          <p14:tracePt t="11403" x="1914525" y="2457450"/>
          <p14:tracePt t="11420" x="1936750" y="2457450"/>
          <p14:tracePt t="11438" x="1957388" y="2457450"/>
          <p14:tracePt t="11455" x="1971675" y="2457450"/>
          <p14:tracePt t="11472" x="2000250" y="2457450"/>
          <p14:tracePt t="11476" x="2014538" y="2457450"/>
          <p14:tracePt t="11487" x="2028825" y="2457450"/>
          <p14:tracePt t="11504" x="2085975" y="2457450"/>
          <p14:tracePt t="11521" x="2100263" y="2457450"/>
          <p14:tracePt t="11538" x="2114550" y="2457450"/>
          <p14:tracePt t="11557" x="2128838" y="2457450"/>
          <p14:tracePt t="11571" x="2165350" y="2457450"/>
          <p14:tracePt t="11574" x="2179638" y="2465388"/>
          <p14:tracePt t="11589" x="2214563" y="2465388"/>
          <p14:tracePt t="11606" x="2271713" y="2465388"/>
          <p14:tracePt t="11623" x="2314575" y="2471738"/>
          <p14:tracePt t="11640" x="2351088" y="2471738"/>
          <p14:tracePt t="11657" x="2365375" y="2471738"/>
          <p14:tracePt t="11763" x="2371725" y="2471738"/>
          <p14:tracePt t="11779" x="2379663" y="2471738"/>
          <p14:tracePt t="11786" x="2386013" y="2471738"/>
          <p14:tracePt t="15797" x="2379663" y="2471738"/>
          <p14:tracePt t="15800" x="2371725" y="2479675"/>
          <p14:tracePt t="15817" x="2365375" y="2479675"/>
          <p14:tracePt t="15825" x="2357438" y="2486025"/>
          <p14:tracePt t="15840" x="2351088" y="2486025"/>
          <p14:tracePt t="15853" x="2351088" y="2500313"/>
          <p14:tracePt t="15872" x="2336800" y="2514600"/>
          <p14:tracePt t="15889" x="2328863" y="2528888"/>
          <p14:tracePt t="15906" x="2314575" y="2528888"/>
          <p14:tracePt t="15922" x="2314575" y="2536825"/>
          <p14:tracePt t="15924" x="2308225" y="2551113"/>
          <p14:tracePt t="15939" x="2300288" y="2551113"/>
          <p14:tracePt t="15955" x="2286000" y="2571750"/>
          <p14:tracePt t="15957" x="2279650" y="2579688"/>
          <p14:tracePt t="15972" x="2265363" y="2600325"/>
          <p14:tracePt t="15989" x="2243138" y="2628900"/>
          <p14:tracePt t="16007" x="2222500" y="2657475"/>
          <p14:tracePt t="16023" x="2208213" y="2679700"/>
          <p14:tracePt t="16043" x="2208213" y="2708275"/>
          <p14:tracePt t="16059" x="2193925" y="2736850"/>
          <p14:tracePt t="16075" x="2185988" y="2771775"/>
          <p14:tracePt t="16093" x="2185988" y="2794000"/>
          <p14:tracePt t="16110" x="2185988" y="2836863"/>
          <p14:tracePt t="16127" x="2171700" y="2894013"/>
          <p14:tracePt t="16143" x="2165350" y="2914650"/>
          <p14:tracePt t="16160" x="2165350" y="2951163"/>
          <p14:tracePt t="16177" x="2165350" y="2979738"/>
          <p14:tracePt t="16194" x="2157413" y="2994025"/>
          <p14:tracePt t="16210" x="2157413" y="3000375"/>
          <p14:tracePt t="16228" x="2157413" y="3008313"/>
          <p14:tracePt t="16575" x="2157413" y="3000375"/>
          <p14:tracePt t="16583" x="2165350" y="3000375"/>
          <p14:tracePt t="16592" x="2165350" y="2994025"/>
          <p14:tracePt t="16762" x="2171700" y="2994025"/>
          <p14:tracePt t="16990" x="2171700" y="3000375"/>
          <p14:tracePt t="16999" x="2171700" y="3008313"/>
          <p14:tracePt t="17011" x="2171700" y="3014663"/>
          <p14:tracePt t="17028" x="2171700" y="3022600"/>
          <p14:tracePt t="17044" x="2179638" y="3028950"/>
          <p14:tracePt t="17078" x="2179638" y="3036888"/>
          <p14:tracePt t="17139" x="2179638" y="3043238"/>
          <p14:tracePt t="17143" x="2179638" y="3057525"/>
          <p14:tracePt t="17152" x="2179638" y="3065463"/>
          <p14:tracePt t="17162" x="2185988" y="3071813"/>
          <p14:tracePt t="17179" x="2208213" y="3114675"/>
          <p14:tracePt t="17196" x="2214563" y="3128963"/>
          <p14:tracePt t="17213" x="2222500" y="3165475"/>
          <p14:tracePt t="17230" x="2228850" y="3171825"/>
          <p14:tracePt t="17248" x="2228850" y="3179763"/>
          <p14:tracePt t="17281" x="2228850" y="3186113"/>
          <p14:tracePt t="17298" x="2236788" y="3200400"/>
          <p14:tracePt t="17315" x="2243138" y="3208338"/>
          <p14:tracePt t="17333" x="2251075" y="3228975"/>
          <p14:tracePt t="17349" x="2257425" y="3243263"/>
          <p14:tracePt t="17366" x="2265363" y="3257550"/>
          <p14:tracePt t="17384" x="2265363" y="3265488"/>
          <p14:tracePt t="17401" x="2265363" y="3279775"/>
          <p14:tracePt t="17426" x="2265363" y="3294063"/>
          <p14:tracePt t="17436" x="2271713" y="3294063"/>
          <p14:tracePt t="17451" x="2271713" y="3308350"/>
          <p14:tracePt t="17468" x="2279650" y="3322638"/>
          <p14:tracePt t="17472" x="2279650" y="3336925"/>
          <p14:tracePt t="17485" x="2279650" y="3343275"/>
          <p14:tracePt t="17502" x="2286000" y="3351213"/>
          <p14:tracePt t="17519" x="2293938" y="3365500"/>
          <p14:tracePt t="17536" x="2293938" y="3371850"/>
          <p14:tracePt t="17554" x="2300288" y="3371850"/>
          <p14:tracePt t="17571" x="2300288" y="3386138"/>
          <p14:tracePt t="17588" x="2300288" y="3400425"/>
          <p14:tracePt t="17591" x="2308225" y="3429000"/>
          <p14:tracePt t="17605" x="2322513" y="3500438"/>
          <p14:tracePt t="17621" x="2336800" y="3557588"/>
          <p14:tracePt t="17638" x="2365375" y="3643313"/>
          <p14:tracePt t="17655" x="2393950" y="3686175"/>
          <p14:tracePt t="17672" x="2408238" y="3714750"/>
          <p14:tracePt t="17689" x="2414588" y="3743325"/>
          <p14:tracePt t="17706" x="2428875" y="3765550"/>
          <p14:tracePt t="17723" x="2428875" y="3779838"/>
          <p14:tracePt t="17740" x="2443163" y="3794125"/>
          <p14:tracePt t="17757" x="2457450" y="3822700"/>
          <p14:tracePt t="17776" x="2479675" y="3879850"/>
          <p14:tracePt t="17792" x="2522538" y="3957638"/>
          <p14:tracePt t="17809" x="2536825" y="3986213"/>
          <p14:tracePt t="17825" x="2557463" y="4008438"/>
          <p14:tracePt t="17842" x="2571750" y="4037013"/>
          <p14:tracePt t="17861" x="2593975" y="4057650"/>
          <p14:tracePt t="17878" x="2622550" y="4079875"/>
          <p14:tracePt t="17893" x="2643188" y="4114800"/>
          <p14:tracePt t="17910" x="2693988" y="4171950"/>
          <p14:tracePt t="17926" x="2765425" y="4200525"/>
          <p14:tracePt t="17943" x="2828925" y="4251325"/>
          <p14:tracePt t="17961" x="2871788" y="4265613"/>
          <p14:tracePt t="17964" x="2908300" y="4265613"/>
          <p14:tracePt t="17977" x="2922588" y="4279900"/>
          <p14:tracePt t="17995" x="2994025" y="4300538"/>
          <p14:tracePt t="18011" x="3036888" y="4337050"/>
          <p14:tracePt t="18029" x="3065463" y="4351338"/>
          <p14:tracePt t="18046" x="3094038" y="4386263"/>
          <p14:tracePt t="18062" x="3108325" y="4394200"/>
          <p14:tracePt t="18079" x="3114675" y="4400550"/>
          <p14:tracePt t="18114" x="3122613" y="4400550"/>
          <p14:tracePt t="18130" x="3122613" y="4408488"/>
          <p14:tracePt t="18148" x="3136900" y="4422775"/>
          <p14:tracePt t="18165" x="3136900" y="4429125"/>
          <p14:tracePt t="18182" x="3151188" y="4429125"/>
          <p14:tracePt t="18277" x="3151188" y="4437063"/>
          <p14:tracePt t="18283" x="3151188" y="4443413"/>
          <p14:tracePt t="18324" x="3151188" y="4451350"/>
          <p14:tracePt t="18451" x="3157538" y="4451350"/>
          <p14:tracePt t="18956" x="3165475" y="4451350"/>
          <p14:tracePt t="19151" x="3171825" y="4451350"/>
          <p14:tracePt t="19159" x="3179763" y="4451350"/>
          <p14:tracePt t="19199" x="3186113" y="4457700"/>
          <p14:tracePt t="19215" x="3194050" y="4457700"/>
          <p14:tracePt t="19222" x="3200400" y="4465638"/>
          <p14:tracePt t="19237" x="3236913" y="4479925"/>
          <p14:tracePt t="19254" x="3271838" y="4500563"/>
          <p14:tracePt t="19269" x="3343275" y="4551363"/>
          <p14:tracePt t="19286" x="3414713" y="4608513"/>
          <p14:tracePt t="19304" x="3494088" y="4651375"/>
          <p14:tracePt t="19324" x="3579813" y="4714875"/>
          <p14:tracePt t="19337" x="3622675" y="4714875"/>
          <p14:tracePt t="19355" x="3679825" y="4751388"/>
          <p14:tracePt t="19371" x="3714750" y="4765675"/>
          <p14:tracePt t="19388" x="3751263" y="4794250"/>
          <p14:tracePt t="19405" x="3800475" y="4829175"/>
          <p14:tracePt t="19422" x="3843338" y="4851400"/>
          <p14:tracePt t="19441" x="3879850" y="4865688"/>
          <p14:tracePt t="19543" x="3886200" y="4865688"/>
          <p14:tracePt t="21113" x="0" y="0"/>
        </p14:tracePtLst>
      </p14:laserTraceLst>
    </p:ext>
  </p:extLs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 txBox="1">
            <a:spLocks/>
          </p:cNvSpPr>
          <p:nvPr/>
        </p:nvSpPr>
        <p:spPr>
          <a:xfrm>
            <a:off x="476545" y="368660"/>
            <a:ext cx="8289630" cy="7650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err="1" smtClean="0"/>
              <a:t>소스파일의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괄호검사</a:t>
            </a:r>
            <a:endParaRPr lang="ko-KR" altLang="en-US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545" y="1358770"/>
            <a:ext cx="8289630" cy="230829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630" y="3754050"/>
            <a:ext cx="8286545" cy="2753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06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799"/>
    </mc:Choice>
    <mc:Fallback xmlns="">
      <p:transition spd="slow" advTm="29799"/>
    </mc:Fallback>
  </mc:AlternateContent>
  <p:timing>
    <p:tnLst>
      <p:par>
        <p:cTn id="1" dur="indefinite" restart="never" nodeType="tmRoot"/>
      </p:par>
    </p:tnLst>
  </p:timing>
  <p:extLst mod="1">
    <p:ext uri="{3A86A75C-4F4B-4683-9AE1-C65F6400EC91}">
      <p14:laserTraceLst xmlns:p14="http://schemas.microsoft.com/office/powerpoint/2010/main">
        <p14:tracePtLst>
          <p14:tracePt t="2478" x="6508750" y="4351338"/>
          <p14:tracePt t="2800" x="6523038" y="4351338"/>
          <p14:tracePt t="2807" x="6543675" y="4337050"/>
          <p14:tracePt t="2817" x="6580188" y="4314825"/>
          <p14:tracePt t="2832" x="6608763" y="4286250"/>
          <p14:tracePt t="2849" x="6657975" y="4265613"/>
          <p14:tracePt t="2868" x="6680200" y="4243388"/>
          <p14:tracePt t="2883" x="6686550" y="4237038"/>
          <p14:tracePt t="2885" x="6686550" y="4229100"/>
          <p14:tracePt t="2996" x="6686550" y="4222750"/>
          <p14:tracePt t="3005" x="6694488" y="4222750"/>
          <p14:tracePt t="3013" x="6700838" y="4222750"/>
          <p14:tracePt t="3026" x="6708775" y="4208463"/>
          <p14:tracePt t="3035" x="6715125" y="4208463"/>
          <p14:tracePt t="3229" x="6715125" y="4200525"/>
          <p14:tracePt t="4630" x="6715125" y="4194175"/>
          <p14:tracePt t="4817" x="6715125" y="4186238"/>
          <p14:tracePt t="4854" x="6715125" y="4179888"/>
          <p14:tracePt t="10394" x="6708775" y="4179888"/>
          <p14:tracePt t="10400" x="6700838" y="4179888"/>
          <p14:tracePt t="10409" x="6694488" y="4179888"/>
          <p14:tracePt t="10429" x="6680200" y="4179888"/>
          <p14:tracePt t="10563" x="6672263" y="4179888"/>
          <p14:tracePt t="10572" x="6657975" y="4179888"/>
          <p14:tracePt t="10580" x="6643688" y="4171950"/>
          <p14:tracePt t="10597" x="6629400" y="4157663"/>
          <p14:tracePt t="10614" x="6586538" y="4143375"/>
          <p14:tracePt t="10631" x="6551613" y="4129088"/>
          <p14:tracePt t="10648" x="6523038" y="4129088"/>
          <p14:tracePt t="10666" x="6457950" y="4129088"/>
          <p14:tracePt t="10682" x="6380163" y="4108450"/>
          <p14:tracePt t="10699" x="6280150" y="4086225"/>
          <p14:tracePt t="10716" x="6200775" y="4071938"/>
          <p14:tracePt t="10733" x="6151563" y="4057650"/>
          <p14:tracePt t="10750" x="6065838" y="4043363"/>
          <p14:tracePt t="10768" x="6029325" y="4022725"/>
          <p14:tracePt t="10785" x="5986463" y="4014788"/>
          <p14:tracePt t="10802" x="5951538" y="4014788"/>
          <p14:tracePt t="10819" x="5908675" y="4008438"/>
          <p14:tracePt t="10835" x="5880100" y="4000500"/>
          <p14:tracePt t="10836" x="5851525" y="3994150"/>
          <p14:tracePt t="10852" x="5794375" y="3994150"/>
          <p14:tracePt t="10869" x="5751513" y="3994150"/>
          <p14:tracePt t="10887" x="5722938" y="3994150"/>
          <p14:tracePt t="10905" x="5715000" y="3994150"/>
          <p14:tracePt t="10922" x="5700713" y="4000500"/>
          <p14:tracePt t="10939" x="5694363" y="4000500"/>
          <p14:tracePt t="10954" x="5672138" y="4000500"/>
          <p14:tracePt t="10971" x="5629275" y="3986213"/>
          <p14:tracePt t="10988" x="5572125" y="3986213"/>
          <p14:tracePt t="11005" x="5514975" y="3986213"/>
          <p14:tracePt t="11022" x="5486400" y="3986213"/>
          <p14:tracePt t="11041" x="5451475" y="3986213"/>
          <p14:tracePt t="11056" x="5437188" y="3986213"/>
          <p14:tracePt t="11073" x="5414963" y="3979863"/>
          <p14:tracePt t="11091" x="5408613" y="3971925"/>
          <p14:tracePt t="11159" x="5394325" y="3971925"/>
          <p14:tracePt t="11167" x="5372100" y="3965575"/>
          <p14:tracePt t="11176" x="5343525" y="3951288"/>
          <p14:tracePt t="11193" x="5286375" y="3929063"/>
          <p14:tracePt t="11210" x="5222875" y="3908425"/>
          <p14:tracePt t="11227" x="5157788" y="3900488"/>
          <p14:tracePt t="11244" x="5122863" y="3886200"/>
          <p14:tracePt t="11261" x="5108575" y="3879850"/>
          <p14:tracePt t="11278" x="5100638" y="3879850"/>
          <p14:tracePt t="11312" x="5086350" y="3871913"/>
          <p14:tracePt t="11329" x="5080000" y="3871913"/>
          <p14:tracePt t="11346" x="5065713" y="3871913"/>
          <p14:tracePt t="11362" x="5057775" y="3871913"/>
          <p14:tracePt t="11847" x="5051425" y="3871913"/>
          <p14:tracePt t="11856" x="5043488" y="3871913"/>
          <p14:tracePt t="11862" x="5037138" y="3871913"/>
          <p14:tracePt t="11871" x="5029200" y="3871913"/>
          <p14:tracePt t="11889" x="5014913" y="3871913"/>
          <p14:tracePt t="11905" x="5000625" y="3871913"/>
          <p14:tracePt t="11922" x="4994275" y="3871913"/>
          <p14:tracePt t="11942" x="4979988" y="3871913"/>
          <p14:tracePt t="11965" x="4972050" y="3871913"/>
          <p14:tracePt t="11975" x="4965700" y="3871913"/>
          <p14:tracePt t="11993" x="4951413" y="3879850"/>
          <p14:tracePt t="12009" x="4943475" y="3886200"/>
          <p14:tracePt t="12043" x="4937125" y="3886200"/>
          <p14:tracePt t="12105" x="4937125" y="3894138"/>
          <p14:tracePt t="12120" x="4929188" y="3894138"/>
          <p14:tracePt t="12128" x="4929188" y="3900488"/>
          <p14:tracePt t="12144" x="4922838" y="3908425"/>
          <p14:tracePt t="12160" x="4922838" y="3914775"/>
          <p14:tracePt t="12183" x="4922838" y="3922713"/>
          <p14:tracePt t="12198" x="4922838" y="3929063"/>
          <p14:tracePt t="12338" x="4922838" y="3937000"/>
          <p14:tracePt t="12362" x="4914900" y="3943350"/>
          <p14:tracePt t="12579" x="4914900" y="3951288"/>
          <p14:tracePt t="12587" x="4914900" y="3965575"/>
          <p14:tracePt t="12604" x="4908550" y="3979863"/>
          <p14:tracePt t="12625" x="4908550" y="3986213"/>
          <p14:tracePt t="12649" x="4900613" y="3986213"/>
          <p14:tracePt t="12770" x="4900613" y="3994150"/>
          <p14:tracePt t="12785" x="4894263" y="3994150"/>
          <p14:tracePt t="12833" x="4879975" y="4000500"/>
          <p14:tracePt t="12863" x="4879975" y="4008438"/>
          <p14:tracePt t="12884" x="4872038" y="4008438"/>
          <p14:tracePt t="12942" x="4865688" y="4008438"/>
          <p14:tracePt t="12966" x="4857750" y="4014788"/>
          <p14:tracePt t="12987" x="4851400" y="4014788"/>
          <p14:tracePt t="12995" x="4851400" y="4029075"/>
          <p14:tracePt t="13003" x="4843463" y="4029075"/>
          <p14:tracePt t="13018" x="4837113" y="4029075"/>
          <p14:tracePt t="13026" x="4829175" y="4037013"/>
          <p14:tracePt t="13044" x="4822825" y="4037013"/>
          <p14:tracePt t="13061" x="4808538" y="4043363"/>
          <p14:tracePt t="13078" x="4786313" y="4051300"/>
          <p14:tracePt t="13096" x="4772025" y="4051300"/>
          <p14:tracePt t="13113" x="4751388" y="4057650"/>
          <p14:tracePt t="13129" x="4729163" y="4065588"/>
          <p14:tracePt t="13146" x="4714875" y="4065588"/>
          <p14:tracePt t="13163" x="4700588" y="4065588"/>
          <p14:tracePt t="13180" x="4694238" y="4065588"/>
          <p14:tracePt t="13198" x="4686300" y="4065588"/>
          <p14:tracePt t="13260" x="4679950" y="4065588"/>
          <p14:tracePt t="13268" x="4672013" y="4065588"/>
          <p14:tracePt t="13322" x="4665663" y="4071938"/>
          <p14:tracePt t="13330" x="4657725" y="4071938"/>
          <p14:tracePt t="13361" x="4651375" y="4071938"/>
          <p14:tracePt t="13369" x="4643438" y="4071938"/>
          <p14:tracePt t="13393" x="4637088" y="4071938"/>
          <p14:tracePt t="13667" x="4637088" y="4079875"/>
          <p14:tracePt t="13705" x="4629150" y="4079875"/>
          <p14:tracePt t="13743" x="4622800" y="4079875"/>
          <p14:tracePt t="13768" x="4614863" y="4079875"/>
          <p14:tracePt t="13777" x="4608513" y="4079875"/>
          <p14:tracePt t="13791" x="4594225" y="4079875"/>
          <p14:tracePt t="13798" x="4586288" y="4079875"/>
          <p14:tracePt t="13809" x="4579938" y="4079875"/>
          <p14:tracePt t="13827" x="4572000" y="4079875"/>
          <p14:tracePt t="13844" x="4543425" y="4065588"/>
          <p14:tracePt t="13861" x="4500563" y="4057650"/>
          <p14:tracePt t="13878" x="4443413" y="4029075"/>
          <p14:tracePt t="13894" x="4408488" y="4014788"/>
          <p14:tracePt t="13911" x="4357688" y="3994150"/>
          <p14:tracePt t="13928" x="4314825" y="3994150"/>
          <p14:tracePt t="13946" x="4271963" y="3971925"/>
          <p14:tracePt t="13962" x="4243388" y="3957638"/>
          <p14:tracePt t="13979" x="4214813" y="3957638"/>
          <p14:tracePt t="13995" x="4194175" y="3951288"/>
          <p14:tracePt t="14012" x="4179888" y="3937000"/>
          <p14:tracePt t="14031" x="4122738" y="3908425"/>
          <p14:tracePt t="14046" x="4029075" y="3843338"/>
          <p14:tracePt t="14063" x="3937000" y="3800475"/>
          <p14:tracePt t="14081" x="3814763" y="3743325"/>
          <p14:tracePt t="14098" x="3729038" y="3694113"/>
          <p14:tracePt t="14114" x="3629025" y="3643313"/>
          <p14:tracePt t="14131" x="3571875" y="3600450"/>
          <p14:tracePt t="14148" x="3465513" y="3508375"/>
          <p14:tracePt t="14165" x="3351213" y="3414713"/>
          <p14:tracePt t="14182" x="3271838" y="3365500"/>
          <p14:tracePt t="14199" x="3200400" y="3300413"/>
          <p14:tracePt t="14217" x="3128963" y="3243263"/>
          <p14:tracePt t="14233" x="3079750" y="3214688"/>
          <p14:tracePt t="14252" x="3014663" y="3157538"/>
          <p14:tracePt t="14269" x="2994025" y="3122613"/>
          <p14:tracePt t="14286" x="2971800" y="3043238"/>
          <p14:tracePt t="14302" x="2936875" y="2965450"/>
          <p14:tracePt t="14319" x="2886075" y="2879725"/>
          <p14:tracePt t="14335" x="2822575" y="2771775"/>
          <p14:tracePt t="14352" x="2714625" y="2657475"/>
          <p14:tracePt t="14371" x="2665413" y="2586038"/>
          <p14:tracePt t="14388" x="2608263" y="2514600"/>
          <p14:tracePt t="14404" x="2551113" y="2443163"/>
          <p14:tracePt t="14421" x="2508250" y="2400300"/>
          <p14:tracePt t="14437" x="2471738" y="2371725"/>
          <p14:tracePt t="14439" x="2451100" y="2343150"/>
          <p14:tracePt t="14455" x="2422525" y="2308225"/>
          <p14:tracePt t="14471" x="2408238" y="2286000"/>
          <p14:tracePt t="14488" x="2379663" y="2265363"/>
          <p14:tracePt t="14505" x="2357438" y="2251075"/>
          <p14:tracePt t="14522" x="2336800" y="2214563"/>
          <p14:tracePt t="14539" x="2300288" y="2179638"/>
          <p14:tracePt t="14556" x="2228850" y="2136775"/>
          <p14:tracePt t="14573" x="2208213" y="2136775"/>
          <p14:tracePt t="14590" x="2179638" y="2136775"/>
          <p14:tracePt t="14607" x="2171700" y="2136775"/>
          <p14:tracePt t="14624" x="2151063" y="2165350"/>
          <p14:tracePt t="14641" x="2151063" y="2171700"/>
          <p14:tracePt t="14713" x="2151063" y="2179638"/>
          <p14:tracePt t="14721" x="2136775" y="2185988"/>
          <p14:tracePt t="14730" x="2128838" y="2200275"/>
          <p14:tracePt t="14744" x="2122488" y="2214563"/>
          <p14:tracePt t="14762" x="2100263" y="2257425"/>
          <p14:tracePt t="14777" x="2093913" y="2279650"/>
          <p14:tracePt t="14794" x="2085975" y="2286000"/>
          <p14:tracePt t="14811" x="2079625" y="2293938"/>
          <p14:tracePt t="14829" x="2079625" y="2300288"/>
          <p14:tracePt t="14847" x="2071688" y="2308225"/>
          <p14:tracePt t="14862" x="2071688" y="2322513"/>
          <p14:tracePt t="14880" x="2057400" y="2351088"/>
          <p14:tracePt t="14897" x="2051050" y="2371725"/>
          <p14:tracePt t="14913" x="2043113" y="2386013"/>
          <p14:tracePt t="14931" x="2028825" y="2408238"/>
          <p14:tracePt t="14947" x="2022475" y="2422525"/>
          <p14:tracePt t="14981" x="2022475" y="2428875"/>
          <p14:tracePt t="14999" x="2014538" y="2443163"/>
          <p14:tracePt t="15015" x="2014538" y="2465388"/>
          <p14:tracePt t="15017" x="2014538" y="2471738"/>
          <p14:tracePt t="15033" x="2008188" y="2514600"/>
          <p14:tracePt t="15050" x="1993900" y="2571750"/>
          <p14:tracePt t="15057" x="1993900" y="2593975"/>
          <p14:tracePt t="15068" x="1993900" y="2614613"/>
          <p14:tracePt t="15084" x="1993900" y="2636838"/>
          <p14:tracePt t="15101" x="2000250" y="2665413"/>
          <p14:tracePt t="15117" x="2000250" y="2686050"/>
          <p14:tracePt t="15134" x="2000250" y="2714625"/>
          <p14:tracePt t="15151" x="2000250" y="2728913"/>
          <p14:tracePt t="15168" x="2000250" y="2743200"/>
          <p14:tracePt t="15185" x="2000250" y="2771775"/>
          <p14:tracePt t="15202" x="2000250" y="2800350"/>
          <p14:tracePt t="15219" x="2000250" y="2843213"/>
          <p14:tracePt t="15239" x="2000250" y="2851150"/>
          <p14:tracePt t="15252" x="2000250" y="2871788"/>
          <p14:tracePt t="15270" x="2000250" y="2886075"/>
          <p14:tracePt t="15287" x="2000250" y="2908300"/>
          <p14:tracePt t="15304" x="2000250" y="2922588"/>
          <p14:tracePt t="15321" x="2008188" y="2936875"/>
          <p14:tracePt t="15338" x="2008188" y="2957513"/>
          <p14:tracePt t="15357" x="2008188" y="2965450"/>
          <p14:tracePt t="15373" x="2008188" y="2979738"/>
          <p14:tracePt t="15388" x="2008188" y="2986088"/>
          <p14:tracePt t="15406" x="2008188" y="3014663"/>
          <p14:tracePt t="15422" x="2008188" y="3065463"/>
          <p14:tracePt t="15440" x="2008188" y="3114675"/>
          <p14:tracePt t="15457" x="2014538" y="3157538"/>
          <p14:tracePt t="15474" x="2014538" y="3200400"/>
          <p14:tracePt t="15491" x="2022475" y="3214688"/>
          <p14:tracePt t="15509" x="2028825" y="3257550"/>
          <p14:tracePt t="15525" x="2028825" y="3279775"/>
          <p14:tracePt t="15542" x="2028825" y="3294063"/>
          <p14:tracePt t="15558" x="2028825" y="3314700"/>
          <p14:tracePt t="15577" x="2022475" y="3328988"/>
          <p14:tracePt t="15592" x="2022475" y="3343275"/>
          <p14:tracePt t="15610" x="2022475" y="3351213"/>
          <p14:tracePt t="15627" x="2022475" y="3365500"/>
          <p14:tracePt t="15645" x="2022475" y="3379788"/>
          <p14:tracePt t="15662" x="2022475" y="3394075"/>
          <p14:tracePt t="15678" x="2022475" y="3414713"/>
          <p14:tracePt t="15695" x="2022475" y="3422650"/>
          <p14:tracePt t="15712" x="2022475" y="3443288"/>
          <p14:tracePt t="15728" x="2022475" y="3457575"/>
          <p14:tracePt t="15745" x="2022475" y="3471863"/>
          <p14:tracePt t="15763" x="2022475" y="3500438"/>
          <p14:tracePt t="15780" x="2022475" y="3557588"/>
          <p14:tracePt t="15796" x="2022475" y="3622675"/>
          <p14:tracePt t="15813" x="2022475" y="3643313"/>
          <p14:tracePt t="15830" x="2022475" y="3665538"/>
          <p14:tracePt t="15848" x="2022475" y="3686175"/>
          <p14:tracePt t="15864" x="2022475" y="3694113"/>
          <p14:tracePt t="16028" x="2022475" y="3700463"/>
          <p14:tracePt t="16174" x="2022475" y="3708400"/>
          <p14:tracePt t="16182" x="2022475" y="3714750"/>
          <p14:tracePt t="16204" x="2022475" y="3722688"/>
          <p14:tracePt t="16309" x="2022475" y="3736975"/>
          <p14:tracePt t="16324" x="2022475" y="3743325"/>
          <p14:tracePt t="16456" x="2022475" y="3751263"/>
          <p14:tracePt t="16472" x="2022475" y="3757613"/>
          <p14:tracePt t="16481" x="2022475" y="3765550"/>
          <p14:tracePt t="16495" x="2022475" y="3771900"/>
          <p14:tracePt t="16534" x="2022475" y="3779838"/>
          <p14:tracePt t="16621" x="2022475" y="3794125"/>
          <p14:tracePt t="16644" x="2022475" y="3800475"/>
          <p14:tracePt t="16659" x="2022475" y="3808413"/>
          <p14:tracePt t="16675" x="2022475" y="3814763"/>
          <p14:tracePt t="16685" x="2022475" y="3822700"/>
          <p14:tracePt t="16704" x="2022475" y="3829050"/>
          <p14:tracePt t="16741" x="2022475" y="3836988"/>
          <p14:tracePt t="16761" x="2022475" y="3843338"/>
          <p14:tracePt t="16774" x="2022475" y="3851275"/>
          <p14:tracePt t="16805" x="2022475" y="3857625"/>
          <p14:tracePt t="16821" x="2022475" y="3865563"/>
          <p14:tracePt t="16831" x="2014538" y="3865563"/>
          <p14:tracePt t="16837" x="2014538" y="3871913"/>
          <p14:tracePt t="16850" x="2014538" y="3879850"/>
          <p14:tracePt t="16867" x="2014538" y="3886200"/>
          <p14:tracePt t="16886" x="2014538" y="3908425"/>
          <p14:tracePt t="16901" x="2008188" y="3929063"/>
          <p14:tracePt t="16918" x="2008188" y="3951288"/>
          <p14:tracePt t="16935" x="2008188" y="3965575"/>
          <p14:tracePt t="16952" x="2008188" y="3986213"/>
          <p14:tracePt t="16968" x="2008188" y="4014788"/>
          <p14:tracePt t="16986" x="2008188" y="4037013"/>
          <p14:tracePt t="17003" x="2000250" y="4065588"/>
          <p14:tracePt t="17020" x="2000250" y="4094163"/>
          <p14:tracePt t="17037" x="2000250" y="4114800"/>
          <p14:tracePt t="17054" x="2000250" y="4137025"/>
          <p14:tracePt t="17057" x="2000250" y="4157663"/>
          <p14:tracePt t="17072" x="2000250" y="4165600"/>
          <p14:tracePt t="17088" x="2000250" y="4179888"/>
          <p14:tracePt t="17107" x="2008188" y="4208463"/>
          <p14:tracePt t="17122" x="2008188" y="4214813"/>
          <p14:tracePt t="17139" x="2008188" y="4257675"/>
          <p14:tracePt t="17159" x="2014538" y="4294188"/>
          <p14:tracePt t="17174" x="2014538" y="4300538"/>
          <p14:tracePt t="17221" x="2014538" y="4308475"/>
          <p14:tracePt t="17236" x="2014538" y="4314825"/>
          <p14:tracePt t="17244" x="2014538" y="4322763"/>
          <p14:tracePt t="17354" x="2014538" y="4314825"/>
          <p14:tracePt t="17360" x="2008188" y="4308475"/>
          <p14:tracePt t="17369" x="2008188" y="4300538"/>
          <p14:tracePt t="17379" x="2000250" y="4294188"/>
          <p14:tracePt t="17396" x="1993900" y="4286250"/>
          <p14:tracePt t="17413" x="1979613" y="4279900"/>
          <p14:tracePt t="17428" x="1971675" y="4257675"/>
          <p14:tracePt t="17430" x="1957388" y="4243388"/>
          <p14:tracePt t="17444" x="1936750" y="4200525"/>
          <p14:tracePt t="17462" x="1836738" y="4057650"/>
          <p14:tracePt t="17479" x="1765300" y="3994150"/>
          <p14:tracePt t="17496" x="1693863" y="3943350"/>
          <p14:tracePt t="17513" x="1628775" y="3922713"/>
          <p14:tracePt t="17530" x="1608138" y="3908425"/>
          <p14:tracePt t="17547" x="1571625" y="3894138"/>
          <p14:tracePt t="17564" x="1557338" y="3894138"/>
          <p14:tracePt t="17581" x="1528763" y="3886200"/>
          <p14:tracePt t="17597" x="1485900" y="3886200"/>
          <p14:tracePt t="17615" x="1443038" y="3886200"/>
          <p14:tracePt t="17632" x="1379538" y="3879850"/>
          <p14:tracePt t="17649" x="1300163" y="3879850"/>
          <p14:tracePt t="17665" x="1265238" y="3886200"/>
          <p14:tracePt t="17683" x="1250950" y="3894138"/>
          <p14:tracePt t="17700" x="1222375" y="3894138"/>
          <p14:tracePt t="17717" x="1200150" y="3900488"/>
          <p14:tracePt t="17734" x="1179513" y="3908425"/>
          <p14:tracePt t="17751" x="1122363" y="3908425"/>
          <p14:tracePt t="17767" x="1093788" y="3929063"/>
          <p14:tracePt t="17785" x="1079500" y="3943350"/>
          <p14:tracePt t="17801" x="1071563" y="3951288"/>
          <p14:tracePt t="17819" x="1065213" y="3957638"/>
          <p14:tracePt t="17853" x="1065213" y="3965575"/>
          <p14:tracePt t="17939" x="1065213" y="3979863"/>
          <p14:tracePt t="17948" x="1065213" y="3994150"/>
          <p14:tracePt t="17954" x="1065213" y="4008438"/>
          <p14:tracePt t="17972" x="1079500" y="4037013"/>
          <p14:tracePt t="17989" x="1085850" y="4051300"/>
          <p14:tracePt t="18005" x="1093788" y="4057650"/>
          <p14:tracePt t="18022" x="1108075" y="4079875"/>
          <p14:tracePt t="18039" x="1122363" y="4094163"/>
          <p14:tracePt t="18056" x="1143000" y="4114800"/>
          <p14:tracePt t="18074" x="1171575" y="4157663"/>
          <p14:tracePt t="18078" x="1185863" y="4165600"/>
          <p14:tracePt t="18091" x="1214438" y="4186238"/>
          <p14:tracePt t="18107" x="1279525" y="4222750"/>
          <p14:tracePt t="18126" x="1385888" y="4257675"/>
          <p14:tracePt t="18143" x="1414463" y="4265613"/>
          <p14:tracePt t="18160" x="1450975" y="4271963"/>
          <p14:tracePt t="18176" x="1479550" y="4308475"/>
          <p14:tracePt t="18193" x="1536700" y="4357688"/>
          <p14:tracePt t="18209" x="1593850" y="4429125"/>
          <p14:tracePt t="18227" x="1665288" y="4500563"/>
          <p14:tracePt t="18244" x="1722438" y="4557713"/>
          <p14:tracePt t="18264" x="1751013" y="4594225"/>
          <p14:tracePt t="18277" x="1793875" y="4637088"/>
          <p14:tracePt t="18297" x="1828800" y="4694238"/>
          <p14:tracePt t="18313" x="1836738" y="4729163"/>
          <p14:tracePt t="18330" x="1851025" y="4757738"/>
          <p14:tracePt t="18347" x="1851025" y="4800600"/>
          <p14:tracePt t="18364" x="1857375" y="4851400"/>
          <p14:tracePt t="18380" x="1885950" y="4951413"/>
          <p14:tracePt t="18397" x="1900238" y="5014913"/>
          <p14:tracePt t="18414" x="1908175" y="5065713"/>
          <p14:tracePt t="18430" x="1914525" y="5122863"/>
          <p14:tracePt t="18447" x="1914525" y="5180013"/>
          <p14:tracePt t="18464" x="1914525" y="5229225"/>
          <p14:tracePt t="18481" x="1914525" y="5280025"/>
          <p14:tracePt t="18498" x="1914525" y="5314950"/>
          <p14:tracePt t="18515" x="1914525" y="5351463"/>
          <p14:tracePt t="18532" x="1914525" y="5414963"/>
          <p14:tracePt t="18549" x="1908175" y="5451475"/>
          <p14:tracePt t="18566" x="1908175" y="5480050"/>
          <p14:tracePt t="18583" x="1908175" y="5514975"/>
          <p14:tracePt t="18586" x="1908175" y="5537200"/>
          <p14:tracePt t="18601" x="1908175" y="5565775"/>
          <p14:tracePt t="18617" x="1908175" y="5594350"/>
          <p14:tracePt t="18635" x="1908175" y="5622925"/>
          <p14:tracePt t="18651" x="1908175" y="5643563"/>
          <p14:tracePt t="18668" x="1900238" y="5686425"/>
          <p14:tracePt t="18686" x="1893888" y="5722938"/>
          <p14:tracePt t="18703" x="1893888" y="5808663"/>
          <p14:tracePt t="18721" x="1893888" y="5843588"/>
          <p14:tracePt t="18738" x="1893888" y="5922963"/>
          <p14:tracePt t="18757" x="1885950" y="6000750"/>
          <p14:tracePt t="18771" x="1885950" y="6086475"/>
          <p14:tracePt t="18790" x="1885950" y="6157913"/>
          <p14:tracePt t="18806" x="1885950" y="6186488"/>
          <p14:tracePt t="18821" x="1879600" y="6229350"/>
          <p14:tracePt t="18838" x="1843088" y="6265863"/>
          <p14:tracePt t="18855" x="1800225" y="6300788"/>
          <p14:tracePt t="18872" x="1757363" y="6329363"/>
          <p14:tracePt t="18889" x="1700213" y="6372225"/>
          <p14:tracePt t="18906" x="1628775" y="6394450"/>
          <p14:tracePt t="18907" x="1585913" y="6415088"/>
          <p14:tracePt t="18923" x="1522413" y="6415088"/>
          <p14:tracePt t="18940" x="1479550" y="6423025"/>
          <p14:tracePt t="18957" x="1422400" y="6423025"/>
          <p14:tracePt t="18974" x="1400175" y="6423025"/>
          <p14:tracePt t="18993" x="1393825" y="6423025"/>
          <p14:tracePt t="19103" x="1400175" y="6423025"/>
          <p14:tracePt t="19109" x="1443038" y="6415088"/>
          <p14:tracePt t="19118" x="1508125" y="6415088"/>
          <p14:tracePt t="19128" x="1557338" y="6408738"/>
          <p14:tracePt t="19144" x="1708150" y="6394450"/>
          <p14:tracePt t="19163" x="1871663" y="6400800"/>
          <p14:tracePt t="19180" x="2043113" y="6423025"/>
          <p14:tracePt t="19182" x="2093913" y="6423025"/>
          <p14:tracePt t="19196" x="2193925" y="6429375"/>
          <p14:tracePt t="19212" x="2322513" y="6429375"/>
          <p14:tracePt t="19229" x="2414588" y="6437313"/>
          <p14:tracePt t="19246" x="2557463" y="6437313"/>
          <p14:tracePt t="19263" x="2700338" y="6437313"/>
          <p14:tracePt t="19281" x="2914650" y="6443663"/>
          <p14:tracePt t="19298" x="3051175" y="6465888"/>
          <p14:tracePt t="19314" x="3186113" y="6472238"/>
          <p14:tracePt t="19330" x="3300413" y="6472238"/>
          <p14:tracePt t="19348" x="3379788" y="6472238"/>
          <p14:tracePt t="19365" x="3500438" y="6486525"/>
          <p14:tracePt t="19383" x="3722688" y="6508750"/>
          <p14:tracePt t="19399" x="3843338" y="6508750"/>
          <p14:tracePt t="19416" x="3994150" y="6523038"/>
          <p14:tracePt t="19433" x="4071938" y="6523038"/>
          <p14:tracePt t="19450" x="4129088" y="6515100"/>
          <p14:tracePt t="19468" x="4151313" y="6515100"/>
          <p14:tracePt t="19484" x="4171950" y="6515100"/>
          <p14:tracePt t="19485" x="4186238" y="6515100"/>
          <p14:tracePt t="19501" x="4208463" y="6515100"/>
          <p14:tracePt t="19519" x="4229100" y="6515100"/>
          <p14:tracePt t="19534" x="4279900" y="6508750"/>
          <p14:tracePt t="19552" x="4365625" y="6472238"/>
          <p14:tracePt t="19569" x="4479925" y="6423025"/>
          <p14:tracePt t="19586" x="4614863" y="6372225"/>
          <p14:tracePt t="19602" x="4679950" y="6329363"/>
          <p14:tracePt t="19620" x="4737100" y="6315075"/>
          <p14:tracePt t="19638" x="4765675" y="6286500"/>
          <p14:tracePt t="19655" x="4779963" y="6265863"/>
          <p14:tracePt t="19671" x="4808538" y="6251575"/>
          <p14:tracePt t="19687" x="4857750" y="6237288"/>
          <p14:tracePt t="19706" x="4879975" y="6215063"/>
          <p14:tracePt t="19722" x="4937125" y="6157913"/>
          <p14:tracePt t="19739" x="4994275" y="6043613"/>
          <p14:tracePt t="19756" x="5043488" y="5915025"/>
          <p14:tracePt t="19773" x="5094288" y="5780088"/>
          <p14:tracePt t="19790" x="5100638" y="5772150"/>
          <p14:tracePt t="19806" x="5100638" y="5765800"/>
          <p14:tracePt t="19840" x="5108575" y="5765800"/>
          <p14:tracePt t="19861" x="5122863" y="5751513"/>
          <p14:tracePt t="19874" x="5143500" y="5743575"/>
          <p14:tracePt t="19892" x="5151438" y="5715000"/>
          <p14:tracePt t="19908" x="5165725" y="5694363"/>
          <p14:tracePt t="19925" x="5180013" y="5680075"/>
          <p14:tracePt t="19942" x="5180013" y="5672138"/>
          <p14:tracePt t="19976" x="5186363" y="5672138"/>
          <p14:tracePt t="29494" x="0" y="0"/>
        </p14:tracePtLst>
      </p14:laserTraceLst>
    </p:ext>
  </p:extLs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제목 1"/>
          <p:cNvSpPr>
            <a:spLocks noGrp="1"/>
          </p:cNvSpPr>
          <p:nvPr>
            <p:ph type="title" idx="4294967295"/>
          </p:nvPr>
        </p:nvSpPr>
        <p:spPr>
          <a:xfrm>
            <a:off x="476545" y="368660"/>
            <a:ext cx="8289630" cy="765086"/>
          </a:xfrm>
        </p:spPr>
        <p:txBody>
          <a:bodyPr/>
          <a:lstStyle/>
          <a:p>
            <a:r>
              <a:rPr lang="en-US" altLang="ko-KR" dirty="0" smtClean="0">
                <a:solidFill>
                  <a:srgbClr val="0000FF"/>
                </a:solidFill>
              </a:rPr>
              <a:t>4.4 </a:t>
            </a:r>
            <a:r>
              <a:rPr lang="ko-KR" altLang="en-US" dirty="0">
                <a:solidFill>
                  <a:srgbClr val="0000FF"/>
                </a:solidFill>
              </a:rPr>
              <a:t>스택의 응용</a:t>
            </a:r>
            <a:r>
              <a:rPr lang="en-US" altLang="ko-KR" dirty="0">
                <a:solidFill>
                  <a:srgbClr val="0000FF"/>
                </a:solidFill>
              </a:rPr>
              <a:t>: </a:t>
            </a:r>
            <a:r>
              <a:rPr lang="ko-KR" altLang="en-US" dirty="0" smtClean="0">
                <a:solidFill>
                  <a:srgbClr val="0000FF"/>
                </a:solidFill>
              </a:rPr>
              <a:t>수식의 계산</a:t>
            </a:r>
            <a:endParaRPr lang="ko-KR" altLang="en-US" dirty="0">
              <a:solidFill>
                <a:srgbClr val="0000FF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476545" y="1314450"/>
            <a:ext cx="8153400" cy="478155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ko-KR" altLang="en-US" sz="2400" dirty="0" smtClean="0">
                <a:solidFill>
                  <a:schemeClr val="tx2"/>
                </a:solidFill>
              </a:rPr>
              <a:t>계산기 </a:t>
            </a:r>
            <a:r>
              <a:rPr lang="ko-KR" altLang="en-US" sz="2400" dirty="0">
                <a:solidFill>
                  <a:schemeClr val="tx2"/>
                </a:solidFill>
              </a:rPr>
              <a:t>프로그램은 어떻게 만들까</a:t>
            </a:r>
            <a:r>
              <a:rPr lang="en-US" altLang="ko-KR" sz="2400" dirty="0">
                <a:solidFill>
                  <a:schemeClr val="tx2"/>
                </a:solidFill>
              </a:rPr>
              <a:t>?</a:t>
            </a:r>
          </a:p>
          <a:p>
            <a:pPr>
              <a:defRPr/>
            </a:pPr>
            <a:endParaRPr lang="en-US" altLang="ko-KR" sz="2400" dirty="0" smtClean="0">
              <a:solidFill>
                <a:schemeClr val="tx2"/>
              </a:solidFill>
            </a:endParaRPr>
          </a:p>
          <a:p>
            <a:pPr>
              <a:defRPr/>
            </a:pPr>
            <a:r>
              <a:rPr lang="ko-KR" altLang="en-US" sz="2400" dirty="0" smtClean="0">
                <a:solidFill>
                  <a:schemeClr val="tx2"/>
                </a:solidFill>
              </a:rPr>
              <a:t>스택을 </a:t>
            </a:r>
            <a:r>
              <a:rPr lang="ko-KR" altLang="en-US" sz="2400" dirty="0">
                <a:solidFill>
                  <a:schemeClr val="tx2"/>
                </a:solidFill>
              </a:rPr>
              <a:t>이용한 </a:t>
            </a:r>
            <a:r>
              <a:rPr lang="ko-KR" altLang="en-US" sz="2400" dirty="0" err="1">
                <a:solidFill>
                  <a:schemeClr val="tx2"/>
                </a:solidFill>
              </a:rPr>
              <a:t>후위표기</a:t>
            </a:r>
            <a:r>
              <a:rPr lang="ko-KR" altLang="en-US" sz="2400" dirty="0">
                <a:solidFill>
                  <a:schemeClr val="tx2"/>
                </a:solidFill>
              </a:rPr>
              <a:t> 수식의 계산</a:t>
            </a:r>
          </a:p>
          <a:p>
            <a:pPr>
              <a:defRPr/>
            </a:pPr>
            <a:endParaRPr lang="en-US" altLang="ko-KR" sz="2400" dirty="0" smtClean="0">
              <a:solidFill>
                <a:schemeClr val="tx2"/>
              </a:solidFill>
            </a:endParaRPr>
          </a:p>
          <a:p>
            <a:pPr>
              <a:defRPr/>
            </a:pPr>
            <a:r>
              <a:rPr lang="ko-KR" altLang="en-US" sz="2400" dirty="0" smtClean="0">
                <a:solidFill>
                  <a:schemeClr val="tx2"/>
                </a:solidFill>
              </a:rPr>
              <a:t>스택을 </a:t>
            </a:r>
            <a:r>
              <a:rPr lang="ko-KR" altLang="en-US" sz="2400" dirty="0">
                <a:solidFill>
                  <a:schemeClr val="tx2"/>
                </a:solidFill>
              </a:rPr>
              <a:t>이용한 </a:t>
            </a:r>
            <a:r>
              <a:rPr lang="ko-KR" altLang="en-US" sz="2400" dirty="0" err="1">
                <a:solidFill>
                  <a:schemeClr val="tx2"/>
                </a:solidFill>
              </a:rPr>
              <a:t>중위표기</a:t>
            </a:r>
            <a:r>
              <a:rPr lang="ko-KR" altLang="en-US" sz="2400" dirty="0">
                <a:solidFill>
                  <a:schemeClr val="tx2"/>
                </a:solidFill>
              </a:rPr>
              <a:t> 수식의 </a:t>
            </a:r>
            <a:r>
              <a:rPr lang="ko-KR" altLang="en-US" sz="2400" dirty="0" err="1">
                <a:solidFill>
                  <a:schemeClr val="tx2"/>
                </a:solidFill>
              </a:rPr>
              <a:t>후위표기</a:t>
            </a:r>
            <a:r>
              <a:rPr lang="ko-KR" altLang="en-US" sz="2400" dirty="0">
                <a:solidFill>
                  <a:schemeClr val="tx2"/>
                </a:solidFill>
              </a:rPr>
              <a:t> 변환</a:t>
            </a:r>
            <a:endParaRPr lang="en-US" altLang="ko-KR" sz="2000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581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694"/>
    </mc:Choice>
    <mc:Fallback xmlns="">
      <p:transition spd="slow" advTm="19694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605" y="3429000"/>
            <a:ext cx="7112090" cy="3141923"/>
          </a:xfrm>
          <a:prstGeom prst="rect">
            <a:avLst/>
          </a:prstGeom>
        </p:spPr>
      </p:pic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82860" y="1358770"/>
            <a:ext cx="8229600" cy="4525963"/>
          </a:xfrm>
        </p:spPr>
        <p:txBody>
          <a:bodyPr/>
          <a:lstStyle/>
          <a:p>
            <a:r>
              <a:rPr lang="ko-KR" altLang="en-US" sz="2400" dirty="0" smtClean="0">
                <a:latin typeface="+mn-ea"/>
                <a:cs typeface="Consolas" pitchFamily="49" charset="0"/>
              </a:rPr>
              <a:t>수식의 표기 방법 </a:t>
            </a:r>
            <a:r>
              <a:rPr lang="en-US" altLang="ko-KR" sz="2400" dirty="0" smtClean="0">
                <a:latin typeface="+mn-ea"/>
                <a:cs typeface="Consolas" pitchFamily="49" charset="0"/>
              </a:rPr>
              <a:t>3</a:t>
            </a:r>
            <a:r>
              <a:rPr lang="ko-KR" altLang="en-US" sz="2400" dirty="0" smtClean="0">
                <a:latin typeface="+mn-ea"/>
                <a:cs typeface="Consolas" pitchFamily="49" charset="0"/>
              </a:rPr>
              <a:t>가지</a:t>
            </a:r>
            <a:endParaRPr lang="en-US" altLang="ko-KR" sz="2400" dirty="0" smtClean="0">
              <a:latin typeface="+mn-ea"/>
              <a:cs typeface="Consolas" pitchFamily="49" charset="0"/>
            </a:endParaRPr>
          </a:p>
          <a:p>
            <a:pPr lvl="1"/>
            <a:endParaRPr lang="en-US" altLang="ko-KR" sz="3200" dirty="0" smtClean="0">
              <a:latin typeface="+mn-ea"/>
              <a:cs typeface="Consolas" pitchFamily="49" charset="0"/>
            </a:endParaRPr>
          </a:p>
          <a:p>
            <a:pPr lvl="1"/>
            <a:endParaRPr lang="en-US" altLang="ko-KR" sz="2000" dirty="0">
              <a:latin typeface="+mn-ea"/>
              <a:cs typeface="Consolas" pitchFamily="49" charset="0"/>
            </a:endParaRPr>
          </a:p>
          <a:p>
            <a:pPr lvl="1"/>
            <a:endParaRPr lang="en-US" altLang="ko-KR" sz="2000" dirty="0" smtClean="0">
              <a:latin typeface="+mn-ea"/>
              <a:cs typeface="Consolas" pitchFamily="49" charset="0"/>
            </a:endParaRPr>
          </a:p>
          <a:p>
            <a:pPr lvl="1"/>
            <a:endParaRPr lang="en-US" altLang="ko-KR" sz="2000" dirty="0">
              <a:latin typeface="+mn-ea"/>
              <a:cs typeface="Consolas" pitchFamily="49" charset="0"/>
            </a:endParaRPr>
          </a:p>
          <a:p>
            <a:r>
              <a:rPr lang="ko-KR" altLang="en-US" sz="2400" dirty="0" smtClean="0">
                <a:latin typeface="+mn-ea"/>
                <a:cs typeface="Consolas" pitchFamily="49" charset="0"/>
              </a:rPr>
              <a:t>수식 계산 과정</a:t>
            </a:r>
            <a:endParaRPr lang="en-US" altLang="ko-KR" sz="2400" dirty="0" smtClean="0">
              <a:latin typeface="+mn-ea"/>
              <a:cs typeface="Consolas" pitchFamily="49" charset="0"/>
            </a:endParaRPr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476545" y="368660"/>
            <a:ext cx="8289630" cy="7650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계산기 프로그램은 어떻게 만들까</a:t>
            </a:r>
            <a:r>
              <a:rPr lang="en-US" altLang="ko-KR" dirty="0"/>
              <a:t>?</a:t>
            </a:r>
            <a:endParaRPr lang="ko-KR" altLang="en-US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529" y="1763815"/>
            <a:ext cx="7995736" cy="1576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015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5508"/>
    </mc:Choice>
    <mc:Fallback xmlns="">
      <p:transition spd="slow" advTm="145508"/>
    </mc:Fallback>
  </mc:AlternateContent>
  <p:timing>
    <p:tnLst>
      <p:par>
        <p:cTn id="1" dur="indefinite" restart="never" nodeType="tmRoot"/>
      </p:par>
    </p:tnLst>
  </p:timing>
  <p:extLst mod="1">
    <p:ext uri="{3A86A75C-4F4B-4683-9AE1-C65F6400EC91}">
      <p14:laserTraceLst xmlns:p14="http://schemas.microsoft.com/office/powerpoint/2010/main">
        <p14:tracePtLst>
          <p14:tracePt t="3607" x="7151688" y="3208338"/>
          <p14:tracePt t="3646" x="7123113" y="3179763"/>
          <p14:tracePt t="3665" x="7008813" y="3114675"/>
          <p14:tracePt t="3680" x="6943725" y="3071813"/>
          <p14:tracePt t="3696" x="6665913" y="2922588"/>
          <p14:tracePt t="3713" x="6294438" y="2822575"/>
          <p14:tracePt t="3731" x="5815013" y="2686050"/>
          <p14:tracePt t="3748" x="5286375" y="2508250"/>
          <p14:tracePt t="3765" x="4786313" y="2379663"/>
          <p14:tracePt t="3782" x="4322763" y="2314575"/>
          <p14:tracePt t="3799" x="3851275" y="2265363"/>
          <p14:tracePt t="3816" x="3694113" y="2243138"/>
          <p14:tracePt t="3832" x="3557588" y="2214563"/>
          <p14:tracePt t="3850" x="3451225" y="2208213"/>
          <p14:tracePt t="3867" x="3414713" y="2179638"/>
          <p14:tracePt t="3885" x="3328988" y="2151063"/>
          <p14:tracePt t="3901" x="3236913" y="2100263"/>
          <p14:tracePt t="3921" x="3157538" y="2100263"/>
          <p14:tracePt t="3936" x="3079750" y="2100263"/>
          <p14:tracePt t="3953" x="2971800" y="2100263"/>
          <p14:tracePt t="3958" x="2936875" y="2100263"/>
          <p14:tracePt t="3969" x="2879725" y="2093913"/>
          <p14:tracePt t="3985" x="2794000" y="2093913"/>
          <p14:tracePt t="4003" x="2708275" y="2065338"/>
          <p14:tracePt t="4021" x="2643188" y="2065338"/>
          <p14:tracePt t="4037" x="2557463" y="2051050"/>
          <p14:tracePt t="4054" x="2514600" y="2014538"/>
          <p14:tracePt t="4071" x="2443163" y="2014538"/>
          <p14:tracePt t="4088" x="2408238" y="2022475"/>
          <p14:tracePt t="4104" x="2408238" y="2036763"/>
          <p14:tracePt t="4472" x="2428875" y="2036763"/>
          <p14:tracePt t="4482" x="2486025" y="2036763"/>
          <p14:tracePt t="4488" x="2593975" y="2036763"/>
          <p14:tracePt t="4499" x="2686050" y="2036763"/>
          <p14:tracePt t="4512" x="2936875" y="2051050"/>
          <p14:tracePt t="4529" x="3214688" y="2051050"/>
          <p14:tracePt t="4546" x="3579813" y="2022475"/>
          <p14:tracePt t="4565" x="3922713" y="2022475"/>
          <p14:tracePt t="4582" x="4079875" y="2008188"/>
          <p14:tracePt t="4600" x="4194175" y="2008188"/>
          <p14:tracePt t="4615" x="4300538" y="2028825"/>
          <p14:tracePt t="4632" x="4394200" y="2051050"/>
          <p14:tracePt t="4648" x="4457700" y="2071688"/>
          <p14:tracePt t="4667" x="4572000" y="2085975"/>
          <p14:tracePt t="4684" x="4594225" y="2085975"/>
          <p14:tracePt t="5119" x="4608513" y="2085975"/>
          <p14:tracePt t="5129" x="4686300" y="2085975"/>
          <p14:tracePt t="5139" x="4751388" y="2085975"/>
          <p14:tracePt t="5145" x="4829175" y="2085975"/>
          <p14:tracePt t="5159" x="5022850" y="2079625"/>
          <p14:tracePt t="5175" x="5214938" y="2093913"/>
          <p14:tracePt t="5192" x="5394325" y="2093913"/>
          <p14:tracePt t="5209" x="5637213" y="2093913"/>
          <p14:tracePt t="5226" x="5808663" y="2093913"/>
          <p14:tracePt t="5243" x="6029325" y="2093913"/>
          <p14:tracePt t="5261" x="6300788" y="2093913"/>
          <p14:tracePt t="5279" x="6500813" y="2093913"/>
          <p14:tracePt t="5296" x="6751638" y="2071688"/>
          <p14:tracePt t="5312" x="6915150" y="2065338"/>
          <p14:tracePt t="5330" x="7065963" y="2065338"/>
          <p14:tracePt t="5347" x="7086600" y="2065338"/>
          <p14:tracePt t="5435" x="7094538" y="2057400"/>
          <p14:tracePt t="5457" x="7094538" y="2051050"/>
          <p14:tracePt t="5490" x="7100888" y="2051050"/>
          <p14:tracePt t="5503" x="7108825" y="2043113"/>
          <p14:tracePt t="5512" x="7123113" y="2036763"/>
          <p14:tracePt t="5521" x="7143750" y="2036763"/>
          <p14:tracePt t="5533" x="7165975" y="2036763"/>
          <p14:tracePt t="5551" x="7180263" y="2028825"/>
          <p14:tracePt t="5567" x="7194550" y="2028825"/>
          <p14:tracePt t="6058" x="7186613" y="2028825"/>
          <p14:tracePt t="6064" x="7180263" y="2036763"/>
          <p14:tracePt t="6075" x="7172325" y="2051050"/>
          <p14:tracePt t="6092" x="7137400" y="2071688"/>
          <p14:tracePt t="6111" x="7080250" y="2085975"/>
          <p14:tracePt t="6128" x="7015163" y="2108200"/>
          <p14:tracePt t="6145" x="6972300" y="2128838"/>
          <p14:tracePt t="6161" x="6894513" y="2136775"/>
          <p14:tracePt t="6178" x="6772275" y="2157413"/>
          <p14:tracePt t="6195" x="6651625" y="2193925"/>
          <p14:tracePt t="6212" x="6537325" y="2214563"/>
          <p14:tracePt t="6229" x="6351588" y="2251075"/>
          <p14:tracePt t="6245" x="6257925" y="2265363"/>
          <p14:tracePt t="6262" x="6137275" y="2265363"/>
          <p14:tracePt t="6281" x="6043613" y="2271713"/>
          <p14:tracePt t="6299" x="5857875" y="2271713"/>
          <p14:tracePt t="6315" x="5715000" y="2265363"/>
          <p14:tracePt t="6332" x="5580063" y="2265363"/>
          <p14:tracePt t="6349" x="5465763" y="2265363"/>
          <p14:tracePt t="6366" x="5357813" y="2265363"/>
          <p14:tracePt t="6383" x="5251450" y="2279650"/>
          <p14:tracePt t="6399" x="5065713" y="2279650"/>
          <p14:tracePt t="6415" x="4986338" y="2265363"/>
          <p14:tracePt t="6433" x="4937125" y="2257425"/>
          <p14:tracePt t="6449" x="4872038" y="2251075"/>
          <p14:tracePt t="6466" x="4808538" y="2222500"/>
          <p14:tracePt t="6470" x="4800600" y="2222500"/>
          <p14:tracePt t="6483" x="4794250" y="2222500"/>
          <p14:tracePt t="6501" x="4765675" y="2214563"/>
          <p14:tracePt t="6517" x="4757738" y="2208213"/>
          <p14:tracePt t="6535" x="4743450" y="2208213"/>
          <p14:tracePt t="6552" x="4722813" y="2208213"/>
          <p14:tracePt t="6587" x="4708525" y="2200275"/>
          <p14:tracePt t="6932" x="4708525" y="2193925"/>
          <p14:tracePt t="6956" x="4708525" y="2185988"/>
          <p14:tracePt t="6965" x="4722813" y="2185988"/>
          <p14:tracePt t="6976" x="4729163" y="2185988"/>
          <p14:tracePt t="6993" x="4751388" y="2185988"/>
          <p14:tracePt t="7012" x="4772025" y="2185988"/>
          <p14:tracePt t="7027" x="4786313" y="2200275"/>
          <p14:tracePt t="7044" x="4814888" y="2214563"/>
          <p14:tracePt t="7061" x="4829175" y="2228850"/>
          <p14:tracePt t="7079" x="4843463" y="2251075"/>
          <p14:tracePt t="7095" x="4879975" y="2286000"/>
          <p14:tracePt t="7112" x="4908550" y="2322513"/>
          <p14:tracePt t="7129" x="4943475" y="2351088"/>
          <p14:tracePt t="7147" x="4957763" y="2365375"/>
          <p14:tracePt t="7163" x="4965700" y="2386013"/>
          <p14:tracePt t="7180" x="4979988" y="2400300"/>
          <p14:tracePt t="7182" x="4986338" y="2414588"/>
          <p14:tracePt t="7197" x="5000625" y="2457450"/>
          <p14:tracePt t="7214" x="5008563" y="2486025"/>
          <p14:tracePt t="7231" x="5022850" y="2514600"/>
          <p14:tracePt t="7249" x="5037138" y="2571750"/>
          <p14:tracePt t="7265" x="5051425" y="2628900"/>
          <p14:tracePt t="7282" x="5065713" y="2665413"/>
          <p14:tracePt t="7283" x="5080000" y="2686050"/>
          <p14:tracePt t="7300" x="5086350" y="2736850"/>
          <p14:tracePt t="7318" x="5094288" y="2808288"/>
          <p14:tracePt t="7335" x="5100638" y="2871788"/>
          <p14:tracePt t="7352" x="5114925" y="2928938"/>
          <p14:tracePt t="7368" x="5114925" y="2971800"/>
          <p14:tracePt t="7369" x="5114925" y="2986088"/>
          <p14:tracePt t="7385" x="5122863" y="3028950"/>
          <p14:tracePt t="7402" x="5114925" y="3071813"/>
          <p14:tracePt t="7418" x="5114925" y="3100388"/>
          <p14:tracePt t="7437" x="5094288" y="3136900"/>
          <p14:tracePt t="7453" x="5080000" y="3157538"/>
          <p14:tracePt t="7456" x="5072063" y="3165475"/>
          <p14:tracePt t="7470" x="5065713" y="3186113"/>
          <p14:tracePt t="7486" x="5029200" y="3228975"/>
          <p14:tracePt t="7503" x="4994275" y="3243263"/>
          <p14:tracePt t="7521" x="4957763" y="3251200"/>
          <p14:tracePt t="7537" x="4929188" y="3271838"/>
          <p14:tracePt t="7554" x="4822825" y="3286125"/>
          <p14:tracePt t="7571" x="4672013" y="3300413"/>
          <p14:tracePt t="7588" x="4565650" y="3300413"/>
          <p14:tracePt t="7605" x="4465638" y="3294063"/>
          <p14:tracePt t="7622" x="4322763" y="3279775"/>
          <p14:tracePt t="7643" x="4122738" y="3271838"/>
          <p14:tracePt t="7658" x="4057650" y="3251200"/>
          <p14:tracePt t="7674" x="3994150" y="3222625"/>
          <p14:tracePt t="7690" x="3929063" y="3186113"/>
          <p14:tracePt t="7707" x="3857625" y="3114675"/>
          <p14:tracePt t="7724" x="3836988" y="3022600"/>
          <p14:tracePt t="7741" x="3794125" y="2922588"/>
          <p14:tracePt t="7758" x="3771900" y="2808288"/>
          <p14:tracePt t="7775" x="3736975" y="2600325"/>
          <p14:tracePt t="7792" x="3736975" y="2508250"/>
          <p14:tracePt t="7809" x="3736975" y="2451100"/>
          <p14:tracePt t="7826" x="3743325" y="2379663"/>
          <p14:tracePt t="7842" x="3808413" y="2279650"/>
          <p14:tracePt t="7862" x="3908425" y="2122488"/>
          <p14:tracePt t="7878" x="3965575" y="2014538"/>
          <p14:tracePt t="7896" x="4037013" y="1908175"/>
          <p14:tracePt t="7912" x="4086225" y="1828800"/>
          <p14:tracePt t="7928" x="4171950" y="1765300"/>
          <p14:tracePt t="7945" x="4279900" y="1671638"/>
          <p14:tracePt t="7963" x="4394200" y="1614488"/>
          <p14:tracePt t="7967" x="4451350" y="1579563"/>
          <p14:tracePt t="7978" x="4557713" y="1543050"/>
          <p14:tracePt t="7996" x="4679950" y="1522413"/>
          <p14:tracePt t="8012" x="4765675" y="1493838"/>
          <p14:tracePt t="8030" x="4851400" y="1479550"/>
          <p14:tracePt t="8047" x="4957763" y="1479550"/>
          <p14:tracePt t="8066" x="5114925" y="1500188"/>
          <p14:tracePt t="8083" x="5194300" y="1514475"/>
          <p14:tracePt t="8098" x="5294313" y="1528763"/>
          <p14:tracePt t="8114" x="5329238" y="1550988"/>
          <p14:tracePt t="8132" x="5400675" y="1608138"/>
          <p14:tracePt t="8149" x="5514975" y="1708150"/>
          <p14:tracePt t="8167" x="5572125" y="1800225"/>
          <p14:tracePt t="8183" x="5629275" y="1885950"/>
          <p14:tracePt t="8200" x="5680075" y="1971675"/>
          <p14:tracePt t="8216" x="5729288" y="2085975"/>
          <p14:tracePt t="8234" x="5751513" y="2165350"/>
          <p14:tracePt t="8251" x="5794375" y="2365375"/>
          <p14:tracePt t="8267" x="5794375" y="2493963"/>
          <p14:tracePt t="8285" x="5800725" y="2600325"/>
          <p14:tracePt t="8302" x="5808663" y="2665413"/>
          <p14:tracePt t="8319" x="5815013" y="2708275"/>
          <p14:tracePt t="8336" x="5815013" y="2779713"/>
          <p14:tracePt t="8354" x="5808663" y="2843213"/>
          <p14:tracePt t="8371" x="5794375" y="2886075"/>
          <p14:tracePt t="8387" x="5780088" y="2957513"/>
          <p14:tracePt t="8404" x="5772150" y="3000375"/>
          <p14:tracePt t="8420" x="5765800" y="3051175"/>
          <p14:tracePt t="8423" x="5751513" y="3065463"/>
          <p14:tracePt t="8437" x="5729288" y="3086100"/>
          <p14:tracePt t="8455" x="5694363" y="3136900"/>
          <p14:tracePt t="8471" x="5665788" y="3186113"/>
          <p14:tracePt t="8488" x="5637213" y="3214688"/>
          <p14:tracePt t="8508" x="5608638" y="3251200"/>
          <p14:tracePt t="8525" x="5594350" y="3265488"/>
          <p14:tracePt t="8529" x="5580063" y="3271838"/>
          <p14:tracePt t="8539" x="5565775" y="3271838"/>
          <p14:tracePt t="8557" x="5514975" y="3279775"/>
          <p14:tracePt t="8575" x="5457825" y="3286125"/>
          <p14:tracePt t="8592" x="5386388" y="3294063"/>
          <p14:tracePt t="8609" x="5351463" y="3314700"/>
          <p14:tracePt t="8626" x="5322888" y="3314700"/>
          <p14:tracePt t="8629" x="5314950" y="3314700"/>
          <p14:tracePt t="8644" x="5294313" y="3322638"/>
          <p14:tracePt t="8660" x="5286375" y="3322638"/>
          <p14:tracePt t="8677" x="5280025" y="3328988"/>
          <p14:tracePt t="8730" x="5272088" y="3328988"/>
          <p14:tracePt t="8752" x="5272088" y="3336925"/>
          <p14:tracePt t="8881" x="5265738" y="3336925"/>
          <p14:tracePt t="9129" x="5257800" y="3336925"/>
          <p14:tracePt t="9169" x="5251450" y="3336925"/>
          <p14:tracePt t="9174" x="5237163" y="3336925"/>
          <p14:tracePt t="9185" x="5200650" y="3336925"/>
          <p14:tracePt t="9202" x="5151438" y="3322638"/>
          <p14:tracePt t="9219" x="5043488" y="3300413"/>
          <p14:tracePt t="9236" x="4843463" y="3279775"/>
          <p14:tracePt t="9253" x="4779963" y="3265488"/>
          <p14:tracePt t="9270" x="4694238" y="3214688"/>
          <p14:tracePt t="9287" x="4572000" y="3157538"/>
          <p14:tracePt t="9305" x="4400550" y="3065463"/>
          <p14:tracePt t="9321" x="4286250" y="2971800"/>
          <p14:tracePt t="9338" x="4186238" y="2871788"/>
          <p14:tracePt t="9356" x="4114800" y="2743200"/>
          <p14:tracePt t="9372" x="4065588" y="2665413"/>
          <p14:tracePt t="9389" x="4051300" y="2551113"/>
          <p14:tracePt t="9407" x="4037013" y="2379663"/>
          <p14:tracePt t="9424" x="4037013" y="2236788"/>
          <p14:tracePt t="9441" x="4037013" y="2079625"/>
          <p14:tracePt t="9458" x="4014788" y="1943100"/>
          <p14:tracePt t="9477" x="4014788" y="1779588"/>
          <p14:tracePt t="9491" x="4022725" y="1743075"/>
          <p14:tracePt t="9510" x="4051300" y="1693863"/>
          <p14:tracePt t="9526" x="4094163" y="1685925"/>
          <p14:tracePt t="9542" x="4165600" y="1665288"/>
          <p14:tracePt t="9559" x="4222750" y="1665288"/>
          <p14:tracePt t="9576" x="4351338" y="1671638"/>
          <p14:tracePt t="9593" x="4408488" y="1679575"/>
          <p14:tracePt t="9613" x="4614863" y="1700213"/>
          <p14:tracePt t="9627" x="4772025" y="1700213"/>
          <p14:tracePt t="9644" x="4894263" y="1708150"/>
          <p14:tracePt t="9661" x="5014913" y="1736725"/>
          <p14:tracePt t="9678" x="5137150" y="1800225"/>
          <p14:tracePt t="9695" x="5251450" y="1885950"/>
          <p14:tracePt t="9713" x="5380038" y="2000250"/>
          <p14:tracePt t="9731" x="5443538" y="2100263"/>
          <p14:tracePt t="9747" x="5500688" y="2208213"/>
          <p14:tracePt t="9763" x="5537200" y="2300288"/>
          <p14:tracePt t="9780" x="5551488" y="2386013"/>
          <p14:tracePt t="9797" x="5580063" y="2522538"/>
          <p14:tracePt t="9814" x="5594350" y="2628900"/>
          <p14:tracePt t="9831" x="5594350" y="2693988"/>
          <p14:tracePt t="9848" x="5594350" y="2728913"/>
          <p14:tracePt t="9865" x="5594350" y="2757488"/>
          <p14:tracePt t="9883" x="5594350" y="2786063"/>
          <p14:tracePt t="9902" x="5594350" y="2800350"/>
          <p14:tracePt t="9918" x="5594350" y="2814638"/>
          <p14:tracePt t="9935" x="5594350" y="2836863"/>
          <p14:tracePt t="9951" x="5594350" y="2851150"/>
          <p14:tracePt t="9967" x="5586413" y="2865438"/>
          <p14:tracePt t="9986" x="5586413" y="2871788"/>
          <p14:tracePt t="10004" x="5586413" y="2879725"/>
          <p14:tracePt t="10159" x="5586413" y="2894013"/>
          <p14:tracePt t="10167" x="5565775" y="2894013"/>
          <p14:tracePt t="10175" x="5557838" y="2900363"/>
          <p14:tracePt t="10190" x="5494338" y="2928938"/>
          <p14:tracePt t="10205" x="5437188" y="2928938"/>
          <p14:tracePt t="10223" x="5329238" y="2928938"/>
          <p14:tracePt t="10239" x="5229225" y="2922588"/>
          <p14:tracePt t="10255" x="5143500" y="2908300"/>
          <p14:tracePt t="10272" x="5072063" y="2886075"/>
          <p14:tracePt t="10290" x="4986338" y="2857500"/>
          <p14:tracePt t="10306" x="4900613" y="2836863"/>
          <p14:tracePt t="10324" x="4822825" y="2814638"/>
          <p14:tracePt t="10341" x="4751388" y="2786063"/>
          <p14:tracePt t="10357" x="4722813" y="2779713"/>
          <p14:tracePt t="10375" x="4665663" y="2771775"/>
          <p14:tracePt t="10392" x="4637088" y="2771775"/>
          <p14:tracePt t="10409" x="4622800" y="2757488"/>
          <p14:tracePt t="10426" x="4614863" y="2751138"/>
          <p14:tracePt t="10442" x="4586288" y="2736850"/>
          <p14:tracePt t="10460" x="4572000" y="2728913"/>
          <p14:tracePt t="10477" x="4522788" y="2693988"/>
          <p14:tracePt t="10495" x="4457700" y="2671763"/>
          <p14:tracePt t="10501" x="4451350" y="2665413"/>
          <p14:tracePt t="10512" x="4443413" y="2665413"/>
          <p14:tracePt t="10529" x="4422775" y="2657475"/>
          <p14:tracePt t="10546" x="4414838" y="2657475"/>
          <p14:tracePt t="10629" x="4414838" y="2651125"/>
          <p14:tracePt t="10636" x="4414838" y="2628900"/>
          <p14:tracePt t="10649" x="4414838" y="2593975"/>
          <p14:tracePt t="10663" x="4414838" y="2579688"/>
          <p14:tracePt t="10681" x="4437063" y="2565400"/>
          <p14:tracePt t="10698" x="4437063" y="2551113"/>
          <p14:tracePt t="10714" x="4443413" y="2551113"/>
          <p14:tracePt t="10731" x="4457700" y="2543175"/>
          <p14:tracePt t="10749" x="4457700" y="2536825"/>
          <p14:tracePt t="10765" x="4465638" y="2522538"/>
          <p14:tracePt t="10783" x="4479925" y="2522538"/>
          <p14:tracePt t="10800" x="4500563" y="2522538"/>
          <p14:tracePt t="10818" x="4514850" y="2508250"/>
          <p14:tracePt t="10833" x="4543425" y="2508250"/>
          <p14:tracePt t="10850" x="4565650" y="2493963"/>
          <p14:tracePt t="10867" x="4586288" y="2486025"/>
          <p14:tracePt t="10884" x="4594225" y="2486025"/>
          <p14:tracePt t="10901" x="4600575" y="2486025"/>
          <p14:tracePt t="10918" x="4637088" y="2486025"/>
          <p14:tracePt t="10937" x="4672013" y="2486025"/>
          <p14:tracePt t="10954" x="4708525" y="2486025"/>
          <p14:tracePt t="10958" x="4722813" y="2486025"/>
          <p14:tracePt t="10971" x="4751388" y="2486025"/>
          <p14:tracePt t="11449" x="4757738" y="2486025"/>
          <p14:tracePt t="11454" x="4757738" y="2500313"/>
          <p14:tracePt t="11462" x="4757738" y="2508250"/>
          <p14:tracePt t="11480" x="4757738" y="2522538"/>
          <p14:tracePt t="11485" x="4757738" y="2528888"/>
          <p14:tracePt t="11502" x="4757738" y="2536825"/>
          <p14:tracePt t="11517" x="4757738" y="2543175"/>
          <p14:tracePt t="11534" x="4757738" y="2557463"/>
          <p14:tracePt t="11547" x="4757738" y="2571750"/>
          <p14:tracePt t="11566" x="4757738" y="2600325"/>
          <p14:tracePt t="11582" x="4757738" y="2636838"/>
          <p14:tracePt t="11600" x="4757738" y="2671763"/>
          <p14:tracePt t="11616" x="4751388" y="2714625"/>
          <p14:tracePt t="11633" x="4743450" y="2765425"/>
          <p14:tracePt t="11650" x="4729163" y="2779713"/>
          <p14:tracePt t="11667" x="4729163" y="2794000"/>
          <p14:tracePt t="11684" x="4722813" y="2800350"/>
          <p14:tracePt t="11701" x="4722813" y="2808288"/>
          <p14:tracePt t="11719" x="4722813" y="2814638"/>
          <p14:tracePt t="11735" x="4722813" y="2822575"/>
          <p14:tracePt t="11751" x="4722813" y="2828925"/>
          <p14:tracePt t="11885" x="4708525" y="2828925"/>
          <p14:tracePt t="11892" x="4700588" y="2828925"/>
          <p14:tracePt t="11904" x="4700588" y="2836863"/>
          <p14:tracePt t="11921" x="4686300" y="2836863"/>
          <p14:tracePt t="11938" x="4679950" y="2836863"/>
          <p14:tracePt t="11956" x="4665663" y="2836863"/>
          <p14:tracePt t="11973" x="4657725" y="2836863"/>
          <p14:tracePt t="11991" x="4643438" y="2836863"/>
          <p14:tracePt t="12011" x="4614863" y="2836863"/>
          <p14:tracePt t="12025" x="4608513" y="2836863"/>
          <p14:tracePt t="12040" x="4594225" y="2836863"/>
          <p14:tracePt t="12058" x="4586288" y="2836863"/>
          <p14:tracePt t="12291" x="4594225" y="2836863"/>
          <p14:tracePt t="12299" x="4629150" y="2836863"/>
          <p14:tracePt t="12307" x="4651375" y="2836863"/>
          <p14:tracePt t="12316" x="4686300" y="2836863"/>
          <p14:tracePt t="12330" x="4737100" y="2836863"/>
          <p14:tracePt t="12346" x="4794250" y="2836863"/>
          <p14:tracePt t="12362" x="4814888" y="2836863"/>
          <p14:tracePt t="12379" x="4829175" y="2836863"/>
          <p14:tracePt t="12396" x="4837113" y="2836863"/>
          <p14:tracePt t="12430" x="4843463" y="2836863"/>
          <p14:tracePt t="12454" x="4851400" y="2836863"/>
          <p14:tracePt t="12464" x="4857750" y="2836863"/>
          <p14:tracePt t="12482" x="4865688" y="2836863"/>
          <p14:tracePt t="12498" x="4879975" y="2836863"/>
          <p14:tracePt t="12517" x="4886325" y="2836863"/>
          <p14:tracePt t="13618" x="4886325" y="2843213"/>
          <p14:tracePt t="13626" x="4886325" y="2851150"/>
          <p14:tracePt t="13642" x="4886325" y="2857500"/>
          <p14:tracePt t="13683" x="4886325" y="2865438"/>
          <p14:tracePt t="13729" x="4886325" y="2871788"/>
          <p14:tracePt t="13752" x="4886325" y="2879725"/>
          <p14:tracePt t="13769" x="4886325" y="2886075"/>
          <p14:tracePt t="13824" x="4886325" y="2894013"/>
          <p14:tracePt t="13846" x="4886325" y="2900363"/>
          <p14:tracePt t="13863" x="4886325" y="2908300"/>
          <p14:tracePt t="13876" x="4879975" y="2914650"/>
          <p14:tracePt t="13947" x="4872038" y="2914650"/>
          <p14:tracePt t="13964" x="4865688" y="2914650"/>
          <p14:tracePt t="13971" x="4865688" y="2908300"/>
          <p14:tracePt t="13980" x="4851400" y="2900363"/>
          <p14:tracePt t="13995" x="4837113" y="2894013"/>
          <p14:tracePt t="14012" x="4814888" y="2894013"/>
          <p14:tracePt t="14027" x="4808538" y="2886075"/>
          <p14:tracePt t="14045" x="4794250" y="2886075"/>
          <p14:tracePt t="14062" x="4779963" y="2886075"/>
          <p14:tracePt t="14079" x="4765675" y="2879725"/>
          <p14:tracePt t="14097" x="4714875" y="2857500"/>
          <p14:tracePt t="14115" x="4657725" y="2828925"/>
          <p14:tracePt t="14130" x="4622800" y="2814638"/>
          <p14:tracePt t="14147" x="4586288" y="2808288"/>
          <p14:tracePt t="14426" x="4594225" y="2808288"/>
          <p14:tracePt t="14435" x="4608513" y="2808288"/>
          <p14:tracePt t="14441" x="4622800" y="2808288"/>
          <p14:tracePt t="14454" x="4657725" y="2808288"/>
          <p14:tracePt t="14470" x="4743450" y="2814638"/>
          <p14:tracePt t="14487" x="4808538" y="2814638"/>
          <p14:tracePt t="14504" x="4914900" y="2814638"/>
          <p14:tracePt t="14520" x="4957763" y="2814638"/>
          <p14:tracePt t="14524" x="4979988" y="2814638"/>
          <p14:tracePt t="14537" x="4994275" y="2814638"/>
          <p14:tracePt t="15169" x="4994275" y="2822575"/>
          <p14:tracePt t="15176" x="4994275" y="2851150"/>
          <p14:tracePt t="15185" x="4994275" y="2865438"/>
          <p14:tracePt t="15204" x="4937125" y="2957513"/>
          <p14:tracePt t="15217" x="4900613" y="2979738"/>
          <p14:tracePt t="15235" x="4808538" y="3057525"/>
          <p14:tracePt t="15251" x="4779963" y="3094038"/>
          <p14:tracePt t="15268" x="4757738" y="3108325"/>
          <p14:tracePt t="15285" x="4729163" y="3122613"/>
          <p14:tracePt t="15302" x="4708525" y="3128963"/>
          <p14:tracePt t="15319" x="4700588" y="3128963"/>
          <p14:tracePt t="15337" x="4637088" y="3136900"/>
          <p14:tracePt t="15353" x="4608513" y="3165475"/>
          <p14:tracePt t="15370" x="4572000" y="3186113"/>
          <p14:tracePt t="15387" x="4557713" y="3200400"/>
          <p14:tracePt t="15404" x="4543425" y="3208338"/>
          <p14:tracePt t="15422" x="4529138" y="3214688"/>
          <p14:tracePt t="15438" x="4508500" y="3214688"/>
          <p14:tracePt t="15456" x="4494213" y="3214688"/>
          <p14:tracePt t="15489" x="4486275" y="3214688"/>
          <p14:tracePt t="15722" x="4500563" y="3222625"/>
          <p14:tracePt t="15736" x="4508500" y="3222625"/>
          <p14:tracePt t="15744" x="4522788" y="3222625"/>
          <p14:tracePt t="15751" x="4529138" y="3222625"/>
          <p14:tracePt t="15761" x="4543425" y="3222625"/>
          <p14:tracePt t="15778" x="4586288" y="3222625"/>
          <p14:tracePt t="15795" x="4622800" y="3214688"/>
          <p14:tracePt t="15812" x="4651375" y="3214688"/>
          <p14:tracePt t="15829" x="4665663" y="3214688"/>
          <p14:tracePt t="15867" x="4672013" y="3214688"/>
          <p14:tracePt t="15876" x="4672013" y="3222625"/>
          <p14:tracePt t="15884" x="4672013" y="3228975"/>
          <p14:tracePt t="15897" x="4679950" y="3228975"/>
          <p14:tracePt t="15914" x="4708525" y="3228975"/>
          <p14:tracePt t="15931" x="4743450" y="3236913"/>
          <p14:tracePt t="15948" x="4757738" y="3236913"/>
          <p14:tracePt t="16004" x="4765675" y="3236913"/>
          <p14:tracePt t="16049" x="4779963" y="3243263"/>
          <p14:tracePt t="16065" x="4786313" y="3243263"/>
          <p14:tracePt t="16093" x="4794250" y="3243263"/>
          <p14:tracePt t="16106" x="4800600" y="3243263"/>
          <p14:tracePt t="16111" x="4808538" y="3243263"/>
          <p14:tracePt t="16119" x="4814888" y="3243263"/>
          <p14:tracePt t="16136" x="4829175" y="3243263"/>
          <p14:tracePt t="16152" x="4857750" y="3251200"/>
          <p14:tracePt t="16169" x="4872038" y="3251200"/>
          <p14:tracePt t="16185" x="4886325" y="3257550"/>
          <p14:tracePt t="16252" x="4894263" y="3257550"/>
          <p14:tracePt t="16290" x="4900613" y="3257550"/>
          <p14:tracePt t="16298" x="4914900" y="3257550"/>
          <p14:tracePt t="16306" x="4922838" y="3257550"/>
          <p14:tracePt t="16321" x="4937125" y="3257550"/>
          <p14:tracePt t="16339" x="4943475" y="3257550"/>
          <p14:tracePt t="16357" x="4951413" y="3257550"/>
          <p14:tracePt t="16372" x="4957763" y="3257550"/>
          <p14:tracePt t="16391" x="4965700" y="3257550"/>
          <p14:tracePt t="16408" x="4972050" y="3257550"/>
          <p14:tracePt t="19749" x="4965700" y="3257550"/>
          <p14:tracePt t="19758" x="4957763" y="3257550"/>
          <p14:tracePt t="19766" x="4951413" y="3257550"/>
          <p14:tracePt t="19782" x="4943475" y="3257550"/>
          <p14:tracePt t="19791" x="4937125" y="3265488"/>
          <p14:tracePt t="19805" x="4922838" y="3265488"/>
          <p14:tracePt t="19822" x="4914900" y="3265488"/>
          <p14:tracePt t="19839" x="4908550" y="3265488"/>
          <p14:tracePt t="19859" x="4894263" y="3265488"/>
          <p14:tracePt t="19873" x="4879975" y="3265488"/>
          <p14:tracePt t="19890" x="4857750" y="3265488"/>
          <p14:tracePt t="19907" x="4829175" y="3265488"/>
          <p14:tracePt t="19923" x="4786313" y="3257550"/>
          <p14:tracePt t="19941" x="4737100" y="3257550"/>
          <p14:tracePt t="19958" x="4679950" y="3257550"/>
          <p14:tracePt t="19975" x="4586288" y="3257550"/>
          <p14:tracePt t="19992" x="4394200" y="3257550"/>
          <p14:tracePt t="20009" x="4171950" y="3236913"/>
          <p14:tracePt t="20015" x="4051300" y="3228975"/>
          <p14:tracePt t="20026" x="3922713" y="3200400"/>
          <p14:tracePt t="20042" x="3622675" y="3151188"/>
          <p14:tracePt t="20060" x="3365500" y="3114675"/>
          <p14:tracePt t="20077" x="3000375" y="3008313"/>
          <p14:tracePt t="20094" x="2794000" y="2951163"/>
          <p14:tracePt t="20111" x="2665413" y="2914650"/>
          <p14:tracePt t="20129" x="2565400" y="2871788"/>
          <p14:tracePt t="20146" x="2451100" y="2843213"/>
          <p14:tracePt t="20163" x="2379663" y="2800350"/>
          <p14:tracePt t="20180" x="2308225" y="2779713"/>
          <p14:tracePt t="20196" x="2228850" y="2765425"/>
          <p14:tracePt t="20213" x="2151063" y="2757488"/>
          <p14:tracePt t="20230" x="2093913" y="2736850"/>
          <p14:tracePt t="20247" x="2022475" y="2728913"/>
          <p14:tracePt t="20264" x="1957388" y="2722563"/>
          <p14:tracePt t="20282" x="1828800" y="2686050"/>
          <p14:tracePt t="20297" x="1793875" y="2671763"/>
          <p14:tracePt t="20315" x="1714500" y="2651125"/>
          <p14:tracePt t="20331" x="1679575" y="2628900"/>
          <p14:tracePt t="20349" x="1643063" y="2622550"/>
          <p14:tracePt t="20365" x="1628775" y="2608263"/>
          <p14:tracePt t="20383" x="1593850" y="2600325"/>
          <p14:tracePt t="20399" x="1550988" y="2586038"/>
          <p14:tracePt t="20416" x="1508125" y="2571750"/>
          <p14:tracePt t="20434" x="1436688" y="2557463"/>
          <p14:tracePt t="20451" x="1365250" y="2551113"/>
          <p14:tracePt t="20467" x="1314450" y="2528888"/>
          <p14:tracePt t="20486" x="1293813" y="2528888"/>
          <p14:tracePt t="20557" x="1293813" y="2522538"/>
          <p14:tracePt t="20574" x="1293813" y="2514600"/>
          <p14:tracePt t="20597" x="1293813" y="2508250"/>
          <p14:tracePt t="20614" x="1285875" y="2500313"/>
          <p14:tracePt t="20629" x="1285875" y="2493963"/>
          <p14:tracePt t="20652" x="1285875" y="2486025"/>
          <p14:tracePt t="21034" x="1293813" y="2486025"/>
          <p14:tracePt t="21041" x="1308100" y="2486025"/>
          <p14:tracePt t="21048" x="1322388" y="2486025"/>
          <p14:tracePt t="21063" x="1343025" y="2486025"/>
          <p14:tracePt t="21080" x="1365250" y="2486025"/>
          <p14:tracePt t="21096" x="1371600" y="2486025"/>
          <p14:tracePt t="21113" x="1393825" y="2486025"/>
          <p14:tracePt t="21130" x="1408113" y="2500313"/>
          <p14:tracePt t="21147" x="1436688" y="2500313"/>
          <p14:tracePt t="21164" x="1465263" y="2508250"/>
          <p14:tracePt t="21183" x="1500188" y="2508250"/>
          <p14:tracePt t="21199" x="1522413" y="2514600"/>
          <p14:tracePt t="21215" x="1557338" y="2522538"/>
          <p14:tracePt t="21233" x="1579563" y="2522538"/>
          <p14:tracePt t="21250" x="1600200" y="2522538"/>
          <p14:tracePt t="21268" x="1614488" y="2522538"/>
          <p14:tracePt t="21283" x="1636713" y="2522538"/>
          <p14:tracePt t="21300" x="1657350" y="2522538"/>
          <p14:tracePt t="21317" x="1665288" y="2522538"/>
          <p14:tracePt t="21335" x="1700213" y="2522538"/>
          <p14:tracePt t="21351" x="1736725" y="2522538"/>
          <p14:tracePt t="21368" x="1751013" y="2528888"/>
          <p14:tracePt t="21385" x="1771650" y="2528888"/>
          <p14:tracePt t="21402" x="1793875" y="2528888"/>
          <p14:tracePt t="21437" x="1800225" y="2528888"/>
          <p14:tracePt t="21487" x="1808163" y="2522538"/>
          <p14:tracePt t="21502" x="1814513" y="2522538"/>
          <p14:tracePt t="21519" x="1814513" y="2514600"/>
          <p14:tracePt t="21524" x="1822450" y="2514600"/>
          <p14:tracePt t="21548" x="1828800" y="2514600"/>
          <p14:tracePt t="21566" x="1836738" y="2514600"/>
          <p14:tracePt t="21712" x="1843088" y="2508250"/>
          <p14:tracePt t="21720" x="1851025" y="2508250"/>
          <p14:tracePt t="21729" x="1857375" y="2508250"/>
          <p14:tracePt t="21743" x="1893888" y="2508250"/>
          <p14:tracePt t="21759" x="1951038" y="2508250"/>
          <p14:tracePt t="21776" x="1993900" y="2500313"/>
          <p14:tracePt t="21793" x="2051050" y="2500313"/>
          <p14:tracePt t="21811" x="2093913" y="2500313"/>
          <p14:tracePt t="21827" x="2165350" y="2486025"/>
          <p14:tracePt t="21843" x="2171700" y="2486025"/>
          <p14:tracePt t="21861" x="2185988" y="2486025"/>
          <p14:tracePt t="21878" x="2193925" y="2479675"/>
          <p14:tracePt t="21913" x="2200275" y="2479675"/>
          <p14:tracePt t="21930" x="2208213" y="2479675"/>
          <p14:tracePt t="21947" x="2214563" y="2479675"/>
          <p14:tracePt t="21963" x="2222500" y="2479675"/>
          <p14:tracePt t="21980" x="2236788" y="2479675"/>
          <p14:tracePt t="21997" x="2243138" y="2479675"/>
          <p14:tracePt t="22014" x="2265363" y="2479675"/>
          <p14:tracePt t="22031" x="2314575" y="2479675"/>
          <p14:tracePt t="22048" x="2336800" y="2471738"/>
          <p14:tracePt t="22065" x="2365375" y="2471738"/>
          <p14:tracePt t="22082" x="2379663" y="2471738"/>
          <p14:tracePt t="22100" x="2386013" y="2471738"/>
          <p14:tracePt t="22117" x="2393950" y="2471738"/>
          <p14:tracePt t="22142" x="2408238" y="2471738"/>
          <p14:tracePt t="22150" x="2414588" y="2471738"/>
          <p14:tracePt t="22166" x="2422525" y="2471738"/>
          <p14:tracePt t="22184" x="2436813" y="2471738"/>
          <p14:tracePt t="22211" x="2443163" y="2471738"/>
          <p14:tracePt t="22221" x="2451100" y="2471738"/>
          <p14:tracePt t="22235" x="2465388" y="2479675"/>
          <p14:tracePt t="22252" x="2479675" y="2479675"/>
          <p14:tracePt t="22269" x="2493963" y="2479675"/>
          <p14:tracePt t="22286" x="2528888" y="2486025"/>
          <p14:tracePt t="22304" x="2551113" y="2486025"/>
          <p14:tracePt t="22321" x="2565400" y="2486025"/>
          <p14:tracePt t="22337" x="2579688" y="2486025"/>
          <p14:tracePt t="22373" x="2586038" y="2486025"/>
          <p14:tracePt t="22391" x="2593975" y="2486025"/>
          <p14:tracePt t="22439" x="2608263" y="2486025"/>
          <p14:tracePt t="22454" x="2614613" y="2486025"/>
          <p14:tracePt t="22470" x="2628900" y="2486025"/>
          <p14:tracePt t="22478" x="2636838" y="2486025"/>
          <p14:tracePt t="22490" x="2643188" y="2486025"/>
          <p14:tracePt t="22506" x="2686050" y="2486025"/>
          <p14:tracePt t="22525" x="2700338" y="2486025"/>
          <p14:tracePt t="22542" x="2722563" y="2486025"/>
          <p14:tracePt t="22558" x="2751138" y="2486025"/>
          <p14:tracePt t="22574" x="2757488" y="2486025"/>
          <p14:tracePt t="22592" x="2765425" y="2486025"/>
          <p14:tracePt t="22608" x="2779713" y="2486025"/>
          <p14:tracePt t="22626" x="2786063" y="2486025"/>
          <p14:tracePt t="22659" x="2794000" y="2486025"/>
          <p14:tracePt t="22677" x="2808288" y="2486025"/>
          <p14:tracePt t="22695" x="2814638" y="2486025"/>
          <p14:tracePt t="22711" x="2822575" y="2486025"/>
          <p14:tracePt t="22727" x="2828925" y="2486025"/>
          <p14:tracePt t="22745" x="2836863" y="2486025"/>
          <p14:tracePt t="22762" x="2843213" y="2486025"/>
          <p14:tracePt t="22778" x="2851150" y="2486025"/>
          <p14:tracePt t="22795" x="2857500" y="2493963"/>
          <p14:tracePt t="22830" x="2865438" y="2493963"/>
          <p14:tracePt t="23672" x="2865438" y="2500313"/>
          <p14:tracePt t="23687" x="2865438" y="2508250"/>
          <p14:tracePt t="23696" x="2865438" y="2522538"/>
          <p14:tracePt t="23712" x="2865438" y="2528888"/>
          <p14:tracePt t="23719" x="2871788" y="2551113"/>
          <p14:tracePt t="23734" x="2871788" y="2557463"/>
          <p14:tracePt t="23822" x="2879725" y="2565400"/>
          <p14:tracePt t="23830" x="2879725" y="2571750"/>
          <p14:tracePt t="23838" x="2879725" y="2579688"/>
          <p14:tracePt t="23851" x="2879725" y="2593975"/>
          <p14:tracePt t="23867" x="2879725" y="2614613"/>
          <p14:tracePt t="23883" x="2879725" y="2628900"/>
          <p14:tracePt t="23900" x="2879725" y="2636838"/>
          <p14:tracePt t="23933" x="2871788" y="2643188"/>
          <p14:tracePt t="23954" x="2865438" y="2643188"/>
          <p14:tracePt t="23968" x="2851150" y="2643188"/>
          <p14:tracePt t="23985" x="2814638" y="2651125"/>
          <p14:tracePt t="24002" x="2779713" y="2657475"/>
          <p14:tracePt t="24021" x="2736850" y="2665413"/>
          <p14:tracePt t="24036" x="2686050" y="2693988"/>
          <p14:tracePt t="24040" x="2657475" y="2700338"/>
          <p14:tracePt t="24053" x="2636838" y="2714625"/>
          <p14:tracePt t="24070" x="2565400" y="2728913"/>
          <p14:tracePt t="24087" x="2493963" y="2736850"/>
          <p14:tracePt t="24103" x="2400300" y="2736850"/>
          <p14:tracePt t="24121" x="2336800" y="2728913"/>
          <p14:tracePt t="24138" x="2308225" y="2722563"/>
          <p14:tracePt t="24156" x="2286000" y="2714625"/>
          <p14:tracePt t="24190" x="2279650" y="2714625"/>
          <p14:tracePt t="24212" x="2271713" y="2714625"/>
          <p14:tracePt t="24218" x="2265363" y="2714625"/>
          <p14:tracePt t="24233" x="2251075" y="2714625"/>
          <p14:tracePt t="24242" x="2236788" y="2714625"/>
          <p14:tracePt t="24257" x="2208213" y="2714625"/>
          <p14:tracePt t="24273" x="2179638" y="2714625"/>
          <p14:tracePt t="24293" x="2157413" y="2714625"/>
          <p14:tracePt t="24307" x="2143125" y="2714625"/>
          <p14:tracePt t="24369" x="2143125" y="2708275"/>
          <p14:tracePt t="24384" x="2136775" y="2693988"/>
          <p14:tracePt t="24392" x="2136775" y="2686050"/>
          <p14:tracePt t="24398" x="2128838" y="2686050"/>
          <p14:tracePt t="24409" x="2114550" y="2686050"/>
          <p14:tracePt t="24427" x="2057400" y="2671763"/>
          <p14:tracePt t="24445" x="1993900" y="2651125"/>
          <p14:tracePt t="24461" x="1965325" y="2643188"/>
          <p14:tracePt t="24478" x="1957388" y="2636838"/>
          <p14:tracePt t="24728" x="1971675" y="2636838"/>
          <p14:tracePt t="24735" x="2000250" y="2665413"/>
          <p14:tracePt t="24743" x="2043113" y="2722563"/>
          <p14:tracePt t="24751" x="2114550" y="2786063"/>
          <p14:tracePt t="24768" x="2351088" y="2922588"/>
          <p14:tracePt t="24784" x="2643188" y="3108325"/>
          <p14:tracePt t="24802" x="3128963" y="3351213"/>
          <p14:tracePt t="24819" x="3908425" y="3514725"/>
          <p14:tracePt t="24836" x="4500563" y="3565525"/>
          <p14:tracePt t="24853" x="4800600" y="3565525"/>
          <p14:tracePt t="24869" x="4979988" y="3565525"/>
          <p14:tracePt t="24885" x="5108575" y="3536950"/>
          <p14:tracePt t="24902" x="5180013" y="3500438"/>
          <p14:tracePt t="24919" x="5222875" y="3471863"/>
          <p14:tracePt t="24937" x="5251450" y="3436938"/>
          <p14:tracePt t="24954" x="5257800" y="3429000"/>
          <p14:tracePt t="25000" x="5265738" y="3429000"/>
          <p14:tracePt t="25008" x="5272088" y="3429000"/>
          <p14:tracePt t="25022" x="5280025" y="3429000"/>
          <p14:tracePt t="25038" x="5294313" y="3394075"/>
          <p14:tracePt t="25055" x="5294313" y="3300413"/>
          <p14:tracePt t="25074" x="5294313" y="3222625"/>
          <p14:tracePt t="25091" x="5257800" y="3128963"/>
          <p14:tracePt t="25108" x="5165725" y="3043238"/>
          <p14:tracePt t="25110" x="5122863" y="3028950"/>
          <p14:tracePt t="25126" x="5022850" y="3000375"/>
          <p14:tracePt t="25141" x="4886325" y="2986088"/>
          <p14:tracePt t="25158" x="4779963" y="2986088"/>
          <p14:tracePt t="25175" x="4672013" y="2971800"/>
          <p14:tracePt t="25192" x="4614863" y="2957513"/>
          <p14:tracePt t="25209" x="4565650" y="2922588"/>
          <p14:tracePt t="25225" x="4514850" y="2851150"/>
          <p14:tracePt t="25242" x="4500563" y="2822575"/>
          <p14:tracePt t="25260" x="4486275" y="2814638"/>
          <p14:tracePt t="25566" x="4486275" y="2822575"/>
          <p14:tracePt t="25572" x="4465638" y="2822575"/>
          <p14:tracePt t="25584" x="4437063" y="2836863"/>
          <p14:tracePt t="25601" x="4357688" y="2886075"/>
          <p14:tracePt t="25617" x="4265613" y="2922588"/>
          <p14:tracePt t="25634" x="4165600" y="2957513"/>
          <p14:tracePt t="25652" x="4065588" y="2971800"/>
          <p14:tracePt t="25672" x="3886200" y="2994025"/>
          <p14:tracePt t="25686" x="3836988" y="2994025"/>
          <p14:tracePt t="25703" x="3651250" y="2957513"/>
          <p14:tracePt t="25719" x="3522663" y="2943225"/>
          <p14:tracePt t="25735" x="3414713" y="2936875"/>
          <p14:tracePt t="25752" x="3286125" y="2928938"/>
          <p14:tracePt t="25769" x="3200400" y="2928938"/>
          <p14:tracePt t="25786" x="3108325" y="2928938"/>
          <p14:tracePt t="25803" x="2979738" y="2928938"/>
          <p14:tracePt t="25820" x="2900363" y="2928938"/>
          <p14:tracePt t="25839" x="2800350" y="2914650"/>
          <p14:tracePt t="25855" x="2693988" y="2900363"/>
          <p14:tracePt t="25871" x="2608263" y="2886075"/>
          <p14:tracePt t="25888" x="2508250" y="2879725"/>
          <p14:tracePt t="25905" x="2408238" y="2886075"/>
          <p14:tracePt t="25922" x="2343150" y="2886075"/>
          <p14:tracePt t="25939" x="2322513" y="2886075"/>
          <p14:tracePt t="25956" x="2293938" y="2894013"/>
          <p14:tracePt t="25973" x="2265363" y="2894013"/>
          <p14:tracePt t="25990" x="2228850" y="2894013"/>
          <p14:tracePt t="26007" x="2185988" y="2894013"/>
          <p14:tracePt t="26024" x="2165350" y="2894013"/>
          <p14:tracePt t="26041" x="2157413" y="2894013"/>
          <p14:tracePt t="26058" x="2143125" y="2894013"/>
          <p14:tracePt t="26076" x="2136775" y="2894013"/>
          <p14:tracePt t="26093" x="2122488" y="2900363"/>
          <p14:tracePt t="26110" x="2100263" y="2908300"/>
          <p14:tracePt t="26126" x="2057400" y="2908300"/>
          <p14:tracePt t="26143" x="2028825" y="2914650"/>
          <p14:tracePt t="26160" x="2008188" y="2922588"/>
          <p14:tracePt t="26196" x="2000250" y="2922588"/>
          <p14:tracePt t="26399" x="2008188" y="2922588"/>
          <p14:tracePt t="26415" x="2022475" y="2922588"/>
          <p14:tracePt t="26431" x="2028825" y="2922588"/>
          <p14:tracePt t="26447" x="2036763" y="2922588"/>
          <p14:tracePt t="26455" x="2043113" y="2922588"/>
          <p14:tracePt t="26467" x="2065338" y="2922588"/>
          <p14:tracePt t="26484" x="2079625" y="2922588"/>
          <p14:tracePt t="26500" x="2093913" y="2922588"/>
          <p14:tracePt t="26516" x="2100263" y="2922588"/>
          <p14:tracePt t="26533" x="2100263" y="2914650"/>
          <p14:tracePt t="26612" x="2108200" y="2914650"/>
          <p14:tracePt t="26628" x="2122488" y="2908300"/>
          <p14:tracePt t="26635" x="2128838" y="2908300"/>
          <p14:tracePt t="26641" x="2143125" y="2908300"/>
          <p14:tracePt t="26654" x="2151063" y="2908300"/>
          <p14:tracePt t="26671" x="2171700" y="2908300"/>
          <p14:tracePt t="26688" x="2185988" y="2908300"/>
          <p14:tracePt t="26704" x="2222500" y="2908300"/>
          <p14:tracePt t="26720" x="2228850" y="2908300"/>
          <p14:tracePt t="26737" x="2243138" y="2908300"/>
          <p14:tracePt t="26755" x="2251075" y="2908300"/>
          <p14:tracePt t="26956" x="2257425" y="2908300"/>
          <p14:tracePt t="26979" x="2265363" y="2908300"/>
          <p14:tracePt t="26988" x="2271713" y="2908300"/>
          <p14:tracePt t="26992" x="2293938" y="2908300"/>
          <p14:tracePt t="27011" x="2308225" y="2908300"/>
          <p14:tracePt t="27028" x="2322513" y="2908300"/>
          <p14:tracePt t="27035" x="2328863" y="2908300"/>
          <p14:tracePt t="27043" x="2336800" y="2908300"/>
          <p14:tracePt t="27123" x="2343150" y="2908300"/>
          <p14:tracePt t="27847" x="2365375" y="2908300"/>
          <p14:tracePt t="27853" x="2379663" y="2908300"/>
          <p14:tracePt t="27862" x="2400300" y="2908300"/>
          <p14:tracePt t="27879" x="2451100" y="2900363"/>
          <p14:tracePt t="27893" x="2479675" y="2894013"/>
          <p14:tracePt t="27910" x="2486025" y="2894013"/>
          <p14:tracePt t="28054" x="2471738" y="2894013"/>
          <p14:tracePt t="28061" x="2465388" y="2894013"/>
          <p14:tracePt t="28070" x="2457450" y="2894013"/>
          <p14:tracePt t="28080" x="2451100" y="2894013"/>
          <p14:tracePt t="28097" x="2436813" y="2894013"/>
          <p14:tracePt t="28131" x="2414588" y="2894013"/>
          <p14:tracePt t="28148" x="2379663" y="2894013"/>
          <p14:tracePt t="28166" x="2343150" y="2894013"/>
          <p14:tracePt t="28182" x="2300288" y="2894013"/>
          <p14:tracePt t="28198" x="2279650" y="2894013"/>
          <p14:tracePt t="28298" x="2271713" y="2894013"/>
          <p14:tracePt t="28347" x="2265363" y="2886075"/>
          <p14:tracePt t="28353" x="2257425" y="2886075"/>
          <p14:tracePt t="28439" x="2236788" y="2879725"/>
          <p14:tracePt t="28448" x="2214563" y="2879725"/>
          <p14:tracePt t="28455" x="2193925" y="2871788"/>
          <p14:tracePt t="28472" x="2151063" y="2857500"/>
          <p14:tracePt t="28488" x="2128838" y="2857500"/>
          <p14:tracePt t="28505" x="2122488" y="2857500"/>
          <p14:tracePt t="28522" x="2114550" y="2857500"/>
          <p14:tracePt t="28711" x="2108200" y="2857500"/>
          <p14:tracePt t="28744" x="2093913" y="2857500"/>
          <p14:tracePt t="28751" x="2051050" y="2857500"/>
          <p14:tracePt t="28762" x="2014538" y="2857500"/>
          <p14:tracePt t="28777" x="1965325" y="2857500"/>
          <p14:tracePt t="28793" x="1943100" y="2857500"/>
          <p14:tracePt t="28795" x="1936750" y="2857500"/>
          <p14:tracePt t="29040" x="1943100" y="2857500"/>
          <p14:tracePt t="29053" x="1951038" y="2857500"/>
          <p14:tracePt t="29077" x="1957388" y="2857500"/>
          <p14:tracePt t="29094" x="1965325" y="2857500"/>
          <p14:tracePt t="29110" x="1971675" y="2857500"/>
          <p14:tracePt t="29116" x="1979613" y="2857500"/>
          <p14:tracePt t="29132" x="1993900" y="2857500"/>
          <p14:tracePt t="29140" x="2014538" y="2857500"/>
          <p14:tracePt t="29150" x="2036763" y="2857500"/>
          <p14:tracePt t="29167" x="2093913" y="2865438"/>
          <p14:tracePt t="29184" x="2151063" y="2879725"/>
          <p14:tracePt t="29202" x="2322513" y="2886075"/>
          <p14:tracePt t="29218" x="2443163" y="2886075"/>
          <p14:tracePt t="29235" x="2579688" y="2886075"/>
          <p14:tracePt t="29253" x="2736850" y="2908300"/>
          <p14:tracePt t="29271" x="2936875" y="2914650"/>
          <p14:tracePt t="29288" x="3122613" y="2922588"/>
          <p14:tracePt t="29303" x="3394075" y="2965450"/>
          <p14:tracePt t="29320" x="3586163" y="2986088"/>
          <p14:tracePt t="29339" x="3822700" y="3014663"/>
          <p14:tracePt t="29356" x="3971925" y="3022600"/>
          <p14:tracePt t="29373" x="4137025" y="3022600"/>
          <p14:tracePt t="29390" x="4179888" y="3022600"/>
          <p14:tracePt t="29407" x="4214813" y="3014663"/>
          <p14:tracePt t="29423" x="4237038" y="3008313"/>
          <p14:tracePt t="29440" x="4257675" y="2994025"/>
          <p14:tracePt t="29457" x="4294188" y="2979738"/>
          <p14:tracePt t="29473" x="4308475" y="2971800"/>
          <p14:tracePt t="29491" x="4314825" y="2965450"/>
          <p14:tracePt t="29546" x="4322763" y="2965450"/>
          <p14:tracePt t="29562" x="4337050" y="2965450"/>
          <p14:tracePt t="29570" x="4343400" y="2957513"/>
          <p14:tracePt t="29578" x="4365625" y="2951163"/>
          <p14:tracePt t="29593" x="4437063" y="2928938"/>
          <p14:tracePt t="29609" x="4500563" y="2922588"/>
          <p14:tracePt t="29626" x="4543425" y="2894013"/>
          <p14:tracePt t="29643" x="4565650" y="2871788"/>
          <p14:tracePt t="29660" x="4579938" y="2865438"/>
          <p14:tracePt t="29677" x="4586288" y="2851150"/>
          <p14:tracePt t="29695" x="4594225" y="2851150"/>
          <p14:tracePt t="29712" x="4594225" y="2843213"/>
          <p14:tracePt t="29729" x="4600575" y="2843213"/>
          <p14:tracePt t="29745" x="4608513" y="2836863"/>
          <p14:tracePt t="29762" x="4614863" y="2836863"/>
          <p14:tracePt t="29852" x="4614863" y="2828925"/>
          <p14:tracePt t="29877" x="4608513" y="2828925"/>
          <p14:tracePt t="29881" x="4600575" y="2828925"/>
          <p14:tracePt t="29889" x="4586288" y="2836863"/>
          <p14:tracePt t="29898" x="4572000" y="2843213"/>
          <p14:tracePt t="29915" x="4537075" y="2886075"/>
          <p14:tracePt t="29933" x="4471988" y="2908300"/>
          <p14:tracePt t="29949" x="4365625" y="2914650"/>
          <p14:tracePt t="29967" x="4194175" y="2943225"/>
          <p14:tracePt t="29968" x="4108450" y="2951163"/>
          <p14:tracePt t="29983" x="3937000" y="2965450"/>
          <p14:tracePt t="30001" x="3808413" y="2994025"/>
          <p14:tracePt t="30018" x="3757613" y="2994025"/>
          <p14:tracePt t="30034" x="3736975" y="2994025"/>
          <p14:tracePt t="30037" x="3729038" y="2994025"/>
          <p14:tracePt t="30051" x="3722688" y="2994025"/>
          <p14:tracePt t="30070" x="3714750" y="2994025"/>
          <p14:tracePt t="30086" x="3665538" y="2994025"/>
          <p14:tracePt t="30102" x="3608388" y="2994025"/>
          <p14:tracePt t="30119" x="3471863" y="2994025"/>
          <p14:tracePt t="30138" x="3294063" y="2994025"/>
          <p14:tracePt t="30155" x="3128963" y="3014663"/>
          <p14:tracePt t="30171" x="3057525" y="3022600"/>
          <p14:tracePt t="30187" x="3043238" y="3028950"/>
          <p14:tracePt t="30242" x="3057525" y="3028950"/>
          <p14:tracePt t="30250" x="3065463" y="3028950"/>
          <p14:tracePt t="30258" x="3094038" y="3028950"/>
          <p14:tracePt t="30272" x="3114675" y="3028950"/>
          <p14:tracePt t="30289" x="3314700" y="3028950"/>
          <p14:tracePt t="30305" x="3657600" y="3028950"/>
          <p14:tracePt t="30323" x="4029075" y="3022600"/>
          <p14:tracePt t="30341" x="4457700" y="3036888"/>
          <p14:tracePt t="30358" x="4843463" y="3014663"/>
          <p14:tracePt t="30376" x="4965700" y="2986088"/>
          <p14:tracePt t="30391" x="4994275" y="2971800"/>
          <p14:tracePt t="30469" x="5000625" y="2971800"/>
          <p14:tracePt t="30476" x="5008563" y="2971800"/>
          <p14:tracePt t="30492" x="5008563" y="2965450"/>
          <p14:tracePt t="30586" x="5014913" y="2965450"/>
          <p14:tracePt t="30594" x="5014913" y="2957513"/>
          <p14:tracePt t="30602" x="5014913" y="2951163"/>
          <p14:tracePt t="30612" x="5022850" y="2943225"/>
          <p14:tracePt t="30629" x="5022850" y="2936875"/>
          <p14:tracePt t="30655" x="5022850" y="2928938"/>
          <p14:tracePt t="30673" x="5014913" y="2928938"/>
          <p14:tracePt t="30694" x="5008563" y="2928938"/>
          <p14:tracePt t="30702" x="5008563" y="2922588"/>
          <p14:tracePt t="30716" x="5000625" y="2922588"/>
          <p14:tracePt t="30736" x="5000625" y="2914650"/>
          <p14:tracePt t="30752" x="4994275" y="2908300"/>
          <p14:tracePt t="30766" x="4979988" y="2900363"/>
          <p14:tracePt t="30783" x="4965700" y="2886075"/>
          <p14:tracePt t="30816" x="4951413" y="2886075"/>
          <p14:tracePt t="30833" x="4922838" y="2871788"/>
          <p14:tracePt t="30851" x="4914900" y="2871788"/>
          <p14:tracePt t="30868" x="4908550" y="2865438"/>
          <p14:tracePt t="31344" x="4908550" y="2857500"/>
          <p14:tracePt t="31358" x="4908550" y="2851150"/>
          <p14:tracePt t="31366" x="4908550" y="2836863"/>
          <p14:tracePt t="31376" x="4908550" y="2822575"/>
          <p14:tracePt t="31393" x="4908550" y="2786063"/>
          <p14:tracePt t="31410" x="4908550" y="2736850"/>
          <p14:tracePt t="31428" x="4879975" y="2665413"/>
          <p14:tracePt t="31445" x="4843463" y="2622550"/>
          <p14:tracePt t="31463" x="4822825" y="2579688"/>
          <p14:tracePt t="31480" x="4808538" y="2522538"/>
          <p14:tracePt t="31496" x="4808538" y="2514600"/>
          <p14:tracePt t="31512" x="4808538" y="2500313"/>
          <p14:tracePt t="31529" x="4808538" y="2493963"/>
          <p14:tracePt t="31547" x="4808538" y="2486025"/>
          <p14:tracePt t="31563" x="4808538" y="2471738"/>
          <p14:tracePt t="31580" x="4808538" y="2457450"/>
          <p14:tracePt t="31598" x="4808538" y="2428875"/>
          <p14:tracePt t="31616" x="4808538" y="2393950"/>
          <p14:tracePt t="31632" x="4808538" y="2357438"/>
          <p14:tracePt t="31649" x="4808538" y="2336800"/>
          <p14:tracePt t="31667" x="4808538" y="2314575"/>
          <p14:tracePt t="31684" x="4808538" y="2279650"/>
          <p14:tracePt t="31701" x="4808538" y="2251075"/>
          <p14:tracePt t="31716" x="4800600" y="2228850"/>
          <p14:tracePt t="31733" x="4794250" y="2200275"/>
          <p14:tracePt t="31750" x="4786313" y="2179638"/>
          <p14:tracePt t="31767" x="4786313" y="2165350"/>
          <p14:tracePt t="31784" x="4786313" y="2151063"/>
          <p14:tracePt t="31801" x="4786313" y="2143125"/>
          <p14:tracePt t="31835" x="4786313" y="2100263"/>
          <p14:tracePt t="31853" x="4786313" y="2079625"/>
          <p14:tracePt t="31869" x="4786313" y="2051050"/>
          <p14:tracePt t="32304" x="4779963" y="2051050"/>
          <p14:tracePt t="32313" x="4772025" y="2051050"/>
          <p14:tracePt t="32321" x="4757738" y="2051050"/>
          <p14:tracePt t="32330" x="4751388" y="2057400"/>
          <p14:tracePt t="32346" x="4737100" y="2065338"/>
          <p14:tracePt t="32365" x="4679950" y="2071688"/>
          <p14:tracePt t="32382" x="4651375" y="2079625"/>
          <p14:tracePt t="32397" x="4629150" y="2085975"/>
          <p14:tracePt t="32413" x="4594225" y="2093913"/>
          <p14:tracePt t="32430" x="4537075" y="2100263"/>
          <p14:tracePt t="32446" x="4471988" y="2100263"/>
          <p14:tracePt t="32465" x="4365625" y="2114550"/>
          <p14:tracePt t="32482" x="4286250" y="2128838"/>
          <p14:tracePt t="32485" x="4237038" y="2128838"/>
          <p14:tracePt t="32499" x="4165600" y="2143125"/>
          <p14:tracePt t="32515" x="4122738" y="2143125"/>
          <p14:tracePt t="32532" x="4057650" y="2143125"/>
          <p14:tracePt t="32550" x="3994150" y="2136775"/>
          <p14:tracePt t="32567" x="3937000" y="2136775"/>
          <p14:tracePt t="32583" x="3871913" y="2136775"/>
          <p14:tracePt t="32600" x="3851275" y="2136775"/>
          <p14:tracePt t="32616" x="3814763" y="2136775"/>
          <p14:tracePt t="32634" x="3722688" y="2136775"/>
          <p14:tracePt t="32650" x="3571875" y="2114550"/>
          <p14:tracePt t="32668" x="3379788" y="2114550"/>
          <p14:tracePt t="32685" x="3114675" y="2122488"/>
          <p14:tracePt t="32701" x="2928938" y="2122488"/>
          <p14:tracePt t="32719" x="2800350" y="2114550"/>
          <p14:tracePt t="32735" x="2722563" y="2108200"/>
          <p14:tracePt t="32753" x="2679700" y="2100263"/>
          <p14:tracePt t="32770" x="2600325" y="2079625"/>
          <p14:tracePt t="32787" x="2493963" y="2071688"/>
          <p14:tracePt t="32803" x="2371725" y="2071688"/>
          <p14:tracePt t="32822" x="2279650" y="2071688"/>
          <p14:tracePt t="32839" x="2214563" y="2079625"/>
          <p14:tracePt t="32854" x="2157413" y="2079625"/>
          <p14:tracePt t="32857" x="2136775" y="2085975"/>
          <p14:tracePt t="32871" x="2114550" y="2085975"/>
          <p14:tracePt t="32889" x="2028825" y="2085975"/>
          <p14:tracePt t="32906" x="2008188" y="2085975"/>
          <p14:tracePt t="32923" x="1979613" y="2085975"/>
          <p14:tracePt t="32939" x="1979613" y="2079625"/>
          <p14:tracePt t="34102" x="1971675" y="2079625"/>
          <p14:tracePt t="36656" x="1971675" y="2085975"/>
          <p14:tracePt t="36663" x="1971675" y="2093913"/>
          <p14:tracePt t="36670" x="1971675" y="2100263"/>
          <p14:tracePt t="36678" x="1971675" y="2108200"/>
          <p14:tracePt t="36695" x="1979613" y="2122488"/>
          <p14:tracePt t="36712" x="1985963" y="2128838"/>
          <p14:tracePt t="36728" x="1993900" y="2151063"/>
          <p14:tracePt t="36746" x="2000250" y="2171700"/>
          <p14:tracePt t="36763" x="2022475" y="2236788"/>
          <p14:tracePt t="36779" x="2043113" y="2308225"/>
          <p14:tracePt t="36796" x="2065338" y="2357438"/>
          <p14:tracePt t="36814" x="2071688" y="2400300"/>
          <p14:tracePt t="36831" x="2079625" y="2422525"/>
          <p14:tracePt t="36847" x="2085975" y="2428875"/>
          <p14:tracePt t="36849" x="2085975" y="2443163"/>
          <p14:tracePt t="36865" x="2085975" y="2451100"/>
          <p14:tracePt t="36881" x="2085975" y="2465388"/>
          <p14:tracePt t="36899" x="2093913" y="2486025"/>
          <p14:tracePt t="36915" x="2093913" y="2500313"/>
          <p14:tracePt t="36932" x="2108200" y="2522538"/>
          <p14:tracePt t="36951" x="2108200" y="2565400"/>
          <p14:tracePt t="36968" x="2108200" y="2614613"/>
          <p14:tracePt t="36984" x="2108200" y="2657475"/>
          <p14:tracePt t="37001" x="2108200" y="2700338"/>
          <p14:tracePt t="37018" x="2108200" y="2728913"/>
          <p14:tracePt t="37036" x="2108200" y="2751138"/>
          <p14:tracePt t="37053" x="2108200" y="2757488"/>
          <p14:tracePt t="37078" x="2108200" y="2765425"/>
          <p14:tracePt t="37085" x="2108200" y="2771775"/>
          <p14:tracePt t="37102" x="2108200" y="2794000"/>
          <p14:tracePt t="37120" x="2108200" y="2814638"/>
          <p14:tracePt t="37136" x="2108200" y="2851150"/>
          <p14:tracePt t="37156" x="2108200" y="2879725"/>
          <p14:tracePt t="37173" x="2108200" y="2886075"/>
          <p14:tracePt t="37578" x="2114550" y="2886075"/>
          <p14:tracePt t="38655" x="2143125" y="2886075"/>
          <p14:tracePt t="38664" x="2222500" y="2900363"/>
          <p14:tracePt t="38673" x="2314575" y="2900363"/>
          <p14:tracePt t="38685" x="2557463" y="2914650"/>
          <p14:tracePt t="38702" x="3028950" y="2914650"/>
          <p14:tracePt t="38718" x="3379788" y="2914650"/>
          <p14:tracePt t="38736" x="3736975" y="2936875"/>
          <p14:tracePt t="38750" x="3971925" y="2922588"/>
          <p14:tracePt t="38768" x="4043363" y="2908300"/>
          <p14:tracePt t="38784" x="4071938" y="2900363"/>
          <p14:tracePt t="38803" x="4143375" y="2900363"/>
          <p14:tracePt t="38819" x="4222750" y="2894013"/>
          <p14:tracePt t="38836" x="4322763" y="2886075"/>
          <p14:tracePt t="38852" x="4457700" y="2871788"/>
          <p14:tracePt t="38869" x="4543425" y="2857500"/>
          <p14:tracePt t="38887" x="4614863" y="2836863"/>
          <p14:tracePt t="38903" x="4629150" y="2828925"/>
          <p14:tracePt t="38937" x="4629150" y="2822575"/>
          <p14:tracePt t="38954" x="4637088" y="2814638"/>
          <p14:tracePt t="38972" x="4643438" y="2808288"/>
          <p14:tracePt t="38989" x="4657725" y="2800350"/>
          <p14:tracePt t="39005" x="4672013" y="2794000"/>
          <p14:tracePt t="39085" x="4679950" y="2794000"/>
          <p14:tracePt t="39202" x="4679950" y="2800350"/>
          <p14:tracePt t="39218" x="4679950" y="2808288"/>
          <p14:tracePt t="39225" x="4679950" y="2814638"/>
          <p14:tracePt t="39231" x="4672013" y="2828925"/>
          <p14:tracePt t="39244" x="4672013" y="2836863"/>
          <p14:tracePt t="39260" x="4665663" y="2843213"/>
          <p14:tracePt t="39277" x="4665663" y="2851150"/>
          <p14:tracePt t="39295" x="4657725" y="2865438"/>
          <p14:tracePt t="39335" x="4651375" y="2865438"/>
          <p14:tracePt t="39431" x="4643438" y="2865438"/>
          <p14:tracePt t="41711" x="4643438" y="2871788"/>
          <p14:tracePt t="42047" x="4643438" y="2879725"/>
          <p14:tracePt t="42052" x="4651375" y="2879725"/>
          <p14:tracePt t="42069" x="4657725" y="2879725"/>
          <p14:tracePt t="42086" x="4665663" y="2879725"/>
          <p14:tracePt t="42102" x="4672013" y="2879725"/>
          <p14:tracePt t="42120" x="4679950" y="2879725"/>
          <p14:tracePt t="42133" x="4679950" y="2886075"/>
          <p14:tracePt t="42189" x="4686300" y="2886075"/>
          <p14:tracePt t="43545" x="4679950" y="2886075"/>
          <p14:tracePt t="43679" x="4672013" y="2886075"/>
          <p14:tracePt t="43811" x="4672013" y="2894013"/>
          <p14:tracePt t="44264" x="4665663" y="2894013"/>
          <p14:tracePt t="44311" x="4665663" y="2900363"/>
          <p14:tracePt t="48778" x="4672013" y="2900363"/>
          <p14:tracePt t="48786" x="4679950" y="2900363"/>
          <p14:tracePt t="49991" x="4686300" y="2900363"/>
          <p14:tracePt t="50115" x="4700588" y="2900363"/>
          <p14:tracePt t="50123" x="4708525" y="2900363"/>
          <p14:tracePt t="50136" x="4722813" y="2900363"/>
          <p14:tracePt t="50153" x="4751388" y="2914650"/>
          <p14:tracePt t="50170" x="4757738" y="2914650"/>
          <p14:tracePt t="50186" x="4772025" y="2914650"/>
          <p14:tracePt t="50203" x="4779963" y="2922588"/>
          <p14:tracePt t="50220" x="4786313" y="2922588"/>
          <p14:tracePt t="50263" x="4794250" y="2922588"/>
          <p14:tracePt t="50287" x="4800600" y="2922588"/>
          <p14:tracePt t="50294" x="4808538" y="2922588"/>
          <p14:tracePt t="50318" x="4814888" y="2922588"/>
          <p14:tracePt t="50404" x="4822825" y="2922588"/>
          <p14:tracePt t="50434" x="4829175" y="2922588"/>
          <p14:tracePt t="50442" x="4837113" y="2922588"/>
          <p14:tracePt t="50474" x="4843463" y="2922588"/>
          <p14:tracePt t="50512" x="4851400" y="2922588"/>
          <p14:tracePt t="50910" x="4843463" y="2922588"/>
          <p14:tracePt t="50926" x="4829175" y="2928938"/>
          <p14:tracePt t="50936" x="4822825" y="2928938"/>
          <p14:tracePt t="50942" x="4808538" y="2928938"/>
          <p14:tracePt t="50950" x="4800600" y="2928938"/>
          <p14:tracePt t="50967" x="4757738" y="2928938"/>
          <p14:tracePt t="50985" x="4737100" y="2928938"/>
          <p14:tracePt t="51002" x="4729163" y="2928938"/>
          <p14:tracePt t="51019" x="4722813" y="2928938"/>
          <p14:tracePt t="51053" x="4686300" y="2922588"/>
          <p14:tracePt t="51069" x="4643438" y="2908300"/>
          <p14:tracePt t="51087" x="4586288" y="2900363"/>
          <p14:tracePt t="51103" x="4522788" y="2900363"/>
          <p14:tracePt t="51106" x="4514850" y="2900363"/>
          <p14:tracePt t="51122" x="4508500" y="2900363"/>
          <p14:tracePt t="51179" x="4514850" y="2900363"/>
          <p14:tracePt t="51186" x="4522788" y="2900363"/>
          <p14:tracePt t="51396" x="4529138" y="2900363"/>
          <p14:tracePt t="51405" x="4537075" y="2900363"/>
          <p14:tracePt t="51420" x="4543425" y="2900363"/>
          <p14:tracePt t="51426" x="4557713" y="2908300"/>
          <p14:tracePt t="51444" x="4579938" y="2908300"/>
          <p14:tracePt t="51462" x="4651375" y="2914650"/>
          <p14:tracePt t="51479" x="4800600" y="2928938"/>
          <p14:tracePt t="51495" x="5122863" y="2965450"/>
          <p14:tracePt t="51512" x="5329238" y="2971800"/>
          <p14:tracePt t="51528" x="5529263" y="2971800"/>
          <p14:tracePt t="51545" x="5680075" y="2971800"/>
          <p14:tracePt t="51562" x="5757863" y="2965450"/>
          <p14:tracePt t="51579" x="5829300" y="2965450"/>
          <p14:tracePt t="51596" x="5872163" y="2957513"/>
          <p14:tracePt t="51613" x="6015038" y="2957513"/>
          <p14:tracePt t="51630" x="6100763" y="2957513"/>
          <p14:tracePt t="51648" x="6172200" y="2943225"/>
          <p14:tracePt t="51664" x="6251575" y="2928938"/>
          <p14:tracePt t="51681" x="6323013" y="2914650"/>
          <p14:tracePt t="51700" x="6372225" y="2908300"/>
          <p14:tracePt t="51717" x="6380163" y="2900363"/>
          <p14:tracePt t="51740" x="6380163" y="2894013"/>
          <p14:tracePt t="51756" x="6380163" y="2886075"/>
          <p14:tracePt t="51773" x="6386513" y="2886075"/>
          <p14:tracePt t="51785" x="6400800" y="2879725"/>
          <p14:tracePt t="51801" x="6486525" y="2871788"/>
          <p14:tracePt t="51818" x="6600825" y="2871788"/>
          <p14:tracePt t="51835" x="6757988" y="2857500"/>
          <p14:tracePt t="51852" x="6923088" y="2865438"/>
          <p14:tracePt t="51869" x="6986588" y="2865438"/>
          <p14:tracePt t="51885" x="7000875" y="2865438"/>
          <p14:tracePt t="51958" x="7008813" y="2865438"/>
          <p14:tracePt t="51975" x="7023100" y="2857500"/>
          <p14:tracePt t="51982" x="7065963" y="2851150"/>
          <p14:tracePt t="51989" x="7080250" y="2851150"/>
          <p14:tracePt t="52004" x="7123113" y="2851150"/>
          <p14:tracePt t="52022" x="7143750" y="2843213"/>
          <p14:tracePt t="52200" x="7151688" y="2843213"/>
          <p14:tracePt t="52233" x="7172325" y="2843213"/>
          <p14:tracePt t="52238" x="7200900" y="2851150"/>
          <p14:tracePt t="52246" x="7251700" y="2851150"/>
          <p14:tracePt t="52259" x="7308850" y="2851150"/>
          <p14:tracePt t="52276" x="7458075" y="2865438"/>
          <p14:tracePt t="52293" x="7666038" y="2908300"/>
          <p14:tracePt t="52309" x="7708900" y="2908300"/>
          <p14:tracePt t="52326" x="7715250" y="2908300"/>
          <p14:tracePt t="52523" x="7723188" y="2908300"/>
          <p14:tracePt t="54052" x="7715250" y="2914650"/>
          <p14:tracePt t="54061" x="7700963" y="2922588"/>
          <p14:tracePt t="54065" x="7686675" y="2922588"/>
          <p14:tracePt t="54078" x="7666038" y="2936875"/>
          <p14:tracePt t="54094" x="7615238" y="2951163"/>
          <p14:tracePt t="54111" x="7572375" y="2979738"/>
          <p14:tracePt t="54128" x="7500938" y="3000375"/>
          <p14:tracePt t="54146" x="7329488" y="3051175"/>
          <p14:tracePt t="54163" x="7194550" y="3079750"/>
          <p14:tracePt t="54180" x="7043738" y="3100388"/>
          <p14:tracePt t="54197" x="6915150" y="3108325"/>
          <p14:tracePt t="54214" x="6780213" y="3128963"/>
          <p14:tracePt t="54216" x="6708775" y="3128963"/>
          <p14:tracePt t="54229" x="6572250" y="3143250"/>
          <p14:tracePt t="54247" x="6400800" y="3157538"/>
          <p14:tracePt t="54264" x="6215063" y="3186113"/>
          <p14:tracePt t="54281" x="6065838" y="3194050"/>
          <p14:tracePt t="54298" x="5894388" y="3200400"/>
          <p14:tracePt t="54315" x="5715000" y="3208338"/>
          <p14:tracePt t="54317" x="5651500" y="3200400"/>
          <p14:tracePt t="54333" x="5465763" y="3200400"/>
          <p14:tracePt t="54351" x="5237163" y="3200400"/>
          <p14:tracePt t="54367" x="5086350" y="3200400"/>
          <p14:tracePt t="54384" x="4872038" y="3214688"/>
          <p14:tracePt t="54402" x="4629150" y="3214688"/>
          <p14:tracePt t="54417" x="4457700" y="3243263"/>
          <p14:tracePt t="54433" x="4286250" y="3265488"/>
          <p14:tracePt t="54452" x="4157663" y="3271838"/>
          <p14:tracePt t="54469" x="4094163" y="3279775"/>
          <p14:tracePt t="54487" x="3951288" y="3286125"/>
          <p14:tracePt t="54503" x="3871913" y="3286125"/>
          <p14:tracePt t="54520" x="3794125" y="3286125"/>
          <p14:tracePt t="54537" x="3686175" y="3286125"/>
          <p14:tracePt t="54552" x="3579813" y="3294063"/>
          <p14:tracePt t="54570" x="3494088" y="3314700"/>
          <p14:tracePt t="54587" x="3408363" y="3328988"/>
          <p14:tracePt t="54604" x="3379788" y="3343275"/>
          <p14:tracePt t="54621" x="3379788" y="3351213"/>
          <p14:tracePt t="54646" x="3400425" y="3357563"/>
          <p14:tracePt t="54654" x="3414713" y="3365500"/>
          <p14:tracePt t="54672" x="3508375" y="3371850"/>
          <p14:tracePt t="54689" x="3614738" y="3379788"/>
          <p14:tracePt t="54706" x="3722688" y="3379788"/>
          <p14:tracePt t="54707" x="3800475" y="3379788"/>
          <p14:tracePt t="54722" x="3922713" y="3386138"/>
          <p14:tracePt t="54739" x="4122738" y="3394075"/>
          <p14:tracePt t="54756" x="4343400" y="3394075"/>
          <p14:tracePt t="54774" x="4522788" y="3400425"/>
          <p14:tracePt t="54792" x="4708525" y="3394075"/>
          <p14:tracePt t="54809" x="4751388" y="3379788"/>
          <p14:tracePt t="54826" x="4772025" y="3379788"/>
          <p14:tracePt t="54842" x="4786313" y="3365500"/>
          <p14:tracePt t="54859" x="4794250" y="3357563"/>
          <p14:tracePt t="54875" x="4808538" y="3357563"/>
          <p14:tracePt t="54894" x="4837113" y="3357563"/>
          <p14:tracePt t="54910" x="4922838" y="3357563"/>
          <p14:tracePt t="54927" x="5000625" y="3351213"/>
          <p14:tracePt t="54943" x="5072063" y="3336925"/>
          <p14:tracePt t="54960" x="5129213" y="3314700"/>
          <p14:tracePt t="54977" x="5157788" y="3300413"/>
          <p14:tracePt t="54995" x="5165725" y="3286125"/>
          <p14:tracePt t="55193" x="5157788" y="3286125"/>
          <p14:tracePt t="55208" x="5151438" y="3286125"/>
          <p14:tracePt t="55231" x="5143500" y="3286125"/>
          <p14:tracePt t="55247" x="5137150" y="3286125"/>
          <p14:tracePt t="55264" x="5129213" y="3286125"/>
          <p14:tracePt t="55270" x="5129213" y="3294063"/>
          <p14:tracePt t="55283" x="5122863" y="3294063"/>
          <p14:tracePt t="55300" x="5072063" y="3308350"/>
          <p14:tracePt t="55320" x="5037138" y="3314700"/>
          <p14:tracePt t="55335" x="5000625" y="3328988"/>
          <p14:tracePt t="55351" x="4951413" y="3343275"/>
          <p14:tracePt t="55369" x="4908550" y="3357563"/>
          <p14:tracePt t="55385" x="4879975" y="3357563"/>
          <p14:tracePt t="55402" x="4843463" y="3357563"/>
          <p14:tracePt t="55419" x="4786313" y="3365500"/>
          <p14:tracePt t="55436" x="4708525" y="3365500"/>
          <p14:tracePt t="55453" x="4643438" y="3357563"/>
          <p14:tracePt t="55471" x="4486275" y="3343275"/>
          <p14:tracePt t="55487" x="4429125" y="3343275"/>
          <p14:tracePt t="55504" x="4371975" y="3328988"/>
          <p14:tracePt t="55521" x="4337050" y="3314700"/>
          <p14:tracePt t="55538" x="4308475" y="3300413"/>
          <p14:tracePt t="55542" x="4286250" y="3294063"/>
          <p14:tracePt t="55573" x="4257675" y="3271838"/>
          <p14:tracePt t="55591" x="4257675" y="3243263"/>
          <p14:tracePt t="55608" x="4257675" y="3200400"/>
          <p14:tracePt t="55626" x="4257675" y="3151188"/>
          <p14:tracePt t="55642" x="4279900" y="3108325"/>
          <p14:tracePt t="55659" x="4300538" y="3022600"/>
          <p14:tracePt t="55676" x="4314825" y="2957513"/>
          <p14:tracePt t="55692" x="4329113" y="2928938"/>
          <p14:tracePt t="55708" x="4343400" y="2900363"/>
          <p14:tracePt t="55725" x="4351338" y="2879725"/>
          <p14:tracePt t="55744" x="4357688" y="2865438"/>
          <p14:tracePt t="55760" x="4371975" y="2857500"/>
          <p14:tracePt t="55762" x="4371975" y="2851150"/>
          <p14:tracePt t="55777" x="4400550" y="2843213"/>
          <p14:tracePt t="55793" x="4422775" y="2836863"/>
          <p14:tracePt t="55810" x="4451350" y="2828925"/>
          <p14:tracePt t="55827" x="4494213" y="2822575"/>
          <p14:tracePt t="55844" x="4537075" y="2822575"/>
          <p14:tracePt t="55861" x="4579938" y="2822575"/>
          <p14:tracePt t="55880" x="4637088" y="2822575"/>
          <p14:tracePt t="55895" x="4694238" y="2822575"/>
          <p14:tracePt t="55914" x="4714875" y="2822575"/>
          <p14:tracePt t="55929" x="4743450" y="2822575"/>
          <p14:tracePt t="55946" x="4779963" y="2822575"/>
          <p14:tracePt t="55963" x="4808538" y="2822575"/>
          <p14:tracePt t="55981" x="4872038" y="2836863"/>
          <p14:tracePt t="55998" x="4900613" y="2851150"/>
          <p14:tracePt t="56015" x="4929188" y="2865438"/>
          <p14:tracePt t="56033" x="4951413" y="2871788"/>
          <p14:tracePt t="56050" x="4957763" y="2886075"/>
          <p14:tracePt t="56067" x="4965700" y="2900363"/>
          <p14:tracePt t="56083" x="4979988" y="2914650"/>
          <p14:tracePt t="56101" x="4986338" y="2936875"/>
          <p14:tracePt t="56116" x="4994275" y="2957513"/>
          <p14:tracePt t="56133" x="5000625" y="2965450"/>
          <p14:tracePt t="56150" x="5000625" y="2986088"/>
          <p14:tracePt t="56167" x="5000625" y="3008313"/>
          <p14:tracePt t="56184" x="5000625" y="3028950"/>
          <p14:tracePt t="56204" x="5000625" y="3036888"/>
          <p14:tracePt t="56218" x="5000625" y="3043238"/>
          <p14:tracePt t="56235" x="5000625" y="3057525"/>
          <p14:tracePt t="56252" x="4994275" y="3071813"/>
          <p14:tracePt t="56269" x="4986338" y="3086100"/>
          <p14:tracePt t="56285" x="4972050" y="3108325"/>
          <p14:tracePt t="56303" x="4943475" y="3122613"/>
          <p14:tracePt t="56321" x="4922838" y="3136900"/>
          <p14:tracePt t="56339" x="4900613" y="3157538"/>
          <p14:tracePt t="56366" x="4894263" y="3157538"/>
          <p14:tracePt t="56388" x="4886325" y="3157538"/>
          <p14:tracePt t="56394" x="4879975" y="3165475"/>
          <p14:tracePt t="56410" x="4872038" y="3165475"/>
          <p14:tracePt t="56426" x="4857750" y="3165475"/>
          <p14:tracePt t="56439" x="4851400" y="3165475"/>
          <p14:tracePt t="56457" x="4837113" y="3171825"/>
          <p14:tracePt t="56473" x="4814888" y="3179763"/>
          <p14:tracePt t="56490" x="4794250" y="3179763"/>
          <p14:tracePt t="56507" x="4779963" y="3179763"/>
          <p14:tracePt t="56524" x="4751388" y="3179763"/>
          <p14:tracePt t="56540" x="4700588" y="3179763"/>
          <p14:tracePt t="56545" x="4665663" y="3186113"/>
          <p14:tracePt t="56557" x="4622800" y="3186113"/>
          <p14:tracePt t="56575" x="4594225" y="3186113"/>
          <p14:tracePt t="56592" x="4579938" y="3186113"/>
          <p14:tracePt t="56609" x="4551363" y="3186113"/>
          <p14:tracePt t="56626" x="4529138" y="3171825"/>
          <p14:tracePt t="56643" x="4479925" y="3143250"/>
          <p14:tracePt t="56661" x="4451350" y="3143250"/>
          <p14:tracePt t="56678" x="4437063" y="3128963"/>
          <p14:tracePt t="56695" x="4414838" y="3122613"/>
          <p14:tracePt t="56712" x="4400550" y="3108325"/>
          <p14:tracePt t="56731" x="4394200" y="3094038"/>
          <p14:tracePt t="56745" x="4386263" y="3086100"/>
          <p14:tracePt t="56761" x="4386263" y="3071813"/>
          <p14:tracePt t="56779" x="4386263" y="3057525"/>
          <p14:tracePt t="56796" x="4386263" y="3051175"/>
          <p14:tracePt t="56813" x="4386263" y="3043238"/>
          <p14:tracePt t="56831" x="4386263" y="3028950"/>
          <p14:tracePt t="56833" x="4394200" y="3014663"/>
          <p14:tracePt t="56846" x="4422775" y="2979738"/>
          <p14:tracePt t="56863" x="4437063" y="2936875"/>
          <p14:tracePt t="56882" x="4457700" y="2922588"/>
          <p14:tracePt t="56898" x="4479925" y="2894013"/>
          <p14:tracePt t="56915" x="4486275" y="2879725"/>
          <p14:tracePt t="56932" x="4508500" y="2857500"/>
          <p14:tracePt t="56934" x="4514850" y="2857500"/>
          <p14:tracePt t="56949" x="4537075" y="2843213"/>
          <p14:tracePt t="56965" x="4557713" y="2836863"/>
          <p14:tracePt t="56982" x="4594225" y="2822575"/>
          <p14:tracePt t="56999" x="4614863" y="2808288"/>
          <p14:tracePt t="57019" x="4657725" y="2808288"/>
          <p14:tracePt t="57037" x="4694238" y="2808288"/>
          <p14:tracePt t="57052" x="4708525" y="2808288"/>
          <p14:tracePt t="57069" x="4737100" y="2800350"/>
          <p14:tracePt t="57086" x="4751388" y="2800350"/>
          <p14:tracePt t="57101" x="4772025" y="2800350"/>
          <p14:tracePt t="57119" x="4794250" y="2800350"/>
          <p14:tracePt t="57135" x="4800600" y="2808288"/>
          <p14:tracePt t="57153" x="4822825" y="2828925"/>
          <p14:tracePt t="57169" x="4851400" y="2851150"/>
          <p14:tracePt t="57187" x="4900613" y="2879725"/>
          <p14:tracePt t="57204" x="4922838" y="2900363"/>
          <p14:tracePt t="57221" x="4965700" y="2914650"/>
          <p14:tracePt t="57237" x="4979988" y="2922588"/>
          <p14:tracePt t="57254" x="5000625" y="2928938"/>
          <p14:tracePt t="57272" x="5008563" y="2936875"/>
          <p14:tracePt t="57288" x="5014913" y="2943225"/>
          <p14:tracePt t="57305" x="5014913" y="2951163"/>
          <p14:tracePt t="57324" x="5014913" y="2986088"/>
          <p14:tracePt t="57341" x="5022850" y="3014663"/>
          <p14:tracePt t="57358" x="5022850" y="3051175"/>
          <p14:tracePt t="57375" x="5022850" y="3071813"/>
          <p14:tracePt t="57391" x="5022850" y="3086100"/>
          <p14:tracePt t="57408" x="5022850" y="3100388"/>
          <p14:tracePt t="57426" x="5022850" y="3128963"/>
          <p14:tracePt t="57441" x="5014913" y="3151188"/>
          <p14:tracePt t="57458" x="5014913" y="3165475"/>
          <p14:tracePt t="57475" x="5008563" y="3186113"/>
          <p14:tracePt t="57492" x="5000625" y="3200400"/>
          <p14:tracePt t="57511" x="4986338" y="3208338"/>
          <p14:tracePt t="57528" x="4979988" y="3214688"/>
          <p14:tracePt t="57544" x="4972050" y="3214688"/>
          <p14:tracePt t="57561" x="4951413" y="3222625"/>
          <p14:tracePt t="57578" x="4922838" y="3228975"/>
          <p14:tracePt t="57596" x="4879975" y="3243263"/>
          <p14:tracePt t="57613" x="4829175" y="3265488"/>
          <p14:tracePt t="57629" x="4814888" y="3265488"/>
          <p14:tracePt t="57646" x="4779963" y="3279775"/>
          <p14:tracePt t="57663" x="4714875" y="3294063"/>
          <p14:tracePt t="57679" x="4672013" y="3294063"/>
          <p14:tracePt t="57697" x="4594225" y="3286125"/>
          <p14:tracePt t="57713" x="4551363" y="3271838"/>
          <p14:tracePt t="57730" x="4494213" y="3265488"/>
          <p14:tracePt t="57747" x="4429125" y="3243263"/>
          <p14:tracePt t="57764" x="4386263" y="3228975"/>
          <p14:tracePt t="57782" x="4337050" y="3200400"/>
          <p14:tracePt t="57799" x="4300538" y="3179763"/>
          <p14:tracePt t="57816" x="4294188" y="3165475"/>
          <p14:tracePt t="57832" x="4279900" y="3151188"/>
          <p14:tracePt t="57850" x="4271963" y="3122613"/>
          <p14:tracePt t="57867" x="4265613" y="3114675"/>
          <p14:tracePt t="57883" x="4265613" y="3100388"/>
          <p14:tracePt t="57901" x="4257675" y="3079750"/>
          <p14:tracePt t="57917" x="4257675" y="3051175"/>
          <p14:tracePt t="57934" x="4271963" y="3022600"/>
          <p14:tracePt t="57951" x="4300538" y="2971800"/>
          <p14:tracePt t="57970" x="4322763" y="2943225"/>
          <p14:tracePt t="57985" x="4357688" y="2928938"/>
          <p14:tracePt t="57987" x="4386263" y="2922588"/>
          <p14:tracePt t="58003" x="4414838" y="2922588"/>
          <p14:tracePt t="58020" x="4443413" y="2908300"/>
          <p14:tracePt t="58038" x="4500563" y="2894013"/>
          <p14:tracePt t="58043" x="4522788" y="2894013"/>
          <p14:tracePt t="58054" x="4551363" y="2894013"/>
          <p14:tracePt t="58071" x="4600575" y="2879725"/>
          <p14:tracePt t="58087" x="4651375" y="2857500"/>
          <p14:tracePt t="58088" x="4679950" y="2857500"/>
          <p14:tracePt t="58104" x="4700588" y="2857500"/>
          <p14:tracePt t="58121" x="4772025" y="2857500"/>
          <p14:tracePt t="58138" x="4829175" y="2857500"/>
          <p14:tracePt t="58155" x="4894263" y="2857500"/>
          <p14:tracePt t="58173" x="4937125" y="2865438"/>
          <p14:tracePt t="58189" x="4986338" y="2871788"/>
          <p14:tracePt t="58206" x="5072063" y="2900363"/>
          <p14:tracePt t="58223" x="5094288" y="2914650"/>
          <p14:tracePt t="58240" x="5122863" y="2936875"/>
          <p14:tracePt t="58257" x="5143500" y="2943225"/>
          <p14:tracePt t="58274" x="5165725" y="2965450"/>
          <p14:tracePt t="58290" x="5186363" y="2986088"/>
          <p14:tracePt t="58307" x="5208588" y="3000375"/>
          <p14:tracePt t="58325" x="5222875" y="3022600"/>
          <p14:tracePt t="58342" x="5229225" y="3036888"/>
          <p14:tracePt t="58359" x="5237163" y="3051175"/>
          <p14:tracePt t="58376" x="5237163" y="3057525"/>
          <p14:tracePt t="58393" x="5243513" y="3100388"/>
          <p14:tracePt t="58410" x="5243513" y="3108325"/>
          <p14:tracePt t="58426" x="5243513" y="3128963"/>
          <p14:tracePt t="58444" x="5229225" y="3136900"/>
          <p14:tracePt t="58461" x="5229225" y="3165475"/>
          <p14:tracePt t="58478" x="5222875" y="3179763"/>
          <p14:tracePt t="58496" x="5208588" y="3186113"/>
          <p14:tracePt t="58513" x="5208588" y="3194050"/>
          <p14:tracePt t="58529" x="5194300" y="3194050"/>
          <p14:tracePt t="58534" x="5186363" y="3200400"/>
          <p14:tracePt t="58552" x="5180013" y="3208338"/>
          <p14:tracePt t="58568" x="5172075" y="3208338"/>
          <p14:tracePt t="58581" x="5157788" y="3222625"/>
          <p14:tracePt t="58597" x="5143500" y="3228975"/>
          <p14:tracePt t="58614" x="5114925" y="3236913"/>
          <p14:tracePt t="58631" x="5080000" y="3243263"/>
          <p14:tracePt t="58648" x="5037138" y="3257550"/>
          <p14:tracePt t="58665" x="5014913" y="3257550"/>
          <p14:tracePt t="58684" x="4957763" y="3271838"/>
          <p14:tracePt t="58701" x="4929188" y="3271838"/>
          <p14:tracePt t="58717" x="4900613" y="3271838"/>
          <p14:tracePt t="58733" x="4886325" y="3271838"/>
          <p14:tracePt t="58751" x="4857750" y="3271838"/>
          <p14:tracePt t="58768" x="4814888" y="3279775"/>
          <p14:tracePt t="58783" x="4779963" y="3279775"/>
          <p14:tracePt t="58787" x="4757738" y="3279775"/>
          <p14:tracePt t="58800" x="4743450" y="3286125"/>
          <p14:tracePt t="58818" x="4729163" y="3286125"/>
          <p14:tracePt t="58835" x="4708525" y="3286125"/>
          <p14:tracePt t="58853" x="4694238" y="3279775"/>
          <p14:tracePt t="58869" x="4608513" y="3265488"/>
          <p14:tracePt t="58885" x="4551363" y="3257550"/>
          <p14:tracePt t="58902" x="4522788" y="3257550"/>
          <p14:tracePt t="58921" x="4514850" y="3257550"/>
          <p14:tracePt t="59176" x="4529138" y="3257550"/>
          <p14:tracePt t="59184" x="4551363" y="3257550"/>
          <p14:tracePt t="59193" x="4565650" y="3257550"/>
          <p14:tracePt t="59208" x="4629150" y="3257550"/>
          <p14:tracePt t="59225" x="4714875" y="3257550"/>
          <p14:tracePt t="59243" x="4794250" y="3257550"/>
          <p14:tracePt t="59261" x="4872038" y="3257550"/>
          <p14:tracePt t="59277" x="4900613" y="3257550"/>
          <p14:tracePt t="59340" x="4908550" y="3257550"/>
          <p14:tracePt t="59355" x="4914900" y="3257550"/>
          <p14:tracePt t="59369" x="4922838" y="3257550"/>
          <p14:tracePt t="59387" x="4929188" y="3257550"/>
          <p14:tracePt t="59394" x="4929188" y="3265488"/>
          <p14:tracePt t="59410" x="4937125" y="3265488"/>
          <p14:tracePt t="59435" x="4943475" y="3265488"/>
          <p14:tracePt t="59879" x="4943475" y="3271838"/>
          <p14:tracePt t="60160" x="4951413" y="3271838"/>
          <p14:tracePt t="60168" x="4957763" y="3271838"/>
          <p14:tracePt t="60177" x="4972050" y="3279775"/>
          <p14:tracePt t="60194" x="4986338" y="3279775"/>
          <p14:tracePt t="60211" x="5008563" y="3279775"/>
          <p14:tracePt t="60229" x="5037138" y="3279775"/>
          <p14:tracePt t="60833" x="5037138" y="3286125"/>
          <p14:tracePt t="60895" x="5037138" y="3294063"/>
          <p14:tracePt t="60990" x="5029200" y="3294063"/>
          <p14:tracePt t="61020" x="5022850" y="3294063"/>
          <p14:tracePt t="61033" x="5014913" y="3294063"/>
          <p14:tracePt t="61052" x="5008563" y="3294063"/>
          <p14:tracePt t="61067" x="5008563" y="3300413"/>
          <p14:tracePt t="61075" x="5000625" y="3300413"/>
          <p14:tracePt t="61097" x="4994275" y="3300413"/>
          <p14:tracePt t="61106" x="4986338" y="3300413"/>
          <p14:tracePt t="61120" x="4979988" y="3300413"/>
          <p14:tracePt t="61136" x="4965700" y="3300413"/>
          <p14:tracePt t="61145" x="4951413" y="3300413"/>
          <p14:tracePt t="61163" x="4937125" y="3300413"/>
          <p14:tracePt t="61180" x="4922838" y="3300413"/>
          <p14:tracePt t="61196" x="4900613" y="3300413"/>
          <p14:tracePt t="61230" x="4886325" y="3300413"/>
          <p14:tracePt t="61248" x="4879975" y="3300413"/>
          <p14:tracePt t="61270" x="4865688" y="3300413"/>
          <p14:tracePt t="61284" x="4837113" y="3300413"/>
          <p14:tracePt t="61300" x="4829175" y="3300413"/>
          <p14:tracePt t="61317" x="4814888" y="3300413"/>
          <p14:tracePt t="61333" x="4814888" y="3294063"/>
          <p14:tracePt t="62473" x="4822825" y="3294063"/>
          <p14:tracePt t="62480" x="4829175" y="3294063"/>
          <p14:tracePt t="62496" x="4837113" y="3294063"/>
          <p14:tracePt t="62512" x="4843463" y="3294063"/>
          <p14:tracePt t="62549" x="4851400" y="3294063"/>
          <p14:tracePt t="62569" x="4857750" y="3294063"/>
          <p14:tracePt t="62597" x="4865688" y="3294063"/>
          <p14:tracePt t="62637" x="4872038" y="3294063"/>
          <p14:tracePt t="62660" x="4879975" y="3294063"/>
          <p14:tracePt t="62669" x="4886325" y="3294063"/>
          <p14:tracePt t="62678" x="4894263" y="3294063"/>
          <p14:tracePt t="62693" x="4908550" y="3294063"/>
          <p14:tracePt t="62710" x="4922838" y="3294063"/>
          <p14:tracePt t="62726" x="4929188" y="3294063"/>
          <p14:tracePt t="62743" x="4943475" y="3300413"/>
          <p14:tracePt t="62759" x="4979988" y="3300413"/>
          <p14:tracePt t="62818" x="4986338" y="3300413"/>
          <p14:tracePt t="62833" x="4994275" y="3300413"/>
          <p14:tracePt t="62864" x="5000625" y="3300413"/>
          <p14:tracePt t="63816" x="4994275" y="3300413"/>
          <p14:tracePt t="63824" x="4986338" y="3300413"/>
          <p14:tracePt t="63847" x="4979988" y="3300413"/>
          <p14:tracePt t="63856" x="4965700" y="3300413"/>
          <p14:tracePt t="63864" x="4943475" y="3300413"/>
          <p14:tracePt t="63883" x="4908550" y="3300413"/>
          <p14:tracePt t="63900" x="4865688" y="3300413"/>
          <p14:tracePt t="63916" x="4814888" y="3300413"/>
          <p14:tracePt t="63918" x="4772025" y="3300413"/>
          <p14:tracePt t="63932" x="4694238" y="3300413"/>
          <p14:tracePt t="63951" x="4651375" y="3308350"/>
          <p14:tracePt t="63968" x="4622800" y="3308350"/>
          <p14:tracePt t="63984" x="4608513" y="3308350"/>
          <p14:tracePt t="64000" x="4594225" y="3308350"/>
          <p14:tracePt t="64017" x="4579938" y="3308350"/>
          <p14:tracePt t="64037" x="4565650" y="3308350"/>
          <p14:tracePt t="64051" x="4543425" y="3308350"/>
          <p14:tracePt t="64068" x="4529138" y="3308350"/>
          <p14:tracePt t="64085" x="4508500" y="3308350"/>
          <p14:tracePt t="64103" x="4451350" y="3308350"/>
          <p14:tracePt t="64119" x="4408488" y="3308350"/>
          <p14:tracePt t="64136" x="4386263" y="3308350"/>
          <p14:tracePt t="64839" x="4394200" y="3308350"/>
          <p14:tracePt t="65060" x="4400550" y="3308350"/>
          <p14:tracePt t="65174" x="4408488" y="3308350"/>
          <p14:tracePt t="65623" x="4414838" y="3308350"/>
          <p14:tracePt t="65795" x="4394200" y="3314700"/>
          <p14:tracePt t="65801" x="4386263" y="3314700"/>
          <p14:tracePt t="65810" x="4357688" y="3322638"/>
          <p14:tracePt t="65819" x="4337050" y="3328988"/>
          <p14:tracePt t="65837" x="4265613" y="3336925"/>
          <p14:tracePt t="65853" x="4079875" y="3357563"/>
          <p14:tracePt t="65869" x="3951288" y="3386138"/>
          <p14:tracePt t="65886" x="3800475" y="3394075"/>
          <p14:tracePt t="65903" x="3636963" y="3400425"/>
          <p14:tracePt t="65920" x="3529013" y="3422650"/>
          <p14:tracePt t="65937" x="3422650" y="3443288"/>
          <p14:tracePt t="65955" x="3300413" y="3443288"/>
          <p14:tracePt t="65972" x="3222625" y="3436938"/>
          <p14:tracePt t="65989" x="3179763" y="3436938"/>
          <p14:tracePt t="66005" x="3128963" y="3451225"/>
          <p14:tracePt t="66022" x="3079750" y="3451225"/>
          <p14:tracePt t="66039" x="3051175" y="3457575"/>
          <p14:tracePt t="66042" x="3028950" y="3465513"/>
          <p14:tracePt t="66057" x="3008313" y="3465513"/>
          <p14:tracePt t="66074" x="2986088" y="3471863"/>
          <p14:tracePt t="66092" x="2979738" y="3471863"/>
          <p14:tracePt t="66122" x="2971800" y="3471863"/>
          <p14:tracePt t="66199" x="2957513" y="3471863"/>
          <p14:tracePt t="66207" x="2936875" y="3471863"/>
          <p14:tracePt t="66214" x="2922588" y="3471863"/>
          <p14:tracePt t="66226" x="2900363" y="3471863"/>
          <p14:tracePt t="66276" x="2894013" y="3471863"/>
          <p14:tracePt t="66317" x="2886075" y="3471863"/>
          <p14:tracePt t="66326" x="2879725" y="3471863"/>
          <p14:tracePt t="66338" x="2871788" y="3471863"/>
          <p14:tracePt t="66347" x="2865438" y="3471863"/>
          <p14:tracePt t="66362" x="2836863" y="3479800"/>
          <p14:tracePt t="66380" x="2765425" y="3522663"/>
          <p14:tracePt t="66396" x="2643188" y="3565525"/>
          <p14:tracePt t="66413" x="2565400" y="3622675"/>
          <p14:tracePt t="66429" x="2457450" y="3714750"/>
          <p14:tracePt t="66447" x="2336800" y="3836988"/>
          <p14:tracePt t="66464" x="2257425" y="3908425"/>
          <p14:tracePt t="66480" x="2208213" y="3971925"/>
          <p14:tracePt t="66498" x="2179638" y="4000500"/>
          <p14:tracePt t="66515" x="2157413" y="4029075"/>
          <p14:tracePt t="66532" x="2143125" y="4043363"/>
          <p14:tracePt t="66535" x="2143125" y="4057650"/>
          <p14:tracePt t="66549" x="2136775" y="4100513"/>
          <p14:tracePt t="66566" x="2136775" y="4143375"/>
          <p14:tracePt t="66582" x="2114550" y="4179888"/>
          <p14:tracePt t="66600" x="2100263" y="4257675"/>
          <p14:tracePt t="66616" x="2051050" y="4329113"/>
          <p14:tracePt t="66635" x="1922463" y="4437063"/>
          <p14:tracePt t="66652" x="1836738" y="4494213"/>
          <p14:tracePt t="66668" x="1814513" y="4514850"/>
          <p14:tracePt t="66714" x="1808163" y="4514850"/>
          <p14:tracePt t="66730" x="1808163" y="4508500"/>
          <p14:tracePt t="66737" x="1800225" y="4500563"/>
          <p14:tracePt t="66753" x="1800225" y="4479925"/>
          <p14:tracePt t="66770" x="1800225" y="4457700"/>
          <p14:tracePt t="66787" x="1793875" y="4414838"/>
          <p14:tracePt t="66803" x="1785938" y="4371975"/>
          <p14:tracePt t="66820" x="1779588" y="4337050"/>
          <p14:tracePt t="66837" x="1779588" y="4279900"/>
          <p14:tracePt t="66854" x="1779588" y="4243388"/>
          <p14:tracePt t="66872" x="1785938" y="4171950"/>
          <p14:tracePt t="66890" x="1793875" y="4100513"/>
          <p14:tracePt t="66909" x="1793875" y="4000500"/>
          <p14:tracePt t="66925" x="1793875" y="3971925"/>
          <p14:tracePt t="66941" x="1793875" y="3937000"/>
          <p14:tracePt t="66958" x="1793875" y="3914775"/>
          <p14:tracePt t="66974" x="1793875" y="3879850"/>
          <p14:tracePt t="66992" x="1800225" y="3851275"/>
          <p14:tracePt t="67009" x="1800225" y="3829050"/>
          <p14:tracePt t="67161" x="1808163" y="3822700"/>
          <p14:tracePt t="67323" x="1814513" y="3822700"/>
          <p14:tracePt t="67337" x="1828800" y="3822700"/>
          <p14:tracePt t="67354" x="1843088" y="3822700"/>
          <p14:tracePt t="67361" x="1851025" y="3822700"/>
          <p14:tracePt t="67370" x="1865313" y="3814763"/>
          <p14:tracePt t="67381" x="1885950" y="3800475"/>
          <p14:tracePt t="67398" x="1900238" y="3800475"/>
          <p14:tracePt t="67415" x="1914525" y="3794125"/>
          <p14:tracePt t="67432" x="1936750" y="3786188"/>
          <p14:tracePt t="67450" x="1957388" y="3765550"/>
          <p14:tracePt t="67466" x="1985963" y="3743325"/>
          <p14:tracePt t="67484" x="2014538" y="3700463"/>
          <p14:tracePt t="67501" x="2065338" y="3665538"/>
          <p14:tracePt t="67517" x="2071688" y="3643313"/>
          <p14:tracePt t="67534" x="2079625" y="3629025"/>
          <p14:tracePt t="67573" x="2085975" y="3629025"/>
          <p14:tracePt t="67581" x="2093913" y="3629025"/>
          <p14:tracePt t="67592" x="2093913" y="3622675"/>
          <p14:tracePt t="67602" x="2100263" y="3608388"/>
          <p14:tracePt t="67619" x="2114550" y="3586163"/>
          <p14:tracePt t="67636" x="2122488" y="3551238"/>
          <p14:tracePt t="67653" x="2122488" y="3522663"/>
          <p14:tracePt t="67672" x="2128838" y="3500438"/>
          <p14:tracePt t="67689" x="2128838" y="3486150"/>
          <p14:tracePt t="67706" x="2136775" y="3479800"/>
          <p14:tracePt t="67723" x="2136775" y="3465513"/>
          <p14:tracePt t="67739" x="2136775" y="3457575"/>
          <p14:tracePt t="67784" x="2136775" y="3451225"/>
          <p14:tracePt t="67793" x="2136775" y="3443288"/>
          <p14:tracePt t="67807" x="2136775" y="3408363"/>
          <p14:tracePt t="67823" x="2136775" y="3351213"/>
          <p14:tracePt t="67840" x="2136775" y="3308350"/>
          <p14:tracePt t="67858" x="2136775" y="3251200"/>
          <p14:tracePt t="67874" x="2136775" y="3236913"/>
          <p14:tracePt t="67891" x="2136775" y="3222625"/>
          <p14:tracePt t="67908" x="2128838" y="3222625"/>
          <p14:tracePt t="67974" x="2122488" y="3222625"/>
          <p14:tracePt t="67988" x="2122488" y="3214688"/>
          <p14:tracePt t="67997" x="2114550" y="3200400"/>
          <p14:tracePt t="68012" x="2108200" y="3194050"/>
          <p14:tracePt t="68029" x="2108200" y="3186113"/>
          <p14:tracePt t="68051" x="2100263" y="3186113"/>
          <p14:tracePt t="68130" x="2093913" y="3186113"/>
          <p14:tracePt t="68136" x="2085975" y="3186113"/>
          <p14:tracePt t="68159" x="2079625" y="3186113"/>
          <p14:tracePt t="68184" x="2079625" y="3194050"/>
          <p14:tracePt t="68315" x="2071688" y="3194050"/>
          <p14:tracePt t="68564" x="2071688" y="3200400"/>
          <p14:tracePt t="69153" x="2065338" y="3200400"/>
          <p14:tracePt t="69220" x="2071688" y="3200400"/>
          <p14:tracePt t="69244" x="2079625" y="3200400"/>
          <p14:tracePt t="69260" x="2085975" y="3200400"/>
          <p14:tracePt t="69268" x="2093913" y="3200400"/>
          <p14:tracePt t="69277" x="2108200" y="3200400"/>
          <p14:tracePt t="69284" x="2114550" y="3208338"/>
          <p14:tracePt t="69303" x="2143125" y="3214688"/>
          <p14:tracePt t="69320" x="2157413" y="3222625"/>
          <p14:tracePt t="69335" x="2171700" y="3222625"/>
          <p14:tracePt t="69352" x="2179638" y="3222625"/>
          <p14:tracePt t="69619" x="2179638" y="3228975"/>
          <p14:tracePt t="69627" x="2222500" y="3228975"/>
          <p14:tracePt t="69636" x="2228850" y="3228975"/>
          <p14:tracePt t="69643" x="2257425" y="3236913"/>
          <p14:tracePt t="69658" x="2300288" y="3236913"/>
          <p14:tracePt t="69675" x="2365375" y="3236913"/>
          <p14:tracePt t="69692" x="2379663" y="3228975"/>
          <p14:tracePt t="69709" x="2386013" y="3228975"/>
          <p14:tracePt t="69842" x="2379663" y="3228975"/>
          <p14:tracePt t="69848" x="2357438" y="3228975"/>
          <p14:tracePt t="69864" x="2314575" y="3228975"/>
          <p14:tracePt t="69880" x="2286000" y="3236913"/>
          <p14:tracePt t="69896" x="2236788" y="3243263"/>
          <p14:tracePt t="69913" x="2222500" y="3243263"/>
          <p14:tracePt t="69931" x="2200275" y="3243263"/>
          <p14:tracePt t="69950" x="2193925" y="3243263"/>
          <p14:tracePt t="69964" x="2185988" y="3243263"/>
          <p14:tracePt t="69981" x="2179638" y="3243263"/>
          <p14:tracePt t="69998" x="2165350" y="3251200"/>
          <p14:tracePt t="70015" x="2128838" y="3251200"/>
          <p14:tracePt t="70032" x="2100263" y="3257550"/>
          <p14:tracePt t="70050" x="2093913" y="3257550"/>
          <p14:tracePt t="70067" x="2085975" y="3257550"/>
          <p14:tracePt t="70120" x="2079625" y="3257550"/>
          <p14:tracePt t="70137" x="2065338" y="3257550"/>
          <p14:tracePt t="70142" x="2057400" y="3257550"/>
          <p14:tracePt t="70151" x="2051050" y="3257550"/>
          <p14:tracePt t="70168" x="2043113" y="3257550"/>
          <p14:tracePt t="71065" x="2043113" y="3265488"/>
          <p14:tracePt t="71081" x="2051050" y="3271838"/>
          <p14:tracePt t="71113" x="2051050" y="3279775"/>
          <p14:tracePt t="71122" x="2051050" y="3286125"/>
          <p14:tracePt t="71144" x="2036763" y="3294063"/>
          <p14:tracePt t="71160" x="2022475" y="3294063"/>
          <p14:tracePt t="71166" x="2014538" y="3294063"/>
          <p14:tracePt t="71174" x="2008188" y="3294063"/>
          <p14:tracePt t="71191" x="2000250" y="3294063"/>
          <p14:tracePt t="71238" x="1993900" y="3279775"/>
          <p14:tracePt t="71254" x="1993900" y="3271838"/>
          <p14:tracePt t="71263" x="1993900" y="3251200"/>
          <p14:tracePt t="71276" x="1985963" y="3243263"/>
          <p14:tracePt t="71289" x="1985963" y="3228975"/>
          <p14:tracePt t="71306" x="1979613" y="3186113"/>
          <p14:tracePt t="71323" x="1971675" y="3157538"/>
          <p14:tracePt t="71341" x="1965325" y="3128963"/>
          <p14:tracePt t="71358" x="1965325" y="3100388"/>
          <p14:tracePt t="71374" x="1965325" y="3086100"/>
          <p14:tracePt t="71391" x="1965325" y="3079750"/>
          <p14:tracePt t="71408" x="1965325" y="3065463"/>
          <p14:tracePt t="71425" x="1979613" y="3051175"/>
          <p14:tracePt t="71443" x="1985963" y="3028950"/>
          <p14:tracePt t="71459" x="1985963" y="3022600"/>
          <p14:tracePt t="71476" x="1993900" y="3022600"/>
          <p14:tracePt t="71510" x="2000250" y="3014663"/>
          <p14:tracePt t="71527" x="2014538" y="3014663"/>
          <p14:tracePt t="71533" x="2022475" y="3008313"/>
          <p14:tracePt t="71544" x="2043113" y="3008313"/>
          <p14:tracePt t="71561" x="2065338" y="2994025"/>
          <p14:tracePt t="71580" x="2114550" y="2994025"/>
          <p14:tracePt t="71597" x="2136775" y="2994025"/>
          <p14:tracePt t="71613" x="2157413" y="2994025"/>
          <p14:tracePt t="71629" x="2179638" y="2994025"/>
          <p14:tracePt t="71646" x="2208213" y="2994025"/>
          <p14:tracePt t="71663" x="2265363" y="2994025"/>
          <p14:tracePt t="71681" x="2314575" y="3014663"/>
          <p14:tracePt t="71698" x="2351088" y="3028950"/>
          <p14:tracePt t="71714" x="2393950" y="3036888"/>
          <p14:tracePt t="71731" x="2414588" y="3057525"/>
          <p14:tracePt t="71750" x="2451100" y="3065463"/>
          <p14:tracePt t="71768" x="2471738" y="3071813"/>
          <p14:tracePt t="71788" x="2479675" y="3079750"/>
          <p14:tracePt t="71801" x="2486025" y="3079750"/>
          <p14:tracePt t="71818" x="2486025" y="3086100"/>
          <p14:tracePt t="71833" x="2486025" y="3100388"/>
          <p14:tracePt t="71850" x="2486025" y="3114675"/>
          <p14:tracePt t="71867" x="2486025" y="3136900"/>
          <p14:tracePt t="71884" x="2479675" y="3186113"/>
          <p14:tracePt t="71901" x="2465388" y="3222625"/>
          <p14:tracePt t="71920" x="2451100" y="3243263"/>
          <p14:tracePt t="71937" x="2436813" y="3265488"/>
          <p14:tracePt t="71954" x="2408238" y="3279775"/>
          <p14:tracePt t="71970" x="2371725" y="3286125"/>
          <p14:tracePt t="71987" x="2343150" y="3286125"/>
          <p14:tracePt t="72004" x="2322513" y="3286125"/>
          <p14:tracePt t="72020" x="2300288" y="3286125"/>
          <p14:tracePt t="72037" x="2279650" y="3286125"/>
          <p14:tracePt t="72081" x="2271713" y="3286125"/>
          <p14:tracePt t="72301" x="2265363" y="3286125"/>
          <p14:tracePt t="72308" x="2236788" y="3286125"/>
          <p14:tracePt t="72313" x="2185988" y="3294063"/>
          <p14:tracePt t="72326" x="2157413" y="3294063"/>
          <p14:tracePt t="72345" x="2108200" y="3294063"/>
          <p14:tracePt t="72361" x="2100263" y="3294063"/>
          <p14:tracePt t="72377" x="2093913" y="3286125"/>
          <p14:tracePt t="72394" x="2071688" y="3286125"/>
          <p14:tracePt t="72411" x="2051050" y="3286125"/>
          <p14:tracePt t="72428" x="2008188" y="3286125"/>
          <p14:tracePt t="72445" x="1965325" y="3286125"/>
          <p14:tracePt t="72463" x="1871663" y="3286125"/>
          <p14:tracePt t="72479" x="1857375" y="3279775"/>
          <p14:tracePt t="72635" x="1851025" y="3279775"/>
          <p14:tracePt t="72911" x="1843088" y="3279775"/>
          <p14:tracePt t="72927" x="1836738" y="3279775"/>
          <p14:tracePt t="72934" x="1828800" y="3279775"/>
          <p14:tracePt t="72964" x="1822450" y="3279775"/>
          <p14:tracePt t="73034" x="1808163" y="3279775"/>
          <p14:tracePt t="73043" x="1793875" y="3279775"/>
          <p14:tracePt t="73048" x="1771650" y="3279775"/>
          <p14:tracePt t="73057" x="1771650" y="3286125"/>
          <p14:tracePt t="73073" x="1757363" y="3286125"/>
          <p14:tracePt t="73142" x="1757363" y="3294063"/>
          <p14:tracePt t="73401" x="1765300" y="3294063"/>
          <p14:tracePt t="73455" x="1771650" y="3294063"/>
          <p14:tracePt t="75695" x="1785938" y="3294063"/>
          <p14:tracePt t="75704" x="1800225" y="3294063"/>
          <p14:tracePt t="75712" x="1828800" y="3314700"/>
          <p14:tracePt t="75724" x="1871663" y="3314700"/>
          <p14:tracePt t="75741" x="2000250" y="3322638"/>
          <p14:tracePt t="75759" x="2243138" y="3343275"/>
          <p14:tracePt t="75776" x="2414588" y="3365500"/>
          <p14:tracePt t="75792" x="2622550" y="3371850"/>
          <p14:tracePt t="75810" x="2757488" y="3371850"/>
          <p14:tracePt t="75826" x="3008313" y="3371850"/>
          <p14:tracePt t="75843" x="3208338" y="3386138"/>
          <p14:tracePt t="75860" x="3479800" y="3414713"/>
          <p14:tracePt t="75877" x="3657600" y="3429000"/>
          <p14:tracePt t="75894" x="3879850" y="3436938"/>
          <p14:tracePt t="75911" x="4086225" y="3465513"/>
          <p14:tracePt t="75929" x="4337050" y="3500438"/>
          <p14:tracePt t="75945" x="4408488" y="3500438"/>
          <p14:tracePt t="75962" x="4608513" y="3486150"/>
          <p14:tracePt t="75979" x="4729163" y="3494088"/>
          <p14:tracePt t="75998" x="4865688" y="3514725"/>
          <p14:tracePt t="76015" x="5057775" y="3536950"/>
          <p14:tracePt t="76034" x="5343525" y="3551238"/>
          <p14:tracePt t="76039" x="5437188" y="3565525"/>
          <p14:tracePt t="76047" x="5508625" y="3579813"/>
          <p14:tracePt t="76064" x="5600700" y="3586163"/>
          <p14:tracePt t="76081" x="5708650" y="3594100"/>
          <p14:tracePt t="76098" x="5780088" y="3594100"/>
          <p14:tracePt t="76115" x="5837238" y="3594100"/>
          <p14:tracePt t="76132" x="5894388" y="3594100"/>
          <p14:tracePt t="76149" x="6008688" y="3571875"/>
          <p14:tracePt t="76166" x="6200775" y="3557588"/>
          <p14:tracePt t="76183" x="6365875" y="3551238"/>
          <p14:tracePt t="76201" x="6451600" y="3529013"/>
          <p14:tracePt t="76217" x="6537325" y="3471863"/>
          <p14:tracePt t="76234" x="6594475" y="3457575"/>
          <p14:tracePt t="76251" x="6637338" y="3422650"/>
          <p14:tracePt t="76268" x="6657975" y="3400425"/>
          <p14:tracePt t="76285" x="6686550" y="3371850"/>
          <p14:tracePt t="76302" x="6729413" y="3351213"/>
          <p14:tracePt t="76320" x="6751638" y="3351213"/>
          <p14:tracePt t="76336" x="6786563" y="3351213"/>
          <p14:tracePt t="76337" x="6794500" y="3351213"/>
          <p14:tracePt t="76354" x="6808788" y="3351213"/>
          <p14:tracePt t="76538" x="6815138" y="3351213"/>
          <p14:tracePt t="76546" x="6829425" y="3351213"/>
          <p14:tracePt t="76557" x="6837363" y="3351213"/>
          <p14:tracePt t="76574" x="6843713" y="3351213"/>
          <p14:tracePt t="76596" x="6858000" y="3343275"/>
          <p14:tracePt t="76609" x="6880225" y="3336925"/>
          <p14:tracePt t="76625" x="6900863" y="3328988"/>
          <p14:tracePt t="76642" x="6937375" y="3328988"/>
          <p14:tracePt t="76658" x="6972300" y="3328988"/>
          <p14:tracePt t="76675" x="7000875" y="3328988"/>
          <p14:tracePt t="76693" x="7015163" y="3322638"/>
          <p14:tracePt t="76710" x="7023100" y="3322638"/>
          <p14:tracePt t="76727" x="7037388" y="3322638"/>
          <p14:tracePt t="76745" x="7051675" y="3314700"/>
          <p14:tracePt t="76761" x="7065963" y="3308350"/>
          <p14:tracePt t="76778" x="7086600" y="3308350"/>
          <p14:tracePt t="76795" x="7100888" y="3300413"/>
          <p14:tracePt t="76813" x="7108825" y="3286125"/>
          <p14:tracePt t="76845" x="7123113" y="3286125"/>
          <p14:tracePt t="76863" x="7129463" y="3279775"/>
          <p14:tracePt t="76882" x="7151688" y="3271838"/>
          <p14:tracePt t="76897" x="7172325" y="3271838"/>
          <p14:tracePt t="76914" x="7186613" y="3265488"/>
          <p14:tracePt t="77018" x="7186613" y="3257550"/>
          <p14:tracePt t="77035" x="7194550" y="3257550"/>
          <p14:tracePt t="77089" x="7200900" y="3257550"/>
          <p14:tracePt t="77097" x="7208838" y="3257550"/>
          <p14:tracePt t="77107" x="7215188" y="3251200"/>
          <p14:tracePt t="77126" x="7223125" y="3251200"/>
          <p14:tracePt t="77150" x="7223125" y="3243263"/>
          <p14:tracePt t="77198" x="7237413" y="3243263"/>
          <p14:tracePt t="77205" x="7251700" y="3243263"/>
          <p14:tracePt t="77212" x="7258050" y="3243263"/>
          <p14:tracePt t="77221" x="7265988" y="3243263"/>
          <p14:tracePt t="77236" x="7280275" y="3243263"/>
          <p14:tracePt t="77253" x="7286625" y="3243263"/>
          <p14:tracePt t="77270" x="7300913" y="3243263"/>
          <p14:tracePt t="77376" x="7308850" y="3243263"/>
          <p14:tracePt t="77383" x="7315200" y="3243263"/>
          <p14:tracePt t="77392" x="7323138" y="3243263"/>
          <p14:tracePt t="77406" x="7329488" y="3243263"/>
          <p14:tracePt t="77471" x="7343775" y="3243263"/>
          <p14:tracePt t="77479" x="7372350" y="3243263"/>
          <p14:tracePt t="77491" x="7380288" y="3243263"/>
          <p14:tracePt t="77509" x="7408863" y="3228975"/>
          <p14:tracePt t="77525" x="7415213" y="3228975"/>
          <p14:tracePt t="77604" x="7429500" y="3228975"/>
          <p14:tracePt t="77704" x="7437438" y="3228975"/>
          <p14:tracePt t="77720" x="7437438" y="3222625"/>
          <p14:tracePt t="77728" x="7443788" y="3222625"/>
          <p14:tracePt t="77737" x="7458075" y="3222625"/>
          <p14:tracePt t="77746" x="7466013" y="3222625"/>
          <p14:tracePt t="77764" x="7472363" y="3214688"/>
          <p14:tracePt t="78127" x="7466013" y="3214688"/>
          <p14:tracePt t="78134" x="7458075" y="3214688"/>
          <p14:tracePt t="78142" x="7451725" y="3214688"/>
          <p14:tracePt t="78159" x="7443788" y="3214688"/>
          <p14:tracePt t="78175" x="7437438" y="3214688"/>
          <p14:tracePt t="78197" x="7429500" y="3222625"/>
          <p14:tracePt t="78213" x="7423150" y="3222625"/>
          <p14:tracePt t="78228" x="7415213" y="3222625"/>
          <p14:tracePt t="78239" x="7408863" y="3222625"/>
          <p14:tracePt t="78265" x="7400925" y="3222625"/>
          <p14:tracePt t="78282" x="7394575" y="3222625"/>
          <p14:tracePt t="78298" x="7386638" y="3228975"/>
          <p14:tracePt t="78307" x="7380288" y="3228975"/>
          <p14:tracePt t="78324" x="7372350" y="3236913"/>
          <p14:tracePt t="78341" x="7366000" y="3236913"/>
          <p14:tracePt t="78358" x="7358063" y="3236913"/>
          <p14:tracePt t="78377" x="7351713" y="3236913"/>
          <p14:tracePt t="78471" x="7343775" y="3236913"/>
          <p14:tracePt t="78495" x="7337425" y="3236913"/>
          <p14:tracePt t="78503" x="7329488" y="3236913"/>
          <p14:tracePt t="78526" x="7323138" y="3236913"/>
          <p14:tracePt t="78542" x="7315200" y="3236913"/>
          <p14:tracePt t="78730" x="7308850" y="3236913"/>
          <p14:tracePt t="78746" x="7308850" y="3228975"/>
          <p14:tracePt t="78754" x="7300913" y="3228975"/>
          <p14:tracePt t="78766" x="7300913" y="3222625"/>
          <p14:tracePt t="78782" x="7300913" y="3214688"/>
          <p14:tracePt t="78799" x="7300913" y="3208338"/>
          <p14:tracePt t="78832" x="7300913" y="3200400"/>
          <p14:tracePt t="78836" x="7294563" y="3194050"/>
          <p14:tracePt t="78852" x="7294563" y="3186113"/>
          <p14:tracePt t="78867" x="7294563" y="3157538"/>
          <p14:tracePt t="78885" x="7294563" y="3143250"/>
          <p14:tracePt t="78901" x="7294563" y="3122613"/>
          <p14:tracePt t="78919" x="7294563" y="3100388"/>
          <p14:tracePt t="78936" x="7294563" y="3094038"/>
          <p14:tracePt t="78953" x="7294563" y="3071813"/>
          <p14:tracePt t="78970" x="7294563" y="3065463"/>
          <p14:tracePt t="79002" x="7300913" y="3065463"/>
          <p14:tracePt t="79008" x="7308850" y="3057525"/>
          <p14:tracePt t="79025" x="7308850" y="3051175"/>
          <p14:tracePt t="79037" x="7315200" y="3051175"/>
          <p14:tracePt t="79055" x="7329488" y="3028950"/>
          <p14:tracePt t="79071" x="7337425" y="3022600"/>
          <p14:tracePt t="79088" x="7351713" y="3022600"/>
          <p14:tracePt t="79106" x="7358063" y="3014663"/>
          <p14:tracePt t="79123" x="7366000" y="3008313"/>
          <p14:tracePt t="79139" x="7380288" y="3008313"/>
          <p14:tracePt t="79157" x="7400925" y="3008313"/>
          <p14:tracePt t="79173" x="7423150" y="3008313"/>
          <p14:tracePt t="79190" x="7451725" y="3008313"/>
          <p14:tracePt t="79207" x="7466013" y="3008313"/>
          <p14:tracePt t="79325" x="7472363" y="3008313"/>
          <p14:tracePt t="79363" x="7472363" y="3022600"/>
          <p14:tracePt t="79378" x="7472363" y="3028950"/>
          <p14:tracePt t="79386" x="7472363" y="3036888"/>
          <p14:tracePt t="79396" x="7472363" y="3043238"/>
          <p14:tracePt t="79412" x="7472363" y="3057525"/>
          <p14:tracePt t="79429" x="7472363" y="3086100"/>
          <p14:tracePt t="79447" x="7472363" y="3094038"/>
          <p14:tracePt t="79463" x="7472363" y="3100388"/>
          <p14:tracePt t="79480" x="7472363" y="3108325"/>
          <p14:tracePt t="79496" x="7472363" y="3122613"/>
          <p14:tracePt t="79513" x="7472363" y="3143250"/>
          <p14:tracePt t="79531" x="7472363" y="3151188"/>
          <p14:tracePt t="79548" x="7472363" y="3157538"/>
          <p14:tracePt t="79587" x="7472363" y="3165475"/>
          <p14:tracePt t="79754" x="7472363" y="3171825"/>
          <p14:tracePt t="79768" x="7480300" y="3171825"/>
          <p14:tracePt t="79775" x="7486650" y="3171825"/>
          <p14:tracePt t="79785" x="7494588" y="3171825"/>
          <p14:tracePt t="79803" x="7508875" y="3171825"/>
          <p14:tracePt t="79822" x="7537450" y="3179763"/>
          <p14:tracePt t="79837" x="7572375" y="3179763"/>
          <p14:tracePt t="79853" x="7608888" y="3179763"/>
          <p14:tracePt t="79870" x="7637463" y="3179763"/>
          <p14:tracePt t="79887" x="7643813" y="3179763"/>
          <p14:tracePt t="79938" x="7651750" y="3179763"/>
          <p14:tracePt t="79962" x="7666038" y="3179763"/>
          <p14:tracePt t="79978" x="7672388" y="3179763"/>
          <p14:tracePt t="80142" x="7666038" y="3179763"/>
          <p14:tracePt t="80150" x="7658100" y="3179763"/>
          <p14:tracePt t="80171" x="7651750" y="3179763"/>
          <p14:tracePt t="80195" x="7643813" y="3179763"/>
          <p14:tracePt t="80572" x="7637463" y="3179763"/>
          <p14:tracePt t="80578" x="7637463" y="3186113"/>
          <p14:tracePt t="80588" x="7637463" y="3194050"/>
          <p14:tracePt t="80602" x="7623175" y="3208338"/>
          <p14:tracePt t="80618" x="7600950" y="3214688"/>
          <p14:tracePt t="80635" x="7572375" y="3222625"/>
          <p14:tracePt t="80652" x="7551738" y="3228975"/>
          <p14:tracePt t="80669" x="7529513" y="3236913"/>
          <p14:tracePt t="80686" x="7515225" y="3236913"/>
          <p14:tracePt t="80703" x="7494588" y="3236913"/>
          <p14:tracePt t="80719" x="7480300" y="3236913"/>
          <p14:tracePt t="80737" x="7466013" y="3228975"/>
          <p14:tracePt t="80754" x="7443788" y="3228975"/>
          <p14:tracePt t="80772" x="7437438" y="3222625"/>
          <p14:tracePt t="80789" x="7423150" y="3222625"/>
          <p14:tracePt t="80790" x="7415213" y="3222625"/>
          <p14:tracePt t="80815" x="7400925" y="3222625"/>
          <p14:tracePt t="80822" x="7394575" y="3214688"/>
          <p14:tracePt t="80839" x="7380288" y="3214688"/>
          <p14:tracePt t="80856" x="7380288" y="3208338"/>
          <p14:tracePt t="80872" x="7366000" y="3208338"/>
          <p14:tracePt t="80892" x="7343775" y="3208338"/>
          <p14:tracePt t="80908" x="7343775" y="3200400"/>
          <p14:tracePt t="80971" x="7337425" y="3200400"/>
          <p14:tracePt t="80979" x="7337425" y="3194050"/>
          <p14:tracePt t="80987" x="7337425" y="3186113"/>
          <p14:tracePt t="81000" x="7329488" y="3171825"/>
          <p14:tracePt t="81009" x="7323138" y="3165475"/>
          <p14:tracePt t="81027" x="7315200" y="3143250"/>
          <p14:tracePt t="81035" x="7315200" y="3128963"/>
          <p14:tracePt t="81042" x="7315200" y="3114675"/>
          <p14:tracePt t="81060" x="7315200" y="3086100"/>
          <p14:tracePt t="81076" x="7308850" y="3065463"/>
          <p14:tracePt t="81093" x="7308850" y="3043238"/>
          <p14:tracePt t="81111" x="7308850" y="3022600"/>
          <p14:tracePt t="81128" x="7308850" y="3014663"/>
          <p14:tracePt t="81145" x="7315200" y="3008313"/>
          <p14:tracePt t="81162" x="7323138" y="2994025"/>
          <p14:tracePt t="81180" x="7329488" y="2986088"/>
          <p14:tracePt t="81198" x="7337425" y="2986088"/>
          <p14:tracePt t="81213" x="7358063" y="2986088"/>
          <p14:tracePt t="81229" x="7380288" y="2979738"/>
          <p14:tracePt t="81247" x="7408863" y="2979738"/>
          <p14:tracePt t="81264" x="7451725" y="2979738"/>
          <p14:tracePt t="81281" x="7508875" y="3000375"/>
          <p14:tracePt t="81297" x="7529513" y="3008313"/>
          <p14:tracePt t="81314" x="7543800" y="3014663"/>
          <p14:tracePt t="81333" x="7551738" y="3022600"/>
          <p14:tracePt t="81350" x="7551738" y="3028950"/>
          <p14:tracePt t="81367" x="7551738" y="3057525"/>
          <p14:tracePt t="81384" x="7551738" y="3065463"/>
          <p14:tracePt t="81471" x="7551738" y="3071813"/>
          <p14:tracePt t="81479" x="7543800" y="3079750"/>
          <p14:tracePt t="81487" x="7523163" y="3094038"/>
          <p14:tracePt t="81501" x="7423150" y="3136900"/>
          <p14:tracePt t="81518" x="7337425" y="3165475"/>
          <p14:tracePt t="81535" x="7158038" y="3208338"/>
          <p14:tracePt t="81552" x="7023100" y="3214688"/>
          <p14:tracePt t="81569" x="6915150" y="3228975"/>
          <p14:tracePt t="81586" x="6880225" y="3228975"/>
          <p14:tracePt t="81687" x="6886575" y="3228975"/>
          <p14:tracePt t="81695" x="6894513" y="3228975"/>
          <p14:tracePt t="81705" x="6900863" y="3228975"/>
          <p14:tracePt t="81722" x="6915150" y="3228975"/>
          <p14:tracePt t="81741" x="6923088" y="3222625"/>
          <p14:tracePt t="81757" x="6937375" y="3214688"/>
          <p14:tracePt t="81886" x="6943725" y="3214688"/>
          <p14:tracePt t="81892" x="6951663" y="3214688"/>
          <p14:tracePt t="81901" x="6965950" y="3214688"/>
          <p14:tracePt t="81909" x="6972300" y="3214688"/>
          <p14:tracePt t="81926" x="6980238" y="3214688"/>
          <p14:tracePt t="81943" x="6986588" y="3214688"/>
          <p14:tracePt t="82197" x="7015163" y="3214688"/>
          <p14:tracePt t="82203" x="7123113" y="3222625"/>
          <p14:tracePt t="82216" x="7208838" y="3222625"/>
          <p14:tracePt t="82232" x="7343775" y="3228975"/>
          <p14:tracePt t="82249" x="7400925" y="3228975"/>
          <p14:tracePt t="82393" x="7408863" y="3228975"/>
          <p14:tracePt t="82401" x="7415213" y="3228975"/>
          <p14:tracePt t="82409" x="7423150" y="3236913"/>
          <p14:tracePt t="82421" x="7451725" y="3243263"/>
          <p14:tracePt t="82438" x="7529513" y="3271838"/>
          <p14:tracePt t="82453" x="7608888" y="3279775"/>
          <p14:tracePt t="82471" x="7680325" y="3279775"/>
          <p14:tracePt t="82487" x="7700963" y="3279775"/>
          <p14:tracePt t="82504" x="7715250" y="3279775"/>
          <p14:tracePt t="82581" x="7723188" y="3279775"/>
          <p14:tracePt t="82589" x="7737475" y="3279775"/>
          <p14:tracePt t="82597" x="7743825" y="3279775"/>
          <p14:tracePt t="82608" x="7780338" y="3279775"/>
          <p14:tracePt t="82624" x="7808913" y="3279775"/>
          <p14:tracePt t="82641" x="7872413" y="3286125"/>
          <p14:tracePt t="82658" x="7886700" y="3286125"/>
          <p14:tracePt t="97584" x="7858125" y="3300413"/>
          <p14:tracePt t="97592" x="7829550" y="3314700"/>
          <p14:tracePt t="97599" x="7808913" y="3328988"/>
          <p14:tracePt t="97609" x="7766050" y="3351213"/>
          <p14:tracePt t="97626" x="7680325" y="3408363"/>
          <p14:tracePt t="97644" x="7615238" y="3486150"/>
          <p14:tracePt t="97661" x="7515225" y="3714750"/>
          <p14:tracePt t="97677" x="7480300" y="3943350"/>
          <p14:tracePt t="97694" x="7423150" y="4386263"/>
          <p14:tracePt t="97712" x="7308850" y="4900613"/>
          <p14:tracePt t="97729" x="7237413" y="5394325"/>
          <p14:tracePt t="97746" x="7094538" y="5843588"/>
          <p14:tracePt t="97764" x="6894513" y="6315075"/>
          <p14:tracePt t="97779" x="6808788" y="6465888"/>
          <p14:tracePt t="97797" x="6708775" y="6600825"/>
          <p14:tracePt t="97815" x="6665913" y="6623050"/>
          <p14:tracePt t="97832" x="6657975" y="6629400"/>
          <p14:tracePt t="97849" x="6637338" y="6629400"/>
          <p14:tracePt t="97866" x="6586538" y="6637338"/>
          <p14:tracePt t="97884" x="6500813" y="6680200"/>
          <p14:tracePt t="97898" x="6386513" y="6737350"/>
          <p14:tracePt t="97915" x="6300788" y="6786563"/>
          <p14:tracePt t="97932" x="6194425" y="6794500"/>
          <p14:tracePt t="97949" x="6022975" y="6780213"/>
          <p14:tracePt t="97966" x="5922963" y="6751638"/>
          <p14:tracePt t="97985" x="5786438" y="6665913"/>
          <p14:tracePt t="98002" x="5665788" y="6586538"/>
          <p14:tracePt t="98019" x="5580063" y="6515100"/>
          <p14:tracePt t="98035" x="5465763" y="6357938"/>
          <p14:tracePt t="98051" x="5422900" y="6194425"/>
          <p14:tracePt t="98068" x="5343525" y="5980113"/>
          <p14:tracePt t="98085" x="5237163" y="5757863"/>
          <p14:tracePt t="98102" x="5129213" y="5600700"/>
          <p14:tracePt t="98119" x="5029200" y="5508625"/>
          <p14:tracePt t="98136" x="4957763" y="5457825"/>
          <p14:tracePt t="98139" x="4943475" y="5451475"/>
          <p14:tracePt t="98153" x="4908550" y="5422900"/>
          <p14:tracePt t="98170" x="4894263" y="5408613"/>
          <p14:tracePt t="98187" x="4894263" y="5400675"/>
          <p14:tracePt t="98204" x="4894263" y="5394325"/>
          <p14:tracePt t="98221" x="4894263" y="5380038"/>
          <p14:tracePt t="98238" x="4886325" y="5365750"/>
          <p14:tracePt t="98257" x="4886325" y="5343525"/>
          <p14:tracePt t="98272" x="4872038" y="5300663"/>
          <p14:tracePt t="98289" x="4865688" y="5265738"/>
          <p14:tracePt t="98306" x="4843463" y="5237163"/>
          <p14:tracePt t="98323" x="4829175" y="5222875"/>
          <p14:tracePt t="99397" x="4822825" y="5222875"/>
          <p14:tracePt t="99405" x="4822825" y="5214938"/>
          <p14:tracePt t="99421" x="4822825" y="5200650"/>
          <p14:tracePt t="99431" x="4822825" y="5157788"/>
          <p14:tracePt t="99446" x="4800600" y="4986338"/>
          <p14:tracePt t="99463" x="4694238" y="4543425"/>
          <p14:tracePt t="99480" x="4622800" y="4094163"/>
          <p14:tracePt t="99497" x="4600575" y="3671888"/>
          <p14:tracePt t="99514" x="4600575" y="3479800"/>
          <p14:tracePt t="99531" x="4600575" y="3136900"/>
          <p14:tracePt t="99536" x="4600575" y="2922588"/>
          <p14:tracePt t="99548" x="4600575" y="2765425"/>
          <p14:tracePt t="99564" x="4586288" y="2528888"/>
          <p14:tracePt t="99581" x="4543425" y="2365375"/>
          <p14:tracePt t="99599" x="4494213" y="2243138"/>
          <p14:tracePt t="99616" x="4479925" y="2222500"/>
          <p14:tracePt t="99633" x="4479925" y="2208213"/>
          <p14:tracePt t="100006" x="4479925" y="2214563"/>
          <p14:tracePt t="100015" x="4479925" y="2236788"/>
          <p14:tracePt t="100022" x="4479925" y="2257425"/>
          <p14:tracePt t="100039" x="4494213" y="2308225"/>
          <p14:tracePt t="100056" x="4494213" y="2336800"/>
          <p14:tracePt t="100073" x="4500563" y="2371725"/>
          <p14:tracePt t="100091" x="4522788" y="2436813"/>
          <p14:tracePt t="100107" x="4522788" y="2479675"/>
          <p14:tracePt t="100126" x="4529138" y="2565400"/>
          <p14:tracePt t="100143" x="4537075" y="2693988"/>
          <p14:tracePt t="100160" x="4551363" y="2794000"/>
          <p14:tracePt t="100175" x="4557713" y="2894013"/>
          <p14:tracePt t="100176" x="4565650" y="2922588"/>
          <p14:tracePt t="100192" x="4586288" y="3022600"/>
          <p14:tracePt t="100209" x="4594225" y="3122613"/>
          <p14:tracePt t="100226" x="4608513" y="3200400"/>
          <p14:tracePt t="100243" x="4622800" y="3300413"/>
          <p14:tracePt t="100261" x="4643438" y="3529013"/>
          <p14:tracePt t="100278" x="4651375" y="3671888"/>
          <p14:tracePt t="100294" x="4651375" y="3822700"/>
          <p14:tracePt t="100311" x="4651375" y="3957638"/>
          <p14:tracePt t="100328" x="4651375" y="4065588"/>
          <p14:tracePt t="100345" x="4651375" y="4137025"/>
          <p14:tracePt t="100362" x="4651375" y="4237038"/>
          <p14:tracePt t="100379" x="4643438" y="4429125"/>
          <p14:tracePt t="100396" x="4643438" y="4579938"/>
          <p14:tracePt t="100414" x="4651375" y="4694238"/>
          <p14:tracePt t="100430" x="4657725" y="4800600"/>
          <p14:tracePt t="100447" x="4679950" y="4900613"/>
          <p14:tracePt t="100464" x="4694238" y="4965700"/>
          <p14:tracePt t="100481" x="4714875" y="5094288"/>
          <p14:tracePt t="100498" x="4729163" y="5208588"/>
          <p14:tracePt t="100515" x="4729163" y="5286375"/>
          <p14:tracePt t="100533" x="4729163" y="5365750"/>
          <p14:tracePt t="100536" x="4729163" y="5380038"/>
          <p14:tracePt t="100549" x="4729163" y="5394325"/>
          <p14:tracePt t="100567" x="4729163" y="5422900"/>
          <p14:tracePt t="100583" x="4729163" y="5443538"/>
          <p14:tracePt t="100600" x="4737100" y="5457825"/>
          <p14:tracePt t="100619" x="4737100" y="5480050"/>
          <p14:tracePt t="100636" x="4743450" y="5508625"/>
          <p14:tracePt t="100669" x="4743450" y="5514975"/>
          <p14:tracePt t="101632" x="4751388" y="5514975"/>
          <p14:tracePt t="101648" x="4737100" y="5494338"/>
          <p14:tracePt t="101656" x="4714875" y="5465763"/>
          <p14:tracePt t="101664" x="4665663" y="5451475"/>
          <p14:tracePt t="101672" x="4614863" y="5422900"/>
          <p14:tracePt t="101689" x="4522788" y="5380038"/>
          <p14:tracePt t="101705" x="4422775" y="5343525"/>
          <p14:tracePt t="101721" x="4300538" y="5294313"/>
          <p14:tracePt t="101739" x="4194175" y="5200650"/>
          <p14:tracePt t="101755" x="4137025" y="5137150"/>
          <p14:tracePt t="101773" x="4071938" y="5000625"/>
          <p14:tracePt t="101789" x="3994150" y="4808538"/>
          <p14:tracePt t="101807" x="3943350" y="4729163"/>
          <p14:tracePt t="101823" x="3894138" y="4679950"/>
          <p14:tracePt t="101825" x="3886200" y="4657725"/>
          <p14:tracePt t="101841" x="3857625" y="4629150"/>
          <p14:tracePt t="101857" x="3843338" y="4614863"/>
          <p14:tracePt t="101874" x="3836988" y="4608513"/>
          <p14:tracePt t="101892" x="3836988" y="4600575"/>
          <p14:tracePt t="101909" x="3836988" y="4586288"/>
          <p14:tracePt t="101927" x="3836988" y="4551363"/>
          <p14:tracePt t="101943" x="3843338" y="4514850"/>
          <p14:tracePt t="101960" x="3843338" y="4494213"/>
          <p14:tracePt t="101976" x="3865563" y="4471988"/>
          <p14:tracePt t="101993" x="3865563" y="4457700"/>
          <p14:tracePt t="102011" x="3879850" y="4443413"/>
          <p14:tracePt t="102027" x="3900488" y="4443413"/>
          <p14:tracePt t="102044" x="3922713" y="4429125"/>
          <p14:tracePt t="102062" x="3957638" y="4422775"/>
          <p14:tracePt t="102080" x="3994150" y="4422775"/>
          <p14:tracePt t="102097" x="4057650" y="4422775"/>
          <p14:tracePt t="102113" x="4108450" y="4437063"/>
          <p14:tracePt t="102130" x="4151313" y="4443413"/>
          <p14:tracePt t="102147" x="4200525" y="4443413"/>
          <p14:tracePt t="102164" x="4251325" y="4443413"/>
          <p14:tracePt t="102180" x="4286250" y="4451350"/>
          <p14:tracePt t="102197" x="4329113" y="4457700"/>
          <p14:tracePt t="102214" x="4408488" y="4471988"/>
          <p14:tracePt t="102232" x="4486275" y="4500563"/>
          <p14:tracePt t="102248" x="4514850" y="4514850"/>
          <p14:tracePt t="102265" x="4572000" y="4565650"/>
          <p14:tracePt t="102283" x="4614863" y="4594225"/>
          <p14:tracePt t="102301" x="4686300" y="4637088"/>
          <p14:tracePt t="102316" x="4700588" y="4665663"/>
          <p14:tracePt t="102333" x="4751388" y="4708525"/>
          <p14:tracePt t="102352" x="4786313" y="4743450"/>
          <p14:tracePt t="102369" x="4822825" y="4757738"/>
          <p14:tracePt t="102387" x="4879975" y="4822825"/>
          <p14:tracePt t="102400" x="4894263" y="4843463"/>
          <p14:tracePt t="102418" x="4943475" y="4894263"/>
          <p14:tracePt t="102437" x="5014913" y="4979988"/>
          <p14:tracePt t="102454" x="5057775" y="5000625"/>
          <p14:tracePt t="102470" x="5065713" y="5014913"/>
          <p14:tracePt t="102505" x="5086350" y="5022850"/>
          <p14:tracePt t="102520" x="5086350" y="5029200"/>
          <p14:tracePt t="102537" x="5094288" y="5051425"/>
          <p14:tracePt t="102554" x="5114925" y="5080000"/>
          <p14:tracePt t="102571" x="5137150" y="5108575"/>
          <p14:tracePt t="102588" x="5143500" y="5143500"/>
          <p14:tracePt t="102607" x="5143500" y="5151438"/>
          <p14:tracePt t="102623" x="5151438" y="5151438"/>
          <p14:tracePt t="102640" x="5151438" y="5165725"/>
          <p14:tracePt t="102656" x="5151438" y="5200650"/>
          <p14:tracePt t="102673" x="5165725" y="5237163"/>
          <p14:tracePt t="102691" x="5172075" y="5286375"/>
          <p14:tracePt t="102707" x="5172075" y="5300663"/>
          <p14:tracePt t="102724" x="5172075" y="5314950"/>
          <p14:tracePt t="102841" x="5165725" y="5314950"/>
          <p14:tracePt t="102848" x="5165725" y="5322888"/>
          <p14:tracePt t="102859" x="5151438" y="5322888"/>
          <p14:tracePt t="102877" x="5137150" y="5322888"/>
          <p14:tracePt t="102895" x="5108575" y="5337175"/>
          <p14:tracePt t="102914" x="5100638" y="5337175"/>
          <p14:tracePt t="102928" x="5094288" y="5337175"/>
          <p14:tracePt t="102990" x="5086350" y="5329238"/>
          <p14:tracePt t="103007" x="5086350" y="5322888"/>
          <p14:tracePt t="103016" x="5080000" y="5322888"/>
          <p14:tracePt t="103021" x="5080000" y="5314950"/>
          <p14:tracePt t="103216" x="5072063" y="5308600"/>
          <p14:tracePt t="103232" x="5065713" y="5308600"/>
          <p14:tracePt t="103248" x="5057775" y="5308600"/>
          <p14:tracePt t="103254" x="5051425" y="5308600"/>
          <p14:tracePt t="103267" x="5043488" y="5308600"/>
          <p14:tracePt t="103285" x="5022850" y="5308600"/>
          <p14:tracePt t="103375" x="5014913" y="5308600"/>
          <p14:tracePt t="103381" x="5008563" y="5308600"/>
          <p14:tracePt t="103391" x="5000625" y="5308600"/>
          <p14:tracePt t="103405" x="4986338" y="5308600"/>
          <p14:tracePt t="103422" x="4972050" y="5308600"/>
          <p14:tracePt t="103439" x="4965700" y="5308600"/>
          <p14:tracePt t="103473" x="4957763" y="5314950"/>
          <p14:tracePt t="103564" x="4951413" y="5314950"/>
          <p14:tracePt t="103581" x="4943475" y="5314950"/>
          <p14:tracePt t="103586" x="4937125" y="5314950"/>
          <p14:tracePt t="103692" x="4943475" y="5314950"/>
          <p14:tracePt t="103719" x="4951413" y="5308600"/>
          <p14:tracePt t="103732" x="4957763" y="5308600"/>
          <p14:tracePt t="103741" x="4965700" y="5308600"/>
          <p14:tracePt t="103756" x="4972050" y="5300663"/>
          <p14:tracePt t="103771" x="4979988" y="5300663"/>
          <p14:tracePt t="103779" x="4986338" y="5294313"/>
          <p14:tracePt t="103794" x="5014913" y="5280025"/>
          <p14:tracePt t="103811" x="5043488" y="5257800"/>
          <p14:tracePt t="103828" x="5057775" y="5251450"/>
          <p14:tracePt t="103845" x="5072063" y="5243513"/>
          <p14:tracePt t="103863" x="5108575" y="5243513"/>
          <p14:tracePt t="103881" x="5122863" y="5243513"/>
          <p14:tracePt t="103896" x="5157788" y="5243513"/>
          <p14:tracePt t="103914" x="5186363" y="5243513"/>
          <p14:tracePt t="103930" x="5222875" y="5243513"/>
          <p14:tracePt t="103947" x="5237163" y="5243513"/>
          <p14:tracePt t="103965" x="5257800" y="5243513"/>
          <p14:tracePt t="103982" x="5286375" y="5243513"/>
          <p14:tracePt t="103998" x="5322888" y="5243513"/>
          <p14:tracePt t="104016" x="5343525" y="5243513"/>
          <p14:tracePt t="104034" x="5380038" y="5243513"/>
          <p14:tracePt t="104038" x="5394325" y="5243513"/>
          <p14:tracePt t="104050" x="5400675" y="5237163"/>
          <p14:tracePt t="104067" x="5429250" y="5237163"/>
          <p14:tracePt t="104140" x="5437188" y="5237163"/>
          <p14:tracePt t="104157" x="5437188" y="5243513"/>
          <p14:tracePt t="104164" x="5443538" y="5243513"/>
          <p14:tracePt t="104287" x="5437188" y="5243513"/>
          <p14:tracePt t="104295" x="5429250" y="5243513"/>
          <p14:tracePt t="104304" x="5422900" y="5243513"/>
          <p14:tracePt t="104321" x="5414963" y="5237163"/>
          <p14:tracePt t="104338" x="5380038" y="5214938"/>
          <p14:tracePt t="104340" x="5365750" y="5208588"/>
          <p14:tracePt t="104355" x="5322888" y="5186363"/>
          <p14:tracePt t="104373" x="5280025" y="5172075"/>
          <p14:tracePt t="104390" x="5257800" y="5157788"/>
          <p14:tracePt t="104407" x="5237163" y="5143500"/>
          <p14:tracePt t="104423" x="5222875" y="5137150"/>
          <p14:tracePt t="104442" x="5194300" y="5114925"/>
          <p14:tracePt t="104459" x="5186363" y="5114925"/>
          <p14:tracePt t="104478" x="5172075" y="5114925"/>
          <p14:tracePt t="104492" x="5165725" y="5114925"/>
          <p14:tracePt t="104509" x="5151438" y="5114925"/>
          <p14:tracePt t="104526" x="5143500" y="5108575"/>
          <p14:tracePt t="104616" x="5137150" y="5108575"/>
          <p14:tracePt t="104647" x="5129213" y="5100638"/>
          <p14:tracePt t="104676" x="5122863" y="5100638"/>
          <p14:tracePt t="104692" x="5122863" y="5094288"/>
          <p14:tracePt t="104699" x="5122863" y="5086350"/>
          <p14:tracePt t="104712" x="5114925" y="5086350"/>
          <p14:tracePt t="104729" x="5100638" y="5072063"/>
          <p14:tracePt t="104747" x="5057775" y="5037138"/>
          <p14:tracePt t="104764" x="5008563" y="5008563"/>
          <p14:tracePt t="104782" x="4922838" y="4965700"/>
          <p14:tracePt t="104798" x="4837113" y="4914900"/>
          <p14:tracePt t="104813" x="4751388" y="4865688"/>
          <p14:tracePt t="104831" x="4557713" y="4751388"/>
          <p14:tracePt t="104848" x="4437063" y="4629150"/>
          <p14:tracePt t="104865" x="4279900" y="4514850"/>
          <p14:tracePt t="104882" x="4129088" y="4429125"/>
          <p14:tracePt t="104899" x="4029075" y="4394200"/>
          <p14:tracePt t="104916" x="3894138" y="4322763"/>
          <p14:tracePt t="104933" x="3765550" y="4229100"/>
          <p14:tracePt t="104949" x="3708400" y="4200525"/>
          <p14:tracePt t="104967" x="3665538" y="4171950"/>
          <p14:tracePt t="104984" x="3622675" y="4157663"/>
          <p14:tracePt t="105004" x="3557588" y="4137025"/>
          <p14:tracePt t="105020" x="3536950" y="4122738"/>
          <p14:tracePt t="105037" x="3508375" y="4108450"/>
          <p14:tracePt t="105052" x="3457575" y="4079875"/>
          <p14:tracePt t="105069" x="3436938" y="4037013"/>
          <p14:tracePt t="105085" x="3394075" y="3994150"/>
          <p14:tracePt t="105102" x="3371850" y="3979863"/>
          <p14:tracePt t="105120" x="3351213" y="3957638"/>
          <p14:tracePt t="105137" x="3314700" y="3922713"/>
          <p14:tracePt t="105154" x="3300413" y="3908425"/>
          <p14:tracePt t="105171" x="3286125" y="3894138"/>
          <p14:tracePt t="105188" x="3279775" y="3886200"/>
          <p14:tracePt t="105204" x="3257550" y="3851275"/>
          <p14:tracePt t="105222" x="3243263" y="3814763"/>
          <p14:tracePt t="105238" x="3228975" y="3771900"/>
          <p14:tracePt t="105257" x="3222625" y="3751263"/>
          <p14:tracePt t="105275" x="3222625" y="3743325"/>
          <p14:tracePt t="105291" x="3222625" y="3729038"/>
          <p14:tracePt t="105308" x="3222625" y="3714750"/>
          <p14:tracePt t="105325" x="3243263" y="3708400"/>
          <p14:tracePt t="105341" x="3286125" y="3671888"/>
          <p14:tracePt t="105358" x="3343275" y="3614738"/>
          <p14:tracePt t="105375" x="3400425" y="3565525"/>
          <p14:tracePt t="105392" x="3422650" y="3536950"/>
          <p14:tracePt t="105409" x="3443288" y="3514725"/>
          <p14:tracePt t="105426" x="3457575" y="3500438"/>
          <p14:tracePt t="105442" x="3479800" y="3500438"/>
          <p14:tracePt t="105460" x="3508375" y="3486150"/>
          <p14:tracePt t="105477" x="3536950" y="3471863"/>
          <p14:tracePt t="105494" x="3565525" y="3457575"/>
          <p14:tracePt t="105511" x="3694113" y="3436938"/>
          <p14:tracePt t="105528" x="3765550" y="3429000"/>
          <p14:tracePt t="105544" x="3814763" y="3429000"/>
          <p14:tracePt t="105562" x="3871913" y="3414713"/>
          <p14:tracePt t="105579" x="3894138" y="3414713"/>
          <p14:tracePt t="105597" x="3914775" y="3414713"/>
          <p14:tracePt t="105614" x="3937000" y="3422650"/>
          <p14:tracePt t="105631" x="3957638" y="3422650"/>
          <p14:tracePt t="105647" x="4008438" y="3422650"/>
          <p14:tracePt t="105663" x="4065588" y="3422650"/>
          <p14:tracePt t="105680" x="4137025" y="3429000"/>
          <p14:tracePt t="105698" x="4229100" y="3451225"/>
          <p14:tracePt t="105714" x="4308475" y="3451225"/>
          <p14:tracePt t="105716" x="4343400" y="3443288"/>
          <p14:tracePt t="105732" x="4379913" y="3443288"/>
          <p14:tracePt t="105748" x="4386263" y="3443288"/>
          <p14:tracePt t="105832" x="4408488" y="3443288"/>
          <p14:tracePt t="105841" x="4429125" y="3443288"/>
          <p14:tracePt t="105850" x="4443413" y="3443288"/>
          <p14:tracePt t="105867" x="4486275" y="3436938"/>
          <p14:tracePt t="105884" x="4508500" y="3429000"/>
          <p14:tracePt t="105902" x="4514850" y="3429000"/>
          <p14:tracePt t="105951" x="4500563" y="3429000"/>
          <p14:tracePt t="105957" x="4486275" y="3436938"/>
          <p14:tracePt t="105969" x="4457700" y="3443288"/>
          <p14:tracePt t="105987" x="4337050" y="3479800"/>
          <p14:tracePt t="106003" x="4194175" y="3500438"/>
          <p14:tracePt t="106021" x="4043363" y="3494088"/>
          <p14:tracePt t="106038" x="3822700" y="3479800"/>
          <p14:tracePt t="106054" x="3600450" y="3465513"/>
          <p14:tracePt t="106072" x="3379788" y="3443288"/>
          <p14:tracePt t="106089" x="3171825" y="3408363"/>
          <p14:tracePt t="106105" x="3071813" y="3386138"/>
          <p14:tracePt t="106123" x="3000375" y="3357563"/>
          <p14:tracePt t="106139" x="2922588" y="3351213"/>
          <p14:tracePt t="106156" x="2857500" y="3343275"/>
          <p14:tracePt t="106173" x="2779713" y="3343275"/>
          <p14:tracePt t="106191" x="2622550" y="3343275"/>
          <p14:tracePt t="106207" x="2557463" y="3343275"/>
          <p14:tracePt t="106224" x="2508250" y="3343275"/>
          <p14:tracePt t="106241" x="2465388" y="3343275"/>
          <p14:tracePt t="106258" x="2422525" y="3336925"/>
          <p14:tracePt t="106275" x="2400300" y="3328988"/>
          <p14:tracePt t="106294" x="2386013" y="3314700"/>
          <p14:tracePt t="106522" x="2393950" y="3314700"/>
          <p14:tracePt t="106532" x="2400300" y="3308350"/>
          <p14:tracePt t="106536" x="2422525" y="3308350"/>
          <p14:tracePt t="106546" x="2436813" y="3308350"/>
          <p14:tracePt t="106564" x="2479675" y="3308350"/>
          <p14:tracePt t="106581" x="2543175" y="3308350"/>
          <p14:tracePt t="106598" x="2622550" y="3300413"/>
          <p14:tracePt t="106615" x="2743200" y="3300413"/>
          <p14:tracePt t="106632" x="2886075" y="3294063"/>
          <p14:tracePt t="106649" x="3057525" y="3294063"/>
          <p14:tracePt t="106667" x="3308350" y="3300413"/>
          <p14:tracePt t="106683" x="3500438" y="3314700"/>
          <p14:tracePt t="106700" x="3651250" y="3314700"/>
          <p14:tracePt t="106717" x="3829050" y="3336925"/>
          <p14:tracePt t="106734" x="4051300" y="3351213"/>
          <p14:tracePt t="106751" x="4229100" y="3351213"/>
          <p14:tracePt t="106768" x="4429125" y="3371850"/>
          <p14:tracePt t="106785" x="4672013" y="3379788"/>
          <p14:tracePt t="106802" x="4814888" y="3386138"/>
          <p14:tracePt t="106819" x="4894263" y="3386138"/>
          <p14:tracePt t="106836" x="4979988" y="3394075"/>
          <p14:tracePt t="106853" x="5037138" y="3394075"/>
          <p14:tracePt t="106869" x="5151438" y="3394075"/>
          <p14:tracePt t="106871" x="5229225" y="3394075"/>
          <p14:tracePt t="106887" x="5372100" y="3394075"/>
          <p14:tracePt t="106904" x="5480050" y="3365500"/>
          <p14:tracePt t="106921" x="5586413" y="3365500"/>
          <p14:tracePt t="106938" x="5686425" y="3351213"/>
          <p14:tracePt t="106955" x="5737225" y="3343275"/>
          <p14:tracePt t="106972" x="5772150" y="3336925"/>
          <p14:tracePt t="106989" x="5829300" y="3328988"/>
          <p14:tracePt t="107006" x="5865813" y="3322638"/>
          <p14:tracePt t="107022" x="5900738" y="3322638"/>
          <p14:tracePt t="107040" x="5951538" y="3300413"/>
          <p14:tracePt t="107056" x="5965825" y="3294063"/>
          <p14:tracePt t="107073" x="6029325" y="3279775"/>
          <p14:tracePt t="107091" x="6072188" y="3279775"/>
          <p14:tracePt t="107108" x="6108700" y="3265488"/>
          <p14:tracePt t="107125" x="6122988" y="3257550"/>
          <p14:tracePt t="107143" x="6151563" y="3251200"/>
          <p14:tracePt t="107159" x="6186488" y="3243263"/>
          <p14:tracePt t="107176" x="6200775" y="3243263"/>
          <p14:tracePt t="107193" x="6208713" y="3243263"/>
          <p14:tracePt t="107210" x="6229350" y="3243263"/>
          <p14:tracePt t="107227" x="6237288" y="3243263"/>
          <p14:tracePt t="107243" x="6251575" y="3243263"/>
          <p14:tracePt t="107261" x="6280150" y="3243263"/>
          <p14:tracePt t="107278" x="6294438" y="3243263"/>
          <p14:tracePt t="107294" x="6323013" y="3243263"/>
          <p14:tracePt t="107312" x="6343650" y="3243263"/>
          <p14:tracePt t="107329" x="6365875" y="3243263"/>
          <p14:tracePt t="107348" x="6415088" y="3243263"/>
          <p14:tracePt t="107364" x="6437313" y="3243263"/>
          <p14:tracePt t="107381" x="6443663" y="3251200"/>
          <p14:tracePt t="107397" x="6451600" y="3251200"/>
          <p14:tracePt t="107414" x="6451600" y="3257550"/>
          <p14:tracePt t="107601" x="6443663" y="3257550"/>
          <p14:tracePt t="107608" x="6437313" y="3257550"/>
          <p14:tracePt t="107620" x="6423025" y="3257550"/>
          <p14:tracePt t="107635" x="6365875" y="3271838"/>
          <p14:tracePt t="107652" x="6265863" y="3279775"/>
          <p14:tracePt t="107668" x="6151563" y="3308350"/>
          <p14:tracePt t="107687" x="6000750" y="3314700"/>
          <p14:tracePt t="107704" x="5865813" y="3336925"/>
          <p14:tracePt t="107721" x="5751513" y="3336925"/>
          <p14:tracePt t="107737" x="5537200" y="3336925"/>
          <p14:tracePt t="107754" x="5437188" y="3336925"/>
          <p14:tracePt t="107770" x="5243513" y="3343275"/>
          <p14:tracePt t="107789" x="5057775" y="3343275"/>
          <p14:tracePt t="107806" x="4879975" y="3351213"/>
          <p14:tracePt t="107822" x="4751388" y="3351213"/>
          <p14:tracePt t="107839" x="4679950" y="3351213"/>
          <p14:tracePt t="107855" x="4651375" y="3351213"/>
          <p14:tracePt t="107872" x="4600575" y="3343275"/>
          <p14:tracePt t="107889" x="4508500" y="3343275"/>
          <p14:tracePt t="107906" x="4394200" y="3343275"/>
          <p14:tracePt t="107923" x="4279900" y="3336925"/>
          <p14:tracePt t="107940" x="4137025" y="3336925"/>
          <p14:tracePt t="107957" x="4086225" y="3336925"/>
          <p14:tracePt t="107975" x="4037013" y="3336925"/>
          <p14:tracePt t="107992" x="4008438" y="3336925"/>
          <p14:tracePt t="108009" x="3971925" y="3322638"/>
          <p14:tracePt t="108028" x="3922713" y="3314700"/>
          <p14:tracePt t="108042" x="3908425" y="3314700"/>
          <p14:tracePt t="108061" x="3843338" y="3300413"/>
          <p14:tracePt t="108078" x="3808413" y="3294063"/>
          <p14:tracePt t="108095" x="3729038" y="3294063"/>
          <p14:tracePt t="108110" x="3608388" y="3271838"/>
          <p14:tracePt t="108128" x="3422650" y="3265488"/>
          <p14:tracePt t="108145" x="3179763" y="3251200"/>
          <p14:tracePt t="108163" x="3071813" y="3251200"/>
          <p14:tracePt t="108180" x="2965450" y="3251200"/>
          <p14:tracePt t="108197" x="2914650" y="3251200"/>
          <p14:tracePt t="108213" x="2814638" y="3243263"/>
          <p14:tracePt t="108229" x="2757488" y="3243263"/>
          <p14:tracePt t="108246" x="2671763" y="3236913"/>
          <p14:tracePt t="108263" x="2628900" y="3228975"/>
          <p14:tracePt t="108281" x="2608263" y="3222625"/>
          <p14:tracePt t="108297" x="2593975" y="3222625"/>
          <p14:tracePt t="108811" x="2608263" y="3222625"/>
          <p14:tracePt t="108817" x="2651125" y="3222625"/>
          <p14:tracePt t="108828" x="2700338" y="3228975"/>
          <p14:tracePt t="108843" x="2943225" y="3236913"/>
          <p14:tracePt t="108858" x="3200400" y="3243263"/>
          <p14:tracePt t="108875" x="3486150" y="3251200"/>
          <p14:tracePt t="108892" x="3822700" y="3265488"/>
          <p14:tracePt t="108909" x="4137025" y="3265488"/>
          <p14:tracePt t="108925" x="4394200" y="3265488"/>
          <p14:tracePt t="108942" x="4672013" y="3265488"/>
          <p14:tracePt t="108960" x="4979988" y="3300413"/>
          <p14:tracePt t="108977" x="5229225" y="3322638"/>
          <p14:tracePt t="108994" x="5472113" y="3336925"/>
          <p14:tracePt t="109012" x="5772150" y="3336925"/>
          <p14:tracePt t="109029" x="5929313" y="3336925"/>
          <p14:tracePt t="109044" x="6022975" y="3336925"/>
          <p14:tracePt t="109062" x="6100763" y="3328988"/>
          <p14:tracePt t="109079" x="6200775" y="3322638"/>
          <p14:tracePt t="109096" x="6272213" y="3322638"/>
          <p14:tracePt t="109114" x="6365875" y="3322638"/>
          <p14:tracePt t="109132" x="6423025" y="3314700"/>
          <p14:tracePt t="109149" x="6465888" y="3308350"/>
          <p14:tracePt t="109165" x="6472238" y="3300413"/>
          <p14:tracePt t="109181" x="6508750" y="3300413"/>
          <p14:tracePt t="109198" x="6515100" y="3300413"/>
          <p14:tracePt t="109215" x="6523038" y="3294063"/>
          <p14:tracePt t="109238" x="6529388" y="3294063"/>
          <p14:tracePt t="109263" x="6537325" y="3286125"/>
          <p14:tracePt t="109271" x="6543675" y="3286125"/>
          <p14:tracePt t="109832" x="6537325" y="3286125"/>
          <p14:tracePt t="109864" x="6529388" y="3286125"/>
          <p14:tracePt t="109878" x="6523038" y="3294063"/>
          <p14:tracePt t="109905" x="6515100" y="3294063"/>
          <p14:tracePt t="109927" x="6515100" y="3300413"/>
          <p14:tracePt t="109944" x="6508750" y="3308350"/>
          <p14:tracePt t="109951" x="6500813" y="3314700"/>
          <p14:tracePt t="109963" x="6486525" y="3328988"/>
          <p14:tracePt t="109980" x="6486525" y="3357563"/>
          <p14:tracePt t="109996" x="6465888" y="3386138"/>
          <p14:tracePt t="110013" x="6443663" y="3414713"/>
          <p14:tracePt t="110030" x="6443663" y="3443288"/>
          <p14:tracePt t="110035" x="6429375" y="3451225"/>
          <p14:tracePt t="110049" x="6408738" y="3500438"/>
          <p14:tracePt t="110065" x="6394450" y="3529013"/>
          <p14:tracePt t="110083" x="6386513" y="3543300"/>
          <p14:tracePt t="110100" x="6365875" y="3579813"/>
          <p14:tracePt t="110118" x="6357938" y="3614738"/>
          <p14:tracePt t="110133" x="6337300" y="3651250"/>
          <p14:tracePt t="110149" x="6315075" y="3694113"/>
          <p14:tracePt t="110167" x="6294438" y="3765550"/>
          <p14:tracePt t="110183" x="6280150" y="3829050"/>
          <p14:tracePt t="110200" x="6280150" y="3879850"/>
          <p14:tracePt t="110217" x="6272213" y="3957638"/>
          <p14:tracePt t="110234" x="6272213" y="4000500"/>
          <p14:tracePt t="110251" x="6272213" y="4065588"/>
          <p14:tracePt t="110268" x="6272213" y="4108450"/>
          <p14:tracePt t="110269" x="6272213" y="4122738"/>
          <p14:tracePt t="110287" x="6272213" y="4151313"/>
          <p14:tracePt t="110304" x="6272213" y="4165600"/>
          <p14:tracePt t="110321" x="6272213" y="4186238"/>
          <p14:tracePt t="110338" x="6272213" y="4194175"/>
          <p14:tracePt t="110355" x="6272213" y="4200525"/>
          <p14:tracePt t="110433" x="6272213" y="4179888"/>
          <p14:tracePt t="110441" x="6272213" y="4165600"/>
          <p14:tracePt t="110450" x="6272213" y="4129088"/>
          <p14:tracePt t="110458" x="6272213" y="4108450"/>
          <p14:tracePt t="110473" x="6272213" y="4029075"/>
          <p14:tracePt t="110491" x="6272213" y="3971925"/>
          <p14:tracePt t="110508" x="6286500" y="3894138"/>
          <p14:tracePt t="110524" x="6315075" y="3822700"/>
          <p14:tracePt t="110531" x="6323013" y="3771900"/>
          <p14:tracePt t="110542" x="6357938" y="3694113"/>
          <p14:tracePt t="110558" x="6394450" y="3600450"/>
          <p14:tracePt t="110575" x="6429375" y="3514725"/>
          <p14:tracePt t="110592" x="6457950" y="3436938"/>
          <p14:tracePt t="110609" x="6486525" y="3400425"/>
          <p14:tracePt t="110626" x="6508750" y="3371850"/>
          <p14:tracePt t="110644" x="6543675" y="3322638"/>
          <p14:tracePt t="110660" x="6557963" y="3300413"/>
          <p14:tracePt t="110677" x="6586538" y="3279775"/>
          <p14:tracePt t="110694" x="6608763" y="3265488"/>
          <p14:tracePt t="110711" x="6643688" y="3243263"/>
          <p14:tracePt t="110727" x="6665913" y="3236913"/>
          <p14:tracePt t="110744" x="6672263" y="3222625"/>
          <p14:tracePt t="110761" x="6708775" y="3194050"/>
          <p14:tracePt t="110778" x="6751638" y="3171825"/>
          <p14:tracePt t="110795" x="6786563" y="3136900"/>
          <p14:tracePt t="110812" x="6837363" y="3108325"/>
          <p14:tracePt t="110830" x="6894513" y="3079750"/>
          <p14:tracePt t="110847" x="6958013" y="3043238"/>
          <p14:tracePt t="110864" x="6980238" y="3028950"/>
          <p14:tracePt t="110880" x="6994525" y="3022600"/>
          <p14:tracePt t="110936" x="7008813" y="3022600"/>
          <p14:tracePt t="110942" x="7015163" y="3028950"/>
          <p14:tracePt t="110949" x="7015163" y="3043238"/>
          <p14:tracePt t="110965" x="7051675" y="3079750"/>
          <p14:tracePt t="110982" x="7072313" y="3108325"/>
          <p14:tracePt t="110999" x="7115175" y="3143250"/>
          <p14:tracePt t="111016" x="7143750" y="3194050"/>
          <p14:tracePt t="111033" x="7180263" y="3257550"/>
          <p14:tracePt t="111037" x="7194550" y="3300413"/>
          <p14:tracePt t="111050" x="7229475" y="3365500"/>
          <p14:tracePt t="111068" x="7237413" y="3408363"/>
          <p14:tracePt t="111083" x="7258050" y="3457575"/>
          <p14:tracePt t="111101" x="7258050" y="3536950"/>
          <p14:tracePt t="111118" x="7272338" y="3608388"/>
          <p14:tracePt t="111135" x="7280275" y="3694113"/>
          <p14:tracePt t="111152" x="7286625" y="3736975"/>
          <p14:tracePt t="111169" x="7286625" y="3771900"/>
          <p14:tracePt t="111186" x="7286625" y="3800475"/>
          <p14:tracePt t="111203" x="7286625" y="3822700"/>
          <p14:tracePt t="111222" x="7286625" y="3879850"/>
          <p14:tracePt t="111237" x="7286625" y="3922713"/>
          <p14:tracePt t="111254" x="7280275" y="3957638"/>
          <p14:tracePt t="111270" x="7280275" y="4000500"/>
          <p14:tracePt t="111288" x="7265988" y="4043363"/>
          <p14:tracePt t="111304" x="7243763" y="4100513"/>
          <p14:tracePt t="111322" x="7215188" y="4129088"/>
          <p14:tracePt t="111338" x="7186613" y="4165600"/>
          <p14:tracePt t="111355" x="7172325" y="4194175"/>
          <p14:tracePt t="111374" x="7172325" y="4214813"/>
          <p14:tracePt t="111391" x="7158038" y="4222750"/>
          <p14:tracePt t="111406" x="7143750" y="4251325"/>
          <p14:tracePt t="111423" x="7123113" y="4279900"/>
          <p14:tracePt t="111441" x="7100888" y="4300538"/>
          <p14:tracePt t="111458" x="7080250" y="4322763"/>
          <p14:tracePt t="111474" x="7080250" y="4337050"/>
          <p14:tracePt t="111492" x="7065963" y="4351338"/>
          <p14:tracePt t="111508" x="7043738" y="4379913"/>
          <p14:tracePt t="111525" x="7023100" y="4400550"/>
          <p14:tracePt t="111529" x="7000875" y="4414838"/>
          <p14:tracePt t="111544" x="6972300" y="4451350"/>
          <p14:tracePt t="111561" x="6951663" y="4479925"/>
          <p14:tracePt t="111578" x="6929438" y="4508500"/>
          <p14:tracePt t="111595" x="6894513" y="4537075"/>
          <p14:tracePt t="111610" x="6858000" y="4557713"/>
          <p14:tracePt t="111628" x="6808788" y="4600575"/>
          <p14:tracePt t="111645" x="6780213" y="4637088"/>
          <p14:tracePt t="111661" x="6729413" y="4672013"/>
          <p14:tracePt t="111678" x="6686550" y="4686300"/>
          <p14:tracePt t="111696" x="6643688" y="4708525"/>
          <p14:tracePt t="111713" x="6580188" y="4714875"/>
          <p14:tracePt t="111729" x="6508750" y="4722813"/>
          <p14:tracePt t="111746" x="6457950" y="4722813"/>
          <p14:tracePt t="111763" x="6408738" y="4722813"/>
          <p14:tracePt t="111781" x="6323013" y="4722813"/>
          <p14:tracePt t="111798" x="6243638" y="4722813"/>
          <p14:tracePt t="111815" x="6165850" y="4700588"/>
          <p14:tracePt t="111832" x="6100763" y="4686300"/>
          <p14:tracePt t="111848" x="6037263" y="4657725"/>
          <p14:tracePt t="111867" x="5922963" y="4629150"/>
          <p14:tracePt t="111884" x="5880100" y="4594225"/>
          <p14:tracePt t="111900" x="5829300" y="4537075"/>
          <p14:tracePt t="111901" x="5800725" y="4494213"/>
          <p14:tracePt t="111917" x="5765800" y="4451350"/>
          <p14:tracePt t="111933" x="5743575" y="4371975"/>
          <p14:tracePt t="111951" x="5729288" y="4279900"/>
          <p14:tracePt t="111967" x="5722938" y="4165600"/>
          <p14:tracePt t="111985" x="5722938" y="4071938"/>
          <p14:tracePt t="112001" x="5722938" y="4008438"/>
          <p14:tracePt t="112003" x="5729288" y="3971925"/>
          <p14:tracePt t="112019" x="5737225" y="3900488"/>
          <p14:tracePt t="112035" x="5743575" y="3857625"/>
          <p14:tracePt t="112054" x="5757863" y="3822700"/>
          <p14:tracePt t="112071" x="5786438" y="3794125"/>
          <p14:tracePt t="112087" x="5829300" y="3757613"/>
          <p14:tracePt t="112089" x="5851525" y="3736975"/>
          <p14:tracePt t="112104" x="5894388" y="3714750"/>
          <p14:tracePt t="112120" x="5957888" y="3686175"/>
          <p14:tracePt t="112137" x="6043613" y="3657600"/>
          <p14:tracePt t="112154" x="6080125" y="3643313"/>
          <p14:tracePt t="112172" x="6137275" y="3629025"/>
          <p14:tracePt t="112189" x="6215063" y="3594100"/>
          <p14:tracePt t="112205" x="6286500" y="3579813"/>
          <p14:tracePt t="112222" x="6423025" y="3557588"/>
          <p14:tracePt t="112239" x="6494463" y="3557588"/>
          <p14:tracePt t="112256" x="6557963" y="3557588"/>
          <p14:tracePt t="112273" x="6637338" y="3557588"/>
          <p14:tracePt t="112291" x="6723063" y="3557588"/>
          <p14:tracePt t="112307" x="6780213" y="3557588"/>
          <p14:tracePt t="112324" x="6843713" y="3557588"/>
          <p14:tracePt t="112341" x="6915150" y="3579813"/>
          <p14:tracePt t="112358" x="6994525" y="3594100"/>
          <p14:tracePt t="112375" x="7058025" y="3594100"/>
          <p14:tracePt t="112392" x="7137400" y="3614738"/>
          <p14:tracePt t="112409" x="7215188" y="3643313"/>
          <p14:tracePt t="112426" x="7237413" y="3651250"/>
          <p14:tracePt t="112444" x="7251700" y="3665538"/>
          <p14:tracePt t="112461" x="7251700" y="3671888"/>
          <p14:tracePt t="112477" x="7265988" y="3686175"/>
          <p14:tracePt t="112495" x="7280275" y="3736975"/>
          <p14:tracePt t="112512" x="7308850" y="3800475"/>
          <p14:tracePt t="112528" x="7337425" y="3851275"/>
          <p14:tracePt t="112533" x="7343775" y="3879850"/>
          <p14:tracePt t="112545" x="7343775" y="3894138"/>
          <p14:tracePt t="112562" x="7358063" y="3937000"/>
          <p14:tracePt t="112579" x="7366000" y="3979863"/>
          <p14:tracePt t="112596" x="7372350" y="4014788"/>
          <p14:tracePt t="112598" x="7380288" y="4043363"/>
          <p14:tracePt t="112615" x="7380288" y="4071938"/>
          <p14:tracePt t="112630" x="7386638" y="4122738"/>
          <p14:tracePt t="112648" x="7386638" y="4151313"/>
          <p14:tracePt t="112665" x="7386638" y="4186238"/>
          <p14:tracePt t="112681" x="7386638" y="4214813"/>
          <p14:tracePt t="112684" x="7380288" y="4251325"/>
          <p14:tracePt t="112698" x="7380288" y="4257675"/>
          <p14:tracePt t="112715" x="7372350" y="4308475"/>
          <p14:tracePt t="112732" x="7366000" y="4343400"/>
          <p14:tracePt t="112750" x="7358063" y="4386263"/>
          <p14:tracePt t="112768" x="7351713" y="4408488"/>
          <p14:tracePt t="112784" x="7337425" y="4457700"/>
          <p14:tracePt t="112801" x="7329488" y="4479925"/>
          <p14:tracePt t="112818" x="7323138" y="4514850"/>
          <p14:tracePt t="112834" x="7315200" y="4529138"/>
          <p14:tracePt t="112851" x="7294563" y="4543425"/>
          <p14:tracePt t="112868" x="7286625" y="4557713"/>
          <p14:tracePt t="112885" x="7265988" y="4579938"/>
          <p14:tracePt t="112902" x="7251700" y="4594225"/>
          <p14:tracePt t="112919" x="7229475" y="4600575"/>
          <p14:tracePt t="112936" x="7200900" y="4614863"/>
          <p14:tracePt t="112953" x="7186613" y="4629150"/>
          <p14:tracePt t="112970" x="7180263" y="4637088"/>
          <p14:tracePt t="112973" x="7165975" y="4637088"/>
          <p14:tracePt t="112986" x="7151688" y="4651375"/>
          <p14:tracePt t="113003" x="7129463" y="4672013"/>
          <p14:tracePt t="113021" x="7108825" y="4679950"/>
          <p14:tracePt t="113038" x="7094538" y="4686300"/>
          <p14:tracePt t="113042" x="7080250" y="4694238"/>
          <p14:tracePt t="113057" x="7058025" y="4714875"/>
          <p14:tracePt t="113073" x="7037388" y="4722813"/>
          <p14:tracePt t="113090" x="7008813" y="4737100"/>
          <p14:tracePt t="113107" x="6986588" y="4751388"/>
          <p14:tracePt t="113124" x="6951663" y="4757738"/>
          <p14:tracePt t="113142" x="6908800" y="4765675"/>
          <p14:tracePt t="113160" x="6823075" y="4772025"/>
          <p14:tracePt t="113175" x="6765925" y="4765675"/>
          <p14:tracePt t="113191" x="6723063" y="4757738"/>
          <p14:tracePt t="113208" x="6665913" y="4737100"/>
          <p14:tracePt t="113224" x="6600825" y="4722813"/>
          <p14:tracePt t="113242" x="6529388" y="4700588"/>
          <p14:tracePt t="113259" x="6437313" y="4679950"/>
          <p14:tracePt t="113277" x="6372225" y="4665663"/>
          <p14:tracePt t="113293" x="6323013" y="4629150"/>
          <p14:tracePt t="113310" x="6300788" y="4608513"/>
          <p14:tracePt t="113326" x="6272213" y="4586288"/>
          <p14:tracePt t="113343" x="6243638" y="4565650"/>
          <p14:tracePt t="113360" x="6229350" y="4529138"/>
          <p14:tracePt t="113378" x="6215063" y="4451350"/>
          <p14:tracePt t="113394" x="6208713" y="4351338"/>
          <p14:tracePt t="113412" x="6180138" y="4251325"/>
          <p14:tracePt t="113428" x="6180138" y="4194175"/>
          <p14:tracePt t="113446" x="6180138" y="4129088"/>
          <p14:tracePt t="113463" x="6157913" y="4043363"/>
          <p14:tracePt t="113479" x="6157913" y="3986213"/>
          <p14:tracePt t="113496" x="6157913" y="3914775"/>
          <p14:tracePt t="113514" x="6157913" y="3851275"/>
          <p14:tracePt t="113531" x="6157913" y="3786188"/>
          <p14:tracePt t="113535" x="6165850" y="3743325"/>
          <p14:tracePt t="113547" x="6172200" y="3708400"/>
          <p14:tracePt t="113565" x="6180138" y="3636963"/>
          <p14:tracePt t="113583" x="6194425" y="3600450"/>
          <p14:tracePt t="113598" x="6223000" y="3571875"/>
          <p14:tracePt t="113615" x="6257925" y="3536950"/>
          <p14:tracePt t="113632" x="6323013" y="3486150"/>
          <p14:tracePt t="113649" x="6380163" y="3443288"/>
          <p14:tracePt t="113668" x="6465888" y="3386138"/>
          <p14:tracePt t="113685" x="6508750" y="3351213"/>
          <p14:tracePt t="113702" x="6537325" y="3336925"/>
          <p14:tracePt t="113719" x="6580188" y="3300413"/>
          <p14:tracePt t="113734" x="6608763" y="3300413"/>
          <p14:tracePt t="113751" x="6629400" y="3294063"/>
          <p14:tracePt t="113770" x="6680200" y="3271838"/>
          <p14:tracePt t="113786" x="6708775" y="3265488"/>
          <p14:tracePt t="113803" x="6751638" y="3243263"/>
          <p14:tracePt t="113820" x="6794500" y="3236913"/>
          <p14:tracePt t="113836" x="6829425" y="3228975"/>
          <p14:tracePt t="113854" x="6886575" y="3222625"/>
          <p14:tracePt t="113870" x="6923088" y="3214688"/>
          <p14:tracePt t="113887" x="6929438" y="3214688"/>
          <p14:tracePt t="113904" x="6943725" y="3214688"/>
          <p14:tracePt t="113922" x="6958013" y="3214688"/>
          <p14:tracePt t="113938" x="6965950" y="3214688"/>
          <p14:tracePt t="113955" x="6980238" y="3214688"/>
          <p14:tracePt t="113998" x="6986588" y="3214688"/>
          <p14:tracePt t="114007" x="6994525" y="3214688"/>
          <p14:tracePt t="114032" x="7000875" y="3214688"/>
          <p14:tracePt t="114411" x="7000875" y="3208338"/>
          <p14:tracePt t="114420" x="7015163" y="3143250"/>
          <p14:tracePt t="114431" x="7015163" y="3028950"/>
          <p14:tracePt t="114448" x="7037388" y="2779713"/>
          <p14:tracePt t="114466" x="7051675" y="2671763"/>
          <p14:tracePt t="114484" x="7065963" y="2600325"/>
          <p14:tracePt t="114500" x="7080250" y="2571750"/>
          <p14:tracePt t="114516" x="7086600" y="2528888"/>
          <p14:tracePt t="114533" x="7115175" y="2479675"/>
          <p14:tracePt t="114552" x="7129463" y="2451100"/>
          <p14:tracePt t="114571" x="7143750" y="2428875"/>
          <p14:tracePt t="114602" x="7151688" y="2428875"/>
          <p14:tracePt t="114622" x="7165975" y="2436813"/>
          <p14:tracePt t="114636" x="7200900" y="2457450"/>
          <p14:tracePt t="114652" x="7229475" y="2471738"/>
          <p14:tracePt t="114669" x="7251700" y="2493963"/>
          <p14:tracePt t="114687" x="7251700" y="2514600"/>
          <p14:tracePt t="114705" x="7251700" y="2565400"/>
          <p14:tracePt t="114722" x="7243763" y="2586038"/>
          <p14:tracePt t="114739" x="7229475" y="2643188"/>
          <p14:tracePt t="114755" x="7200900" y="2679700"/>
          <p14:tracePt t="114772" x="7165975" y="2728913"/>
          <p14:tracePt t="114790" x="7143750" y="2771775"/>
          <p14:tracePt t="114805" x="7115175" y="2800350"/>
          <p14:tracePt t="114807" x="7100888" y="2808288"/>
          <p14:tracePt t="114822" x="7086600" y="2822575"/>
          <p14:tracePt t="114839" x="7029450" y="2822575"/>
          <p14:tracePt t="114856" x="6972300" y="2822575"/>
          <p14:tracePt t="114873" x="6865938" y="2800350"/>
          <p14:tracePt t="114890" x="6815138" y="2765425"/>
          <p14:tracePt t="114907" x="6715125" y="2693988"/>
          <p14:tracePt t="114924" x="6608763" y="2608263"/>
          <p14:tracePt t="114942" x="6551613" y="2465388"/>
          <p14:tracePt t="114959" x="6543675" y="2343150"/>
          <p14:tracePt t="114976" x="6543675" y="2165350"/>
          <p14:tracePt t="114992" x="6543675" y="2028825"/>
          <p14:tracePt t="115009" x="6551613" y="1928813"/>
          <p14:tracePt t="115025" x="6580188" y="1808163"/>
          <p14:tracePt t="115042" x="6586538" y="1751013"/>
          <p14:tracePt t="115060" x="6629400" y="1665288"/>
          <p14:tracePt t="115077" x="6680200" y="1579563"/>
          <p14:tracePt t="115095" x="6794500" y="1422400"/>
          <p14:tracePt t="115111" x="6843713" y="1385888"/>
          <p14:tracePt t="115128" x="6937375" y="1357313"/>
          <p14:tracePt t="115145" x="6994525" y="1357313"/>
          <p14:tracePt t="115163" x="7029450" y="1357313"/>
          <p14:tracePt t="115180" x="7080250" y="1357313"/>
          <p14:tracePt t="115197" x="7158038" y="1357313"/>
          <p14:tracePt t="115213" x="7208838" y="1365250"/>
          <p14:tracePt t="115230" x="7258050" y="1365250"/>
          <p14:tracePt t="115247" x="7358063" y="1371600"/>
          <p14:tracePt t="115264" x="7458075" y="1379538"/>
          <p14:tracePt t="115281" x="7566025" y="1408113"/>
          <p14:tracePt t="115298" x="7651750" y="1443038"/>
          <p14:tracePt t="115315" x="7766050" y="1500188"/>
          <p14:tracePt t="115332" x="7837488" y="1543050"/>
          <p14:tracePt t="115349" x="7858125" y="1565275"/>
          <p14:tracePt t="115366" x="7880350" y="1585913"/>
          <p14:tracePt t="115382" x="7886700" y="1622425"/>
          <p14:tracePt t="115402" x="7908925" y="1685925"/>
          <p14:tracePt t="115418" x="7937500" y="1765300"/>
          <p14:tracePt t="115433" x="7972425" y="1828800"/>
          <p14:tracePt t="115450" x="7994650" y="1865313"/>
          <p14:tracePt t="115467" x="8008938" y="1900238"/>
          <p14:tracePt t="115484" x="8023225" y="1957388"/>
          <p14:tracePt t="115501" x="8037513" y="2000250"/>
          <p14:tracePt t="115518" x="8037513" y="2114550"/>
          <p14:tracePt t="115536" x="8051800" y="2251075"/>
          <p14:tracePt t="115552" x="8066088" y="2393950"/>
          <p14:tracePt t="115569" x="8066088" y="2500313"/>
          <p14:tracePt t="115588" x="8072438" y="2557463"/>
          <p14:tracePt t="115605" x="8086725" y="2628900"/>
          <p14:tracePt t="115621" x="8086725" y="2665413"/>
          <p14:tracePt t="115638" x="8086725" y="2708275"/>
          <p14:tracePt t="115654" x="8086725" y="2757488"/>
          <p14:tracePt t="115672" x="8086725" y="2800350"/>
          <p14:tracePt t="115689" x="8080375" y="2871788"/>
          <p14:tracePt t="115706" x="8072438" y="2908300"/>
          <p14:tracePt t="115722" x="8072438" y="2951163"/>
          <p14:tracePt t="115740" x="8072438" y="3000375"/>
          <p14:tracePt t="115756" x="8072438" y="3028950"/>
          <p14:tracePt t="115773" x="8072438" y="3079750"/>
          <p14:tracePt t="115791" x="8072438" y="3186113"/>
          <p14:tracePt t="115811" x="8066088" y="3265488"/>
          <p14:tracePt t="115826" x="8058150" y="3343275"/>
          <p14:tracePt t="115842" x="8058150" y="3408363"/>
          <p14:tracePt t="115858" x="8058150" y="3451225"/>
          <p14:tracePt t="115875" x="8058150" y="3471863"/>
          <p14:tracePt t="115893" x="8051800" y="3522663"/>
          <p14:tracePt t="115909" x="8051800" y="3557588"/>
          <p14:tracePt t="115926" x="8043863" y="3600450"/>
          <p14:tracePt t="115943" x="8043863" y="3622675"/>
          <p14:tracePt t="115960" x="8043863" y="3665538"/>
          <p14:tracePt t="115977" x="8051800" y="3694113"/>
          <p14:tracePt t="115995" x="8051800" y="3708400"/>
          <p14:tracePt t="119558" x="8029575" y="3694113"/>
          <p14:tracePt t="119565" x="8029575" y="3671888"/>
          <p14:tracePt t="119573" x="8023225" y="3671888"/>
          <p14:tracePt t="119582" x="8015288" y="3657600"/>
          <p14:tracePt t="119596" x="7972425" y="3614738"/>
          <p14:tracePt t="119613" x="7908925" y="3565525"/>
          <p14:tracePt t="119631" x="7829550" y="3529013"/>
          <p14:tracePt t="119649" x="7700963" y="3500438"/>
          <p14:tracePt t="119665" x="7586663" y="3479800"/>
          <p14:tracePt t="119681" x="7558088" y="3465513"/>
          <p14:tracePt t="119698" x="7529513" y="3451225"/>
          <p14:tracePt t="119716" x="7508875" y="3443288"/>
          <p14:tracePt t="119733" x="7458075" y="3429000"/>
          <p14:tracePt t="119749" x="7408863" y="3422650"/>
          <p14:tracePt t="119767" x="7265988" y="3408363"/>
          <p14:tracePt t="119783" x="7215188" y="3408363"/>
          <p14:tracePt t="119800" x="7143750" y="3414713"/>
          <p14:tracePt t="119817" x="7080250" y="3414713"/>
          <p14:tracePt t="119834" x="7058025" y="3414713"/>
          <p14:tracePt t="119852" x="7037388" y="3422650"/>
          <p14:tracePt t="119868" x="7029450" y="3422650"/>
          <p14:tracePt t="119981" x="7023100" y="3422650"/>
          <p14:tracePt t="119988" x="6994525" y="3422650"/>
          <p14:tracePt t="119994" x="6972300" y="3422650"/>
          <p14:tracePt t="120004" x="6951663" y="3422650"/>
          <p14:tracePt t="120021" x="6943725" y="3422650"/>
          <p14:tracePt t="120076" x="6937375" y="3422650"/>
          <p14:tracePt t="120080" x="6937375" y="3414713"/>
          <p14:tracePt t="120093" x="6943725" y="3408363"/>
          <p14:tracePt t="120109" x="6980238" y="3386138"/>
          <p14:tracePt t="120125" x="7000875" y="3371850"/>
          <p14:tracePt t="120128" x="7008813" y="3357563"/>
          <p14:tracePt t="120158" x="7029450" y="3351213"/>
          <p14:tracePt t="120175" x="7037388" y="3343275"/>
          <p14:tracePt t="120191" x="7058025" y="3343275"/>
          <p14:tracePt t="120208" x="7100888" y="3343275"/>
          <p14:tracePt t="120225" x="7143750" y="3351213"/>
          <p14:tracePt t="120243" x="7243763" y="3351213"/>
          <p14:tracePt t="120259" x="7294563" y="3351213"/>
          <p14:tracePt t="120276" x="7343775" y="3351213"/>
          <p14:tracePt t="120293" x="7423150" y="3357563"/>
          <p14:tracePt t="120310" x="7458075" y="3357563"/>
          <p14:tracePt t="120329" x="7543800" y="3365500"/>
          <p14:tracePt t="120346" x="7580313" y="3365500"/>
          <p14:tracePt t="120362" x="7608888" y="3371850"/>
          <p14:tracePt t="120378" x="7658100" y="3379788"/>
          <p14:tracePt t="120395" x="7694613" y="3386138"/>
          <p14:tracePt t="120412" x="7729538" y="3386138"/>
          <p14:tracePt t="120429" x="7766050" y="3386138"/>
          <p14:tracePt t="120446" x="7800975" y="3386138"/>
          <p14:tracePt t="120463" x="7823200" y="3386138"/>
          <p14:tracePt t="120480" x="7837488" y="3386138"/>
          <p14:tracePt t="120498" x="7843838" y="3386138"/>
          <p14:tracePt t="120514" x="7851775" y="3386138"/>
          <p14:tracePt t="120628" x="7786688" y="3379788"/>
          <p14:tracePt t="120636" x="7700963" y="3379788"/>
          <p14:tracePt t="120644" x="7608888" y="3371850"/>
          <p14:tracePt t="120653" x="7508875" y="3371850"/>
          <p14:tracePt t="120667" x="7158038" y="3386138"/>
          <p14:tracePt t="120685" x="6980238" y="3400425"/>
          <p14:tracePt t="120702" x="6837363" y="3394075"/>
          <p14:tracePt t="120720" x="6751638" y="3379788"/>
          <p14:tracePt t="120737" x="6715125" y="3365500"/>
          <p14:tracePt t="120752" x="6700838" y="3365500"/>
          <p14:tracePt t="120863" x="6700838" y="3357563"/>
          <p14:tracePt t="120874" x="6708775" y="3357563"/>
          <p14:tracePt t="120880" x="6737350" y="3357563"/>
          <p14:tracePt t="120890" x="6765925" y="3351213"/>
          <p14:tracePt t="120906" x="6808788" y="3351213"/>
          <p14:tracePt t="120924" x="6929438" y="3351213"/>
          <p14:tracePt t="120939" x="7000875" y="3365500"/>
          <p14:tracePt t="120955" x="7080250" y="3371850"/>
          <p14:tracePt t="120973" x="7194550" y="3371850"/>
          <p14:tracePt t="120990" x="7315200" y="3394075"/>
          <p14:tracePt t="121007" x="7408863" y="3394075"/>
          <p14:tracePt t="121024" x="7486650" y="3394075"/>
          <p14:tracePt t="121041" x="7529513" y="3386138"/>
          <p14:tracePt t="121059" x="7537450" y="3379788"/>
          <p14:tracePt t="121075" x="7543800" y="3379788"/>
          <p14:tracePt t="121092" x="7558088" y="3379788"/>
          <p14:tracePt t="121109" x="7572375" y="3379788"/>
          <p14:tracePt t="121126" x="7608888" y="3379788"/>
          <p14:tracePt t="121143" x="7658100" y="3371850"/>
          <p14:tracePt t="121160" x="7715250" y="3365500"/>
          <p14:tracePt t="121177" x="7786688" y="3365500"/>
          <p14:tracePt t="121194" x="7837488" y="3365500"/>
          <p14:tracePt t="121211" x="7915275" y="3365500"/>
          <p14:tracePt t="121227" x="7958138" y="3365500"/>
          <p14:tracePt t="121245" x="7980363" y="3365500"/>
          <p14:tracePt t="121268" x="7986713" y="3357563"/>
          <p14:tracePt t="122714" x="7966075" y="3357563"/>
          <p14:tracePt t="122722" x="7923213" y="3357563"/>
          <p14:tracePt t="122730" x="7894638" y="3357563"/>
          <p14:tracePt t="122740" x="7866063" y="3357563"/>
          <p14:tracePt t="122757" x="7800975" y="3351213"/>
          <p14:tracePt t="122774" x="7766050" y="3351213"/>
          <p14:tracePt t="122775" x="7751763" y="3351213"/>
          <p14:tracePt t="122791" x="7729538" y="3343275"/>
          <p14:tracePt t="122808" x="7708900" y="3336925"/>
          <p14:tracePt t="122825" x="7686675" y="3328988"/>
          <p14:tracePt t="122842" x="7643813" y="3322638"/>
          <p14:tracePt t="122859" x="7600950" y="3322638"/>
          <p14:tracePt t="122876" x="7551738" y="3322638"/>
          <p14:tracePt t="122894" x="7466013" y="3322638"/>
          <p14:tracePt t="122911" x="7415213" y="3322638"/>
          <p14:tracePt t="122930" x="7394575" y="3308350"/>
          <p14:tracePt t="122944" x="7366000" y="3308350"/>
          <p14:tracePt t="122961" x="7351713" y="3308350"/>
          <p14:tracePt t="122977" x="7343775" y="3308350"/>
          <p14:tracePt t="122995" x="7329488" y="3300413"/>
          <p14:tracePt t="123012" x="7308850" y="3300413"/>
          <p14:tracePt t="123029" x="7280275" y="3286125"/>
          <p14:tracePt t="123046" x="7243763" y="3279775"/>
          <p14:tracePt t="123063" x="7208838" y="3271838"/>
          <p14:tracePt t="123080" x="7165975" y="3265488"/>
          <p14:tracePt t="123097" x="7158038" y="3265488"/>
          <p14:tracePt t="123228" x="7143750" y="3265488"/>
          <p14:tracePt t="123244" x="7129463" y="3265488"/>
          <p14:tracePt t="123268" x="7123113" y="3265488"/>
          <p14:tracePt t="123503" x="7137400" y="3265488"/>
          <p14:tracePt t="123520" x="7143750" y="3265488"/>
          <p14:tracePt t="123530" x="7151688" y="3257550"/>
          <p14:tracePt t="123540" x="7158038" y="3257550"/>
          <p14:tracePt t="123556" x="7194550" y="3257550"/>
          <p14:tracePt t="123572" x="7208838" y="3257550"/>
          <p14:tracePt t="123590" x="7237413" y="3257550"/>
          <p14:tracePt t="123606" x="7251700" y="3257550"/>
          <p14:tracePt t="123623" x="7280275" y="3257550"/>
          <p14:tracePt t="123641" x="7300913" y="3257550"/>
          <p14:tracePt t="123657" x="7315200" y="3257550"/>
          <p14:tracePt t="123675" x="7323138" y="3257550"/>
          <p14:tracePt t="123801" x="7329488" y="3257550"/>
          <p14:tracePt t="123814" x="7337425" y="3257550"/>
          <p14:tracePt t="123830" x="7343775" y="3257550"/>
          <p14:tracePt t="123996" x="7351713" y="3257550"/>
          <p14:tracePt t="124037" x="7351713" y="3251200"/>
          <p14:tracePt t="124049" x="7358063" y="3251200"/>
          <p14:tracePt t="124114" x="7366000" y="3251200"/>
          <p14:tracePt t="124948" x="7358063" y="3251200"/>
          <p14:tracePt t="124956" x="7343775" y="3243263"/>
          <p14:tracePt t="124970" x="7329488" y="3243263"/>
          <p14:tracePt t="124982" x="7315200" y="3243263"/>
          <p14:tracePt t="125000" x="7294563" y="3243263"/>
          <p14:tracePt t="125017" x="7251700" y="3228975"/>
          <p14:tracePt t="125033" x="7223125" y="3228975"/>
          <p14:tracePt t="125053" x="7180263" y="3228975"/>
          <p14:tracePt t="125068" x="7158038" y="3228975"/>
          <p14:tracePt t="125085" x="7137400" y="3228975"/>
          <p14:tracePt t="125103" x="7115175" y="3222625"/>
          <p14:tracePt t="125192" x="7108825" y="3222625"/>
          <p14:tracePt t="125207" x="7094538" y="3222625"/>
          <p14:tracePt t="125220" x="7086600" y="3222625"/>
          <p14:tracePt t="125776" x="7094538" y="3222625"/>
          <p14:tracePt t="125784" x="7100888" y="3222625"/>
          <p14:tracePt t="125793" x="7115175" y="3214688"/>
          <p14:tracePt t="125798" x="7123113" y="3214688"/>
          <p14:tracePt t="125830" x="7129463" y="3214688"/>
          <p14:tracePt t="125854" x="7137400" y="3214688"/>
          <p14:tracePt t="125871" x="7143750" y="3214688"/>
          <p14:tracePt t="125878" x="7151688" y="3214688"/>
          <p14:tracePt t="125885" x="7158038" y="3214688"/>
          <p14:tracePt t="125900" x="7186613" y="3214688"/>
          <p14:tracePt t="125917" x="7208838" y="3214688"/>
          <p14:tracePt t="125937" x="7229475" y="3214688"/>
          <p14:tracePt t="125952" x="7265988" y="3214688"/>
          <p14:tracePt t="125969" x="7272338" y="3214688"/>
          <p14:tracePt t="125985" x="7280275" y="3214688"/>
          <p14:tracePt t="126099" x="7294563" y="3214688"/>
          <p14:tracePt t="126119" x="7300913" y="3214688"/>
          <p14:tracePt t="126346" x="7323138" y="3214688"/>
          <p14:tracePt t="126354" x="7372350" y="3214688"/>
          <p14:tracePt t="126362" x="7394575" y="3214688"/>
          <p14:tracePt t="126377" x="7437438" y="3214688"/>
          <p14:tracePt t="126393" x="7472363" y="3214688"/>
          <p14:tracePt t="126410" x="7494588" y="3214688"/>
          <p14:tracePt t="126427" x="7500938" y="3214688"/>
          <p14:tracePt t="126598" x="7508875" y="3214688"/>
          <p14:tracePt t="126737" x="7515225" y="3214688"/>
          <p14:tracePt t="126745" x="7523163" y="3214688"/>
          <p14:tracePt t="126762" x="7529513" y="3214688"/>
          <p14:tracePt t="126769" x="7537450" y="3214688"/>
          <p14:tracePt t="126785" x="7543800" y="3214688"/>
          <p14:tracePt t="126801" x="7551738" y="3214688"/>
          <p14:tracePt t="126818" x="7566025" y="3214688"/>
          <p14:tracePt t="126835" x="7572375" y="3214688"/>
          <p14:tracePt t="126853" x="7580313" y="3214688"/>
          <p14:tracePt t="126943" x="7594600" y="3214688"/>
          <p14:tracePt t="126966" x="7600950" y="3214688"/>
          <p14:tracePt t="127003" x="7608888" y="3214688"/>
          <p14:tracePt t="127376" x="7615238" y="3214688"/>
          <p14:tracePt t="127384" x="7629525" y="3214688"/>
          <p14:tracePt t="127396" x="7651750" y="3222625"/>
          <p14:tracePt t="127413" x="7700963" y="3228975"/>
          <p14:tracePt t="127431" x="7729538" y="3228975"/>
          <p14:tracePt t="127446" x="7729538" y="3236913"/>
          <p14:tracePt t="127573" x="7737475" y="3236913"/>
          <p14:tracePt t="127581" x="7743825" y="3236913"/>
          <p14:tracePt t="128892" x="7737475" y="3236913"/>
          <p14:tracePt t="128916" x="7729538" y="3236913"/>
          <p14:tracePt t="128923" x="7723188" y="3236913"/>
          <p14:tracePt t="128931" x="7715250" y="3236913"/>
          <p14:tracePt t="128942" x="7708900" y="3236913"/>
          <p14:tracePt t="128959" x="7686675" y="3236913"/>
          <p14:tracePt t="128977" x="7594600" y="3257550"/>
          <p14:tracePt t="128993" x="7558088" y="3257550"/>
          <p14:tracePt t="129010" x="7529513" y="3257550"/>
          <p14:tracePt t="129028" x="7515225" y="3257550"/>
          <p14:tracePt t="129033" x="7508875" y="3257550"/>
          <p14:tracePt t="129044" x="7500938" y="3257550"/>
          <p14:tracePt t="129061" x="7486650" y="3257550"/>
          <p14:tracePt t="129079" x="7458075" y="3251200"/>
          <p14:tracePt t="129095" x="7423150" y="3251200"/>
          <p14:tracePt t="129112" x="7394575" y="3251200"/>
          <p14:tracePt t="129129" x="7366000" y="3251200"/>
          <p14:tracePt t="129146" x="7351713" y="3251200"/>
          <p14:tracePt t="129162" x="7343775" y="3251200"/>
          <p14:tracePt t="129211" x="7337425" y="3251200"/>
          <p14:tracePt t="129244" x="7329488" y="3251200"/>
          <p14:tracePt t="129505" x="7337425" y="3243263"/>
          <p14:tracePt t="129510" x="7343775" y="3243263"/>
          <p14:tracePt t="129524" x="7343775" y="3236913"/>
          <p14:tracePt t="129536" x="7351713" y="3236913"/>
          <p14:tracePt t="129563" x="7366000" y="3236913"/>
          <p14:tracePt t="129574" x="7372350" y="3236913"/>
          <p14:tracePt t="129590" x="7386638" y="3236913"/>
          <p14:tracePt t="129604" x="7408863" y="3236913"/>
          <p14:tracePt t="129621" x="7429500" y="3236913"/>
          <p14:tracePt t="129638" x="7437438" y="3228975"/>
          <p14:tracePt t="129656" x="7443788" y="3228975"/>
          <p14:tracePt t="129739" x="7451725" y="3228975"/>
          <p14:tracePt t="130955" x="7443788" y="3228975"/>
          <p14:tracePt t="130979" x="7437438" y="3228975"/>
          <p14:tracePt t="130987" x="7429500" y="3228975"/>
          <p14:tracePt t="131019" x="7423150" y="3228975"/>
          <p14:tracePt t="131040" x="7415213" y="3228975"/>
          <p14:tracePt t="131057" x="7408863" y="3228975"/>
          <p14:tracePt t="131064" x="7394575" y="3228975"/>
          <p14:tracePt t="131080" x="7386638" y="3236913"/>
          <p14:tracePt t="131088" x="7380288" y="3236913"/>
          <p14:tracePt t="131103" x="7372350" y="3236913"/>
          <p14:tracePt t="131117" x="7366000" y="3236913"/>
          <p14:tracePt t="131134" x="7358063" y="3243263"/>
          <p14:tracePt t="131228" x="7351713" y="3243263"/>
          <p14:tracePt t="131245" x="7343775" y="3243263"/>
          <p14:tracePt t="131267" x="7329488" y="3243263"/>
          <p14:tracePt t="131291" x="7323138" y="3243263"/>
          <p14:tracePt t="131384" x="7315200" y="3243263"/>
          <p14:tracePt t="131392" x="7308850" y="3243263"/>
          <p14:tracePt t="131674" x="7300913" y="3243263"/>
          <p14:tracePt t="131696" x="7294563" y="3243263"/>
          <p14:tracePt t="131947" x="7286625" y="3243263"/>
          <p14:tracePt t="131955" x="7280275" y="3243263"/>
          <p14:tracePt t="131967" x="7258050" y="3243263"/>
          <p14:tracePt t="131984" x="7223125" y="3236913"/>
          <p14:tracePt t="132002" x="7172325" y="3236913"/>
          <p14:tracePt t="132017" x="7143750" y="3228975"/>
          <p14:tracePt t="132035" x="7123113" y="3228975"/>
          <p14:tracePt t="132051" x="7115175" y="3228975"/>
          <p14:tracePt t="132197" x="7108825" y="3228975"/>
          <p14:tracePt t="132754" x="7115175" y="3228975"/>
          <p14:tracePt t="132768" x="7123113" y="3228975"/>
          <p14:tracePt t="132783" x="7129463" y="3228975"/>
          <p14:tracePt t="132839" x="7137400" y="3228975"/>
          <p14:tracePt t="132844" x="7143750" y="3228975"/>
          <p14:tracePt t="132852" x="7151688" y="3228975"/>
          <p14:tracePt t="132867" x="7172325" y="3228975"/>
          <p14:tracePt t="132884" x="7180263" y="3228975"/>
          <p14:tracePt t="132901" x="7186613" y="3228975"/>
          <p14:tracePt t="132918" x="7194550" y="3228975"/>
          <p14:tracePt t="132935" x="7200900" y="3228975"/>
          <p14:tracePt t="132969" x="7223125" y="3228975"/>
          <p14:tracePt t="133025" x="7229475" y="3228975"/>
          <p14:tracePt t="133040" x="7237413" y="3228975"/>
          <p14:tracePt t="133048" x="7243763" y="3228975"/>
          <p14:tracePt t="133057" x="7258050" y="3228975"/>
          <p14:tracePt t="133070" x="7272338" y="3228975"/>
          <p14:tracePt t="133088" x="7280275" y="3228975"/>
          <p14:tracePt t="133446" x="7286625" y="3228975"/>
          <p14:tracePt t="133455" x="7300913" y="3228975"/>
          <p14:tracePt t="133463" x="7308850" y="3228975"/>
          <p14:tracePt t="133479" x="7337425" y="3228975"/>
          <p14:tracePt t="133496" x="7343775" y="3228975"/>
          <p14:tracePt t="133515" x="7380288" y="3228975"/>
          <p14:tracePt t="133532" x="7386638" y="3228975"/>
          <p14:tracePt t="133642" x="7394575" y="3228975"/>
          <p14:tracePt t="133659" x="7400925" y="3228975"/>
          <p14:tracePt t="133682" x="7408863" y="3228975"/>
          <p14:tracePt t="133759" x="7415213" y="3228975"/>
          <p14:tracePt t="133766" x="7423150" y="3228975"/>
          <p14:tracePt t="133774" x="7429500" y="3228975"/>
          <p14:tracePt t="133784" x="7443788" y="3228975"/>
          <p14:tracePt t="133802" x="7472363" y="3228975"/>
          <p14:tracePt t="133818" x="7486650" y="3236913"/>
          <p14:tracePt t="133835" x="7494588" y="3236913"/>
          <p14:tracePt t="135746" x="7500938" y="3236913"/>
          <p14:tracePt t="136164" x="7508875" y="3236913"/>
          <p14:tracePt t="136190" x="7515225" y="3236913"/>
          <p14:tracePt t="136213" x="7523163" y="3236913"/>
          <p14:tracePt t="136267" x="7529513" y="3236913"/>
          <p14:tracePt t="136370" x="7537450" y="3236913"/>
          <p14:tracePt t="136387" x="7543800" y="3236913"/>
          <p14:tracePt t="136713" x="7537450" y="3236913"/>
          <p14:tracePt t="136720" x="7529513" y="3236913"/>
          <p14:tracePt t="136734" x="7523163" y="3236913"/>
          <p14:tracePt t="136746" x="7515225" y="3243263"/>
          <p14:tracePt t="136758" x="7494588" y="3243263"/>
          <p14:tracePt t="136775" x="7472363" y="3243263"/>
          <p14:tracePt t="136792" x="7443788" y="3243263"/>
          <p14:tracePt t="136809" x="7408863" y="3243263"/>
          <p14:tracePt t="136827" x="7358063" y="3243263"/>
          <p14:tracePt t="136844" x="7343775" y="3243263"/>
          <p14:tracePt t="136954" x="7337425" y="3243263"/>
          <p14:tracePt t="136970" x="7337425" y="3236913"/>
          <p14:tracePt t="136986" x="7323138" y="3222625"/>
          <p14:tracePt t="137000" x="7323138" y="3208338"/>
          <p14:tracePt t="137008" x="7315200" y="3208338"/>
          <p14:tracePt t="137040" x="7315200" y="3200400"/>
          <p14:tracePt t="137056" x="7315200" y="3194050"/>
          <p14:tracePt t="137065" x="7308850" y="3194050"/>
          <p14:tracePt t="137073" x="7308850" y="3179763"/>
          <p14:tracePt t="137081" x="7300913" y="3171825"/>
          <p14:tracePt t="137098" x="7300913" y="3157538"/>
          <p14:tracePt t="137117" x="7294563" y="3136900"/>
          <p14:tracePt t="137133" x="7294563" y="3122613"/>
          <p14:tracePt t="137151" x="7294563" y="3108325"/>
          <p14:tracePt t="137167" x="7286625" y="3094038"/>
          <p14:tracePt t="137184" x="7286625" y="3086100"/>
          <p14:tracePt t="137200" x="7286625" y="3079750"/>
          <p14:tracePt t="137217" x="7286625" y="3071813"/>
          <p14:tracePt t="137233" x="7286625" y="3065463"/>
          <p14:tracePt t="137251" x="7294563" y="3043238"/>
          <p14:tracePt t="137268" x="7308850" y="3036888"/>
          <p14:tracePt t="137284" x="7315200" y="3008313"/>
          <p14:tracePt t="137302" x="7337425" y="2986088"/>
          <p14:tracePt t="137319" x="7351713" y="2965450"/>
          <p14:tracePt t="137336" x="7358063" y="2957513"/>
          <p14:tracePt t="137353" x="7366000" y="2951163"/>
          <p14:tracePt t="137371" x="7372350" y="2951163"/>
          <p14:tracePt t="137388" x="7380288" y="2951163"/>
          <p14:tracePt t="137405" x="7394575" y="2951163"/>
          <p14:tracePt t="137438" x="7408863" y="2951163"/>
          <p14:tracePt t="137455" x="7429500" y="2951163"/>
          <p14:tracePt t="137472" x="7458075" y="2951163"/>
          <p14:tracePt t="137489" x="7472363" y="2951163"/>
          <p14:tracePt t="137506" x="7486650" y="2951163"/>
          <p14:tracePt t="137626" x="7494588" y="2951163"/>
          <p14:tracePt t="137679" x="7494588" y="2957513"/>
          <p14:tracePt t="137705" x="7494588" y="2965450"/>
          <p14:tracePt t="137712" x="7494588" y="2971800"/>
          <p14:tracePt t="137726" x="7494588" y="2986088"/>
          <p14:tracePt t="137734" x="7500938" y="2986088"/>
          <p14:tracePt t="137743" x="7500938" y="2994025"/>
          <p14:tracePt t="137760" x="7500938" y="3008313"/>
          <p14:tracePt t="137777" x="7500938" y="3028950"/>
          <p14:tracePt t="137796" x="7500938" y="3043238"/>
          <p14:tracePt t="137815" x="7500938" y="3071813"/>
          <p14:tracePt t="137829" x="7500938" y="3079750"/>
          <p14:tracePt t="137846" x="7500938" y="3122613"/>
          <p14:tracePt t="137863" x="7486650" y="3157538"/>
          <p14:tracePt t="137880" x="7466013" y="3194050"/>
          <p14:tracePt t="137897" x="7443788" y="3228975"/>
          <p14:tracePt t="137914" x="7437438" y="3236913"/>
          <p14:tracePt t="138062" x="7415213" y="3236913"/>
          <p14:tracePt t="138070" x="7358063" y="3243263"/>
          <p14:tracePt t="138078" x="7315200" y="3243263"/>
          <p14:tracePt t="138086" x="7258050" y="3243263"/>
          <p14:tracePt t="138100" x="7215188" y="3257550"/>
          <p14:tracePt t="138118" x="7115175" y="3265488"/>
          <p14:tracePt t="138134" x="7100888" y="3265488"/>
          <p14:tracePt t="138290" x="7094538" y="3265488"/>
          <p14:tracePt t="138307" x="7086600" y="3265488"/>
          <p14:tracePt t="138320" x="7080250" y="3265488"/>
          <p14:tracePt t="138336" x="7072313" y="3265488"/>
          <p14:tracePt t="138352" x="7065963" y="3265488"/>
          <p14:tracePt t="138614" x="7094538" y="3265488"/>
          <p14:tracePt t="138622" x="7151688" y="3271838"/>
          <p14:tracePt t="138627" x="7208838" y="3271838"/>
          <p14:tracePt t="138646" x="7329488" y="3300413"/>
          <p14:tracePt t="138664" x="7494588" y="3308350"/>
          <p14:tracePt t="138679" x="7543800" y="3308350"/>
          <p14:tracePt t="138695" x="7580313" y="3300413"/>
          <p14:tracePt t="138712" x="7600950" y="3300413"/>
          <p14:tracePt t="138729" x="7608888" y="3300413"/>
          <p14:tracePt t="138746" x="7615238" y="3300413"/>
          <p14:tracePt t="138763" x="7629525" y="3300413"/>
          <p14:tracePt t="138780" x="7658100" y="3300413"/>
          <p14:tracePt t="138783" x="7672388" y="3300413"/>
          <p14:tracePt t="138799" x="7694613" y="3300413"/>
          <p14:tracePt t="138816" x="7729538" y="3308350"/>
          <p14:tracePt t="138832" x="7751763" y="3308350"/>
          <p14:tracePt t="138931" x="7758113" y="3308350"/>
          <p14:tracePt t="138938" x="7766050" y="3308350"/>
          <p14:tracePt t="138951" x="7772400" y="3308350"/>
          <p14:tracePt t="138968" x="7786688" y="3308350"/>
          <p14:tracePt t="139955" x="7786688" y="3314700"/>
          <p14:tracePt t="139963" x="7794625" y="3328988"/>
          <p14:tracePt t="139976" x="7794625" y="3336925"/>
          <p14:tracePt t="139986" x="7800975" y="3351213"/>
          <p14:tracePt t="140003" x="7823200" y="3379788"/>
          <p14:tracePt t="140022" x="7837488" y="3400425"/>
          <p14:tracePt t="140037" x="7843838" y="3436938"/>
          <p14:tracePt t="140054" x="7858125" y="3451225"/>
          <p14:tracePt t="140071" x="7858125" y="3479800"/>
          <p14:tracePt t="140088" x="7866063" y="3494088"/>
          <p14:tracePt t="140106" x="7872413" y="3514725"/>
          <p14:tracePt t="140122" x="7872413" y="3536950"/>
          <p14:tracePt t="140140" x="7880350" y="3543300"/>
          <p14:tracePt t="140156" x="7880350" y="3551238"/>
          <p14:tracePt t="140173" x="7880350" y="3557588"/>
          <p14:tracePt t="140190" x="7880350" y="3565525"/>
          <p14:tracePt t="140212" x="7880350" y="3571875"/>
          <p14:tracePt t="140225" x="7880350" y="3586163"/>
          <p14:tracePt t="140241" x="7880350" y="3608388"/>
          <p14:tracePt t="140260" x="7880350" y="3629025"/>
          <p14:tracePt t="140277" x="7880350" y="3643313"/>
          <p14:tracePt t="140294" x="7880350" y="3671888"/>
          <p14:tracePt t="140309" x="7880350" y="3694113"/>
          <p14:tracePt t="140311" x="7880350" y="3714750"/>
          <p14:tracePt t="140327" x="7880350" y="3736975"/>
          <p14:tracePt t="140345" x="7880350" y="3771900"/>
          <p14:tracePt t="140362" x="7880350" y="3814763"/>
          <p14:tracePt t="140379" x="7866063" y="3851275"/>
          <p14:tracePt t="140394" x="7858125" y="3894138"/>
          <p14:tracePt t="140411" x="7858125" y="3922713"/>
          <p14:tracePt t="140429" x="7851775" y="3943350"/>
          <p14:tracePt t="140462" x="7843838" y="3965575"/>
          <p14:tracePt t="140479" x="7843838" y="3971925"/>
          <p14:tracePt t="140496" x="7843838" y="3979863"/>
          <p14:tracePt t="140514" x="7843838" y="3994150"/>
          <p14:tracePt t="140531" x="7843838" y="4014788"/>
          <p14:tracePt t="140549" x="7843838" y="4043363"/>
          <p14:tracePt t="140566" x="7837488" y="4051300"/>
          <p14:tracePt t="140583" x="7837488" y="4057650"/>
          <p14:tracePt t="140600" x="7837488" y="4071938"/>
          <p14:tracePt t="140602" x="7837488" y="4079875"/>
          <p14:tracePt t="140617" x="7829550" y="4086225"/>
          <p14:tracePt t="140632" x="7829550" y="4094163"/>
          <p14:tracePt t="140649" x="7829550" y="4100513"/>
          <p14:tracePt t="140666" x="7829550" y="4114800"/>
          <p14:tracePt t="140683" x="7823200" y="4137025"/>
          <p14:tracePt t="140700" x="7815263" y="4143375"/>
          <p14:tracePt t="140717" x="7815263" y="4165600"/>
          <p14:tracePt t="140752" x="7808913" y="4171950"/>
          <p14:tracePt t="140768" x="7808913" y="4179888"/>
          <p14:tracePt t="140785" x="7808913" y="4186238"/>
          <p14:tracePt t="140803" x="7808913" y="4194175"/>
          <p14:tracePt t="140820" x="7808913" y="4200525"/>
          <p14:tracePt t="141074" x="7815263" y="4208463"/>
          <p14:tracePt t="141077" x="7829550" y="4214813"/>
          <p14:tracePt t="141090" x="7843838" y="4214813"/>
          <p14:tracePt t="141108" x="7880350" y="4229100"/>
          <p14:tracePt t="141125" x="7923213" y="4229100"/>
          <p14:tracePt t="141142" x="7943850" y="4237038"/>
          <p14:tracePt t="141159" x="7972425" y="4243388"/>
          <p14:tracePt t="141176" x="7980363" y="4243388"/>
          <p14:tracePt t="141193" x="8001000" y="4265613"/>
          <p14:tracePt t="141210" x="8029575" y="4271963"/>
          <p14:tracePt t="141227" x="8051800" y="4279900"/>
          <p14:tracePt t="141244" x="8058150" y="4286250"/>
          <p14:tracePt t="141261" x="8066088" y="4294188"/>
          <p14:tracePt t="141281" x="8086725" y="4322763"/>
          <p14:tracePt t="141296" x="8101013" y="4351338"/>
          <p14:tracePt t="141313" x="8115300" y="4351338"/>
          <p14:tracePt t="141438" x="8115300" y="4357688"/>
          <p14:tracePt t="141460" x="8115300" y="4365625"/>
          <p14:tracePt t="141501" x="8115300" y="4371975"/>
          <p14:tracePt t="141533" x="8115300" y="4379913"/>
          <p14:tracePt t="141554" x="8115300" y="4386263"/>
          <p14:tracePt t="141562" x="8115300" y="4400550"/>
          <p14:tracePt t="141579" x="8115300" y="4414838"/>
          <p14:tracePt t="141595" x="8115300" y="4422775"/>
          <p14:tracePt t="141612" x="8115300" y="4429125"/>
          <p14:tracePt t="141618" x="8115300" y="4437063"/>
          <p14:tracePt t="141634" x="8115300" y="4451350"/>
          <p14:tracePt t="141651" x="8115300" y="4465638"/>
          <p14:tracePt t="141686" x="8115300" y="4471988"/>
          <p14:tracePt t="141703" x="8115300" y="4494213"/>
          <p14:tracePt t="141720" x="8115300" y="4508500"/>
          <p14:tracePt t="141736" x="8115300" y="4537075"/>
          <p14:tracePt t="141754" x="8115300" y="4551363"/>
          <p14:tracePt t="141771" x="8115300" y="4614863"/>
          <p14:tracePt t="141790" x="8115300" y="4700588"/>
          <p14:tracePt t="141806" x="8115300" y="4722813"/>
          <p14:tracePt t="141823" x="8115300" y="4743450"/>
          <p14:tracePt t="141841" x="8115300" y="4765675"/>
          <p14:tracePt t="141858" x="8115300" y="4794250"/>
          <p14:tracePt t="141860" x="8115300" y="4808538"/>
          <p14:tracePt t="141875" x="8101013" y="4829175"/>
          <p14:tracePt t="141890" x="8094663" y="4851400"/>
          <p14:tracePt t="141906" x="8086725" y="4886325"/>
          <p14:tracePt t="141923" x="8086725" y="4908550"/>
          <p14:tracePt t="141940" x="8080375" y="4914900"/>
          <p14:tracePt t="141958" x="8080375" y="4922838"/>
          <p14:tracePt t="141975" x="8072438" y="4922838"/>
          <p14:tracePt t="142672" x="8066088" y="4922838"/>
          <p14:tracePt t="142681" x="8066088" y="4929188"/>
          <p14:tracePt t="142689" x="8058150" y="4929188"/>
          <p14:tracePt t="145205" x="0" y="0"/>
        </p14:tracePtLst>
      </p14:laserTraceLst>
    </p:ext>
  </p:extLs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 txBox="1">
            <a:spLocks/>
          </p:cNvSpPr>
          <p:nvPr/>
        </p:nvSpPr>
        <p:spPr>
          <a:xfrm>
            <a:off x="476545" y="368660"/>
            <a:ext cx="8289630" cy="7650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/>
              <a:t>수식을 표현하는 </a:t>
            </a:r>
            <a:r>
              <a:rPr lang="en-US" altLang="ko-KR" dirty="0" smtClean="0"/>
              <a:t>3</a:t>
            </a:r>
            <a:r>
              <a:rPr lang="ko-KR" altLang="en-US" smtClean="0"/>
              <a:t>가지 방법</a:t>
            </a:r>
            <a:endParaRPr lang="ko-KR" altLang="en-US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253" y="1358770"/>
            <a:ext cx="7995736" cy="1576279"/>
          </a:xfrm>
          <a:prstGeom prst="rect">
            <a:avLst/>
          </a:prstGeom>
        </p:spPr>
      </p:pic>
      <p:sp>
        <p:nvSpPr>
          <p:cNvPr id="8" name="Text Box 6"/>
          <p:cNvSpPr txBox="1">
            <a:spLocks noChangeArrowheads="1"/>
          </p:cNvSpPr>
          <p:nvPr/>
        </p:nvSpPr>
        <p:spPr bwMode="auto">
          <a:xfrm>
            <a:off x="1061610" y="3248980"/>
            <a:ext cx="65087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SzPct val="100000"/>
              <a:buChar char="•"/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l">
              <a:spcBef>
                <a:spcPct val="20000"/>
              </a:spcBef>
              <a:buSzPct val="100000"/>
              <a:buChar char="•"/>
              <a:defRPr sz="2400" b="1">
                <a:solidFill>
                  <a:srgbClr val="063DE8"/>
                </a:solidFill>
                <a:latin typeface="Arial" panose="020B0604020202020204" pitchFamily="34" charset="0"/>
              </a:defRPr>
            </a:lvl2pPr>
            <a:lvl3pPr marL="1143000" indent="-228600" algn="l">
              <a:spcBef>
                <a:spcPct val="20000"/>
              </a:spcBef>
              <a:buSzPct val="100000"/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l">
              <a:spcBef>
                <a:spcPct val="20000"/>
              </a:spcBef>
              <a:buSzPct val="100000"/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l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SzTx/>
              <a:buFontTx/>
              <a:buNone/>
            </a:pPr>
            <a:r>
              <a:rPr lang="ko-KR" altLang="en-US" sz="2400" b="0" dirty="0">
                <a:latin typeface="Times New Roman" panose="02020603050405020304" pitchFamily="18" charset="0"/>
                <a:ea typeface="굴림" panose="020B0600000101010101" pitchFamily="50" charset="-127"/>
              </a:rPr>
              <a:t> </a:t>
            </a:r>
            <a:r>
              <a:rPr lang="ko-KR" altLang="en-US" sz="2400" u="sng" dirty="0">
                <a:latin typeface="Times New Roman" panose="02020603050405020304" pitchFamily="18" charset="0"/>
                <a:ea typeface="굴림" panose="020B0600000101010101" pitchFamily="50" charset="-127"/>
              </a:rPr>
              <a:t>중위 표기             후위표기                     전위표기</a:t>
            </a:r>
          </a:p>
        </p:txBody>
      </p:sp>
      <p:sp>
        <p:nvSpPr>
          <p:cNvPr id="9" name="Text Box 5"/>
          <p:cNvSpPr txBox="1">
            <a:spLocks noChangeArrowheads="1"/>
          </p:cNvSpPr>
          <p:nvPr/>
        </p:nvSpPr>
        <p:spPr bwMode="auto">
          <a:xfrm>
            <a:off x="746575" y="3789040"/>
            <a:ext cx="6978650" cy="191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algn="l">
              <a:spcBef>
                <a:spcPct val="20000"/>
              </a:spcBef>
              <a:buSzPct val="100000"/>
              <a:buChar char="•"/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>
              <a:spcBef>
                <a:spcPct val="20000"/>
              </a:spcBef>
              <a:buSzPct val="100000"/>
              <a:buChar char="•"/>
              <a:defRPr sz="2400" b="1">
                <a:solidFill>
                  <a:srgbClr val="063DE8"/>
                </a:solidFill>
                <a:latin typeface="Arial" panose="020B0604020202020204" pitchFamily="34" charset="0"/>
              </a:defRPr>
            </a:lvl2pPr>
            <a:lvl3pPr marL="1143000" indent="-228600" algn="l">
              <a:spcBef>
                <a:spcPct val="20000"/>
              </a:spcBef>
              <a:buSzPct val="100000"/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l">
              <a:spcBef>
                <a:spcPct val="20000"/>
              </a:spcBef>
              <a:buSzPct val="100000"/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l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lvl="1">
              <a:spcBef>
                <a:spcPct val="0"/>
              </a:spcBef>
              <a:buSzTx/>
              <a:buFontTx/>
              <a:buNone/>
            </a:pPr>
            <a:r>
              <a:rPr lang="en-US" altLang="ko-KR" dirty="0">
                <a:latin typeface="Times New Roman" panose="02020603050405020304" pitchFamily="18" charset="0"/>
                <a:ea typeface="굴림" panose="020B0600000101010101" pitchFamily="50" charset="-127"/>
              </a:rPr>
              <a:t>2 + 3 * 4		2 3 4 * +		+ 2 * 3 4</a:t>
            </a:r>
          </a:p>
          <a:p>
            <a:pPr lvl="1">
              <a:spcBef>
                <a:spcPct val="0"/>
              </a:spcBef>
              <a:buSzTx/>
              <a:buFontTx/>
              <a:buNone/>
            </a:pPr>
            <a:r>
              <a:rPr lang="en-US" altLang="ko-KR" dirty="0">
                <a:latin typeface="Times New Roman" panose="02020603050405020304" pitchFamily="18" charset="0"/>
                <a:ea typeface="굴림" panose="020B0600000101010101" pitchFamily="50" charset="-127"/>
              </a:rPr>
              <a:t>a * b / c		a b * c /		/ * a b c</a:t>
            </a:r>
          </a:p>
          <a:p>
            <a:pPr lvl="1">
              <a:spcBef>
                <a:spcPct val="0"/>
              </a:spcBef>
              <a:buSzTx/>
              <a:buFontTx/>
              <a:buNone/>
            </a:pPr>
            <a:r>
              <a:rPr lang="en-US" altLang="ko-KR" dirty="0">
                <a:latin typeface="Times New Roman" panose="02020603050405020304" pitchFamily="18" charset="0"/>
                <a:ea typeface="굴림" panose="020B0600000101010101" pitchFamily="50" charset="-127"/>
              </a:rPr>
              <a:t>a * b + 5		a b * 5 + 		+ * a b 5</a:t>
            </a:r>
          </a:p>
          <a:p>
            <a:pPr lvl="1">
              <a:spcBef>
                <a:spcPct val="0"/>
              </a:spcBef>
              <a:buSzTx/>
              <a:buFontTx/>
              <a:buNone/>
            </a:pPr>
            <a:r>
              <a:rPr lang="en-US" altLang="ko-KR" dirty="0">
                <a:latin typeface="Times New Roman" panose="02020603050405020304" pitchFamily="18" charset="0"/>
                <a:ea typeface="굴림" panose="020B0600000101010101" pitchFamily="50" charset="-127"/>
              </a:rPr>
              <a:t>(1 + 2) * 7		1 2 + 7 *		* + 1 2 7</a:t>
            </a:r>
          </a:p>
          <a:p>
            <a:pPr lvl="1">
              <a:spcBef>
                <a:spcPct val="0"/>
              </a:spcBef>
              <a:buSzTx/>
              <a:buFontTx/>
              <a:buNone/>
            </a:pPr>
            <a:r>
              <a:rPr lang="en-US" altLang="ko-KR" dirty="0">
                <a:latin typeface="Times New Roman" panose="02020603050405020304" pitchFamily="18" charset="0"/>
                <a:ea typeface="굴림" panose="020B0600000101010101" pitchFamily="50" charset="-127"/>
              </a:rPr>
              <a:t>a*(</a:t>
            </a:r>
            <a:r>
              <a:rPr lang="en-US" altLang="ko-KR" dirty="0" err="1">
                <a:latin typeface="Times New Roman" panose="02020603050405020304" pitchFamily="18" charset="0"/>
                <a:ea typeface="굴림" panose="020B0600000101010101" pitchFamily="50" charset="-127"/>
              </a:rPr>
              <a:t>b+c</a:t>
            </a:r>
            <a:r>
              <a:rPr lang="en-US" altLang="ko-KR" dirty="0">
                <a:latin typeface="Times New Roman" panose="02020603050405020304" pitchFamily="18" charset="0"/>
                <a:ea typeface="굴림" panose="020B0600000101010101" pitchFamily="50" charset="-127"/>
              </a:rPr>
              <a:t>)/d-g	</a:t>
            </a:r>
            <a:r>
              <a:rPr lang="en-US" altLang="ko-KR" dirty="0" err="1">
                <a:latin typeface="Times New Roman" panose="02020603050405020304" pitchFamily="18" charset="0"/>
                <a:ea typeface="굴림" panose="020B0600000101010101" pitchFamily="50" charset="-127"/>
              </a:rPr>
              <a:t>abc</a:t>
            </a:r>
            <a:r>
              <a:rPr lang="en-US" altLang="ko-KR" dirty="0">
                <a:latin typeface="Times New Roman" panose="02020603050405020304" pitchFamily="18" charset="0"/>
                <a:ea typeface="굴림" panose="020B0600000101010101" pitchFamily="50" charset="-127"/>
              </a:rPr>
              <a:t>+*d/g-		-/*</a:t>
            </a:r>
            <a:r>
              <a:rPr lang="en-US" altLang="ko-KR" dirty="0" err="1">
                <a:latin typeface="Times New Roman" panose="02020603050405020304" pitchFamily="18" charset="0"/>
                <a:ea typeface="굴림" panose="020B0600000101010101" pitchFamily="50" charset="-127"/>
              </a:rPr>
              <a:t>a+bcdg</a:t>
            </a:r>
            <a:endParaRPr lang="ko-KR" altLang="en-US">
              <a:latin typeface="Times New Roman" panose="02020603050405020304" pitchFamily="18" charset="0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42465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1537"/>
    </mc:Choice>
    <mc:Fallback xmlns="">
      <p:transition spd="slow" advTm="51537"/>
    </mc:Fallback>
  </mc:AlternateContent>
  <p:timing>
    <p:tnLst>
      <p:par>
        <p:cTn id="1" dur="indefinite" restart="never" nodeType="tmRoot"/>
      </p:par>
    </p:tnLst>
  </p:timing>
  <p:extLst mod="1">
    <p:ext uri="{3A86A75C-4F4B-4683-9AE1-C65F6400EC91}">
      <p14:laserTraceLst xmlns:p14="http://schemas.microsoft.com/office/powerpoint/2010/main">
        <p14:tracePtLst>
          <p14:tracePt t="1865" x="4400550" y="4637088"/>
          <p14:tracePt t="1885" x="4371975" y="4637088"/>
          <p14:tracePt t="1897" x="4300538" y="4629150"/>
          <p14:tracePt t="1913" x="4129088" y="4629150"/>
          <p14:tracePt t="1929" x="3814763" y="4657725"/>
          <p14:tracePt t="1947" x="3422650" y="4722813"/>
          <p14:tracePt t="1953" x="3243263" y="4737100"/>
          <p14:tracePt t="1963" x="3128963" y="4765675"/>
          <p14:tracePt t="1981" x="2857500" y="4786313"/>
          <p14:tracePt t="1984" x="2771775" y="4786313"/>
          <p14:tracePt t="1997" x="2628900" y="4786313"/>
          <p14:tracePt t="2015" x="2586038" y="4808538"/>
          <p14:tracePt t="2032" x="2586038" y="4814888"/>
          <p14:tracePt t="2049" x="2586038" y="4829175"/>
          <p14:tracePt t="2066" x="2586038" y="4851400"/>
          <p14:tracePt t="2083" x="2586038" y="4908550"/>
          <p14:tracePt t="2099" x="2593975" y="5008563"/>
          <p14:tracePt t="2116" x="2593975" y="5122863"/>
          <p14:tracePt t="2133" x="2579688" y="5194300"/>
          <p14:tracePt t="2150" x="2571750" y="5294313"/>
          <p14:tracePt t="2167" x="2565400" y="5386388"/>
          <p14:tracePt t="2185" x="2522538" y="5572125"/>
          <p14:tracePt t="2202" x="2479675" y="5694363"/>
          <p14:tracePt t="2219" x="2457450" y="5765800"/>
          <p14:tracePt t="2236" x="2451100" y="5808663"/>
          <p14:tracePt t="2254" x="2436813" y="5865813"/>
          <p14:tracePt t="2271" x="2436813" y="5900738"/>
          <p14:tracePt t="2287" x="2422525" y="5943600"/>
          <p14:tracePt t="2304" x="2400300" y="5980113"/>
          <p14:tracePt t="2321" x="2336800" y="6022975"/>
          <p14:tracePt t="2338" x="2214563" y="6072188"/>
          <p14:tracePt t="2355" x="2128838" y="6122988"/>
          <p14:tracePt t="2372" x="2028825" y="6215063"/>
          <p14:tracePt t="2389" x="1836738" y="6243638"/>
          <p14:tracePt t="2405" x="1751013" y="6229350"/>
          <p14:tracePt t="2422" x="1657350" y="6215063"/>
          <p14:tracePt t="2440" x="1528763" y="6194425"/>
          <p14:tracePt t="2456" x="1414463" y="6157913"/>
          <p14:tracePt t="2473" x="1308100" y="6115050"/>
          <p14:tracePt t="2490" x="1093788" y="6000750"/>
          <p14:tracePt t="2507" x="985838" y="5937250"/>
          <p14:tracePt t="2524" x="885825" y="5886450"/>
          <p14:tracePt t="2542" x="793750" y="5822950"/>
          <p14:tracePt t="2560" x="750888" y="5757863"/>
          <p14:tracePt t="2577" x="671513" y="5651500"/>
          <p14:tracePt t="2594" x="608013" y="5514975"/>
          <p14:tracePt t="2610" x="579438" y="5343525"/>
          <p14:tracePt t="2628" x="571500" y="5143500"/>
          <p14:tracePt t="2645" x="565150" y="4937125"/>
          <p14:tracePt t="2662" x="579438" y="4679950"/>
          <p14:tracePt t="2679" x="593725" y="4543425"/>
          <p14:tracePt t="2696" x="608013" y="4386263"/>
          <p14:tracePt t="2712" x="628650" y="4151313"/>
          <p14:tracePt t="2729" x="657225" y="3929063"/>
          <p14:tracePt t="2745" x="679450" y="3779838"/>
          <p14:tracePt t="2763" x="742950" y="3629025"/>
          <p14:tracePt t="2779" x="785813" y="3536950"/>
          <p14:tracePt t="2797" x="828675" y="3500438"/>
          <p14:tracePt t="2813" x="850900" y="3494088"/>
          <p14:tracePt t="2830" x="879475" y="3486150"/>
          <p14:tracePt t="2847" x="950913" y="3479800"/>
          <p14:tracePt t="2848" x="985838" y="3479800"/>
          <p14:tracePt t="2865" x="1050925" y="3479800"/>
          <p14:tracePt t="2882" x="1122363" y="3479800"/>
          <p14:tracePt t="2900" x="1193800" y="3479800"/>
          <p14:tracePt t="2915" x="1243013" y="3457575"/>
          <p14:tracePt t="2932" x="1300163" y="3436938"/>
          <p14:tracePt t="2949" x="1357313" y="3436938"/>
          <p14:tracePt t="2968" x="1485900" y="3422650"/>
          <p14:tracePt t="2985" x="1593850" y="3408363"/>
          <p14:tracePt t="3001" x="1714500" y="3408363"/>
          <p14:tracePt t="3018" x="1865313" y="3429000"/>
          <p14:tracePt t="3034" x="2008188" y="3457575"/>
          <p14:tracePt t="3051" x="2200275" y="3500438"/>
          <p14:tracePt t="3069" x="2422525" y="3543300"/>
          <p14:tracePt t="3085" x="2551113" y="3594100"/>
          <p14:tracePt t="3103" x="2657475" y="3665538"/>
          <p14:tracePt t="3119" x="2722563" y="3757613"/>
          <p14:tracePt t="3136" x="2757488" y="3851275"/>
          <p14:tracePt t="3153" x="2786063" y="4057650"/>
          <p14:tracePt t="3170" x="2786063" y="4237038"/>
          <p14:tracePt t="3187" x="2794000" y="4408488"/>
          <p14:tracePt t="3204" x="2794000" y="4579938"/>
          <p14:tracePt t="3223" x="2794000" y="4700588"/>
          <p14:tracePt t="3240" x="2779713" y="4879975"/>
          <p14:tracePt t="3256" x="2757488" y="4972050"/>
          <p14:tracePt t="3272" x="2751138" y="5100638"/>
          <p14:tracePt t="3289" x="2743200" y="5214938"/>
          <p14:tracePt t="3306" x="2728913" y="5286375"/>
          <p14:tracePt t="3323" x="2728913" y="5294313"/>
          <p14:tracePt t="3374" x="2765425" y="5294313"/>
          <p14:tracePt t="3382" x="2865438" y="5294313"/>
          <p14:tracePt t="3391" x="3000375" y="5294313"/>
          <p14:tracePt t="3408" x="3386138" y="5294313"/>
          <p14:tracePt t="3425" x="3743325" y="5357813"/>
          <p14:tracePt t="3444" x="4208463" y="5400675"/>
          <p14:tracePt t="3459" x="4457700" y="5494338"/>
          <p14:tracePt t="3476" x="4672013" y="5565775"/>
          <p14:tracePt t="3493" x="4765675" y="5643563"/>
          <p14:tracePt t="3510" x="4865688" y="5729288"/>
          <p14:tracePt t="3527" x="4929188" y="5822950"/>
          <p14:tracePt t="3544" x="4972050" y="5922963"/>
          <p14:tracePt t="3561" x="5000625" y="6043613"/>
          <p14:tracePt t="3578" x="5014913" y="6094413"/>
          <p14:tracePt t="3595" x="5029200" y="6122988"/>
          <p14:tracePt t="3612" x="5029200" y="6165850"/>
          <p14:tracePt t="3629" x="5029200" y="6194425"/>
          <p14:tracePt t="3646" x="4986338" y="6200775"/>
          <p14:tracePt t="3647" x="4937125" y="6200775"/>
          <p14:tracePt t="3663" x="4822825" y="6200775"/>
          <p14:tracePt t="3680" x="4737100" y="6180138"/>
          <p14:tracePt t="3697" x="4651375" y="6129338"/>
          <p14:tracePt t="3714" x="4572000" y="6057900"/>
          <p14:tracePt t="3732" x="4486275" y="5915025"/>
          <p14:tracePt t="3747" x="4365625" y="5708650"/>
          <p14:tracePt t="3765" x="4257675" y="5514975"/>
          <p14:tracePt t="3782" x="4171950" y="5394325"/>
          <p14:tracePt t="3799" x="4108450" y="5265738"/>
          <p14:tracePt t="3816" x="4014788" y="5129213"/>
          <p14:tracePt t="3833" x="3937000" y="4957763"/>
          <p14:tracePt t="3850" x="3914775" y="4843463"/>
          <p14:tracePt t="3868" x="3894138" y="4722813"/>
          <p14:tracePt t="3885" x="3886200" y="4643438"/>
          <p14:tracePt t="3902" x="3886200" y="4557713"/>
          <p14:tracePt t="3917" x="3886200" y="4451350"/>
          <p14:tracePt t="3919" x="3894138" y="4386263"/>
          <p14:tracePt t="3935" x="3914775" y="4186238"/>
          <p14:tracePt t="3951" x="3922713" y="3971925"/>
          <p14:tracePt t="3969" x="3943350" y="3886200"/>
          <p14:tracePt t="3986" x="3965575" y="3851275"/>
          <p14:tracePt t="3990" x="3971925" y="3851275"/>
          <p14:tracePt t="4005" x="3994150" y="3836988"/>
          <p14:tracePt t="4022" x="4051300" y="3822700"/>
          <p14:tracePt t="4038" x="4086225" y="3814763"/>
          <p14:tracePt t="4055" x="4165600" y="3808413"/>
          <p14:tracePt t="4072" x="4257675" y="3800475"/>
          <p14:tracePt t="4089" x="4337050" y="3800475"/>
          <p14:tracePt t="4105" x="4465638" y="3800475"/>
          <p14:tracePt t="4121" x="4614863" y="3800475"/>
          <p14:tracePt t="4139" x="4808538" y="3786188"/>
          <p14:tracePt t="4156" x="4922838" y="3779838"/>
          <p14:tracePt t="4173" x="5000625" y="3779838"/>
          <p14:tracePt t="4189" x="5086350" y="3794125"/>
          <p14:tracePt t="4206" x="5108575" y="3800475"/>
          <p14:tracePt t="4223" x="5208588" y="3900488"/>
          <p14:tracePt t="4240" x="5272088" y="3979863"/>
          <p14:tracePt t="4257" x="5337175" y="4100513"/>
          <p14:tracePt t="4275" x="5365750" y="4222750"/>
          <p14:tracePt t="4292" x="5372100" y="4343400"/>
          <p14:tracePt t="4308" x="5372100" y="4514850"/>
          <p14:tracePt t="4326" x="5351463" y="4757738"/>
          <p14:tracePt t="4343" x="5314950" y="4900613"/>
          <p14:tracePt t="4359" x="5280025" y="5043488"/>
          <p14:tracePt t="4376" x="5222875" y="5172075"/>
          <p14:tracePt t="4393" x="5157788" y="5322888"/>
          <p14:tracePt t="4411" x="5000625" y="5480050"/>
          <p14:tracePt t="4428" x="4914900" y="5543550"/>
          <p14:tracePt t="4445" x="4837113" y="5594350"/>
          <p14:tracePt t="4461" x="4757738" y="5622925"/>
          <p14:tracePt t="4478" x="4714875" y="5643563"/>
          <p14:tracePt t="4482" x="4700588" y="5651500"/>
          <p14:tracePt t="4495" x="4686300" y="5657850"/>
          <p14:tracePt t="4513" x="4679950" y="5657850"/>
          <p14:tracePt t="4712" x="4686300" y="5657850"/>
          <p14:tracePt t="4720" x="4772025" y="5657850"/>
          <p14:tracePt t="4728" x="4865688" y="5651500"/>
          <p14:tracePt t="4735" x="4937125" y="5629275"/>
          <p14:tracePt t="4752" x="5272088" y="5594350"/>
          <p14:tracePt t="4769" x="5580063" y="5529263"/>
          <p14:tracePt t="4786" x="5872163" y="5480050"/>
          <p14:tracePt t="4803" x="6280150" y="5380038"/>
          <p14:tracePt t="4820" x="6508750" y="5337175"/>
          <p14:tracePt t="4837" x="6651625" y="5314950"/>
          <p14:tracePt t="4853" x="6765925" y="5314950"/>
          <p14:tracePt t="4871" x="6900863" y="5314950"/>
          <p14:tracePt t="4888" x="7023100" y="5314950"/>
          <p14:tracePt t="4905" x="7172325" y="5322888"/>
          <p14:tracePt t="4921" x="7229475" y="5372100"/>
          <p14:tracePt t="4938" x="7258050" y="5394325"/>
          <p14:tracePt t="4954" x="7265988" y="5422900"/>
          <p14:tracePt t="4972" x="7308850" y="5465763"/>
          <p14:tracePt t="4989" x="7443788" y="5522913"/>
          <p14:tracePt t="5005" x="7537450" y="5551488"/>
          <p14:tracePt t="5022" x="7666038" y="5594350"/>
          <p14:tracePt t="5039" x="7715250" y="5629275"/>
          <p14:tracePt t="5056" x="7737475" y="5686425"/>
          <p14:tracePt t="5073" x="7737475" y="5743575"/>
          <p14:tracePt t="5090" x="7715250" y="5829300"/>
          <p14:tracePt t="5107" x="7629525" y="5915025"/>
          <p14:tracePt t="5125" x="7594600" y="5937250"/>
          <p14:tracePt t="5141" x="7529513" y="5965825"/>
          <p14:tracePt t="5158" x="7458075" y="5980113"/>
          <p14:tracePt t="5175" x="7366000" y="5994400"/>
          <p14:tracePt t="5192" x="7229475" y="5994400"/>
          <p14:tracePt t="5211" x="7008813" y="5972175"/>
          <p14:tracePt t="5226" x="6837363" y="5937250"/>
          <p14:tracePt t="5244" x="6694488" y="5886450"/>
          <p14:tracePt t="5261" x="6523038" y="5780088"/>
          <p14:tracePt t="5277" x="6408738" y="5680075"/>
          <p14:tracePt t="5295" x="6343650" y="5622925"/>
          <p14:tracePt t="5311" x="6300788" y="5580063"/>
          <p14:tracePt t="5327" x="6243638" y="5494338"/>
          <p14:tracePt t="5345" x="6208713" y="5400675"/>
          <p14:tracePt t="5362" x="6180138" y="5294313"/>
          <p14:tracePt t="5379" x="6137275" y="5172075"/>
          <p14:tracePt t="5396" x="6065838" y="4957763"/>
          <p14:tracePt t="5414" x="6057900" y="4822825"/>
          <p14:tracePt t="5430" x="6051550" y="4737100"/>
          <p14:tracePt t="5447" x="6051550" y="4672013"/>
          <p14:tracePt t="5467" x="6094413" y="4572000"/>
          <p14:tracePt t="5481" x="6137275" y="4508500"/>
          <p14:tracePt t="5497" x="6186488" y="4437063"/>
          <p14:tracePt t="5515" x="6257925" y="4379913"/>
          <p14:tracePt t="5532" x="6308725" y="4322763"/>
          <p14:tracePt t="5550" x="6415088" y="4214813"/>
          <p14:tracePt t="5566" x="6486525" y="4114800"/>
          <p14:tracePt t="5583" x="6529388" y="4071938"/>
          <p14:tracePt t="5600" x="6557963" y="4051300"/>
          <p14:tracePt t="5617" x="6580188" y="4037013"/>
          <p14:tracePt t="5634" x="6608763" y="4037013"/>
          <p14:tracePt t="5651" x="6651625" y="4022725"/>
          <p14:tracePt t="5668" x="6700838" y="4014788"/>
          <p14:tracePt t="5685" x="6829425" y="3994150"/>
          <p14:tracePt t="5702" x="6915150" y="3986213"/>
          <p14:tracePt t="5719" x="6986588" y="3986213"/>
          <p14:tracePt t="5736" x="7015163" y="3979863"/>
          <p14:tracePt t="5754" x="7058025" y="3979863"/>
          <p14:tracePt t="5770" x="7115175" y="3979863"/>
          <p14:tracePt t="5771" x="7143750" y="3979863"/>
          <p14:tracePt t="5787" x="7223125" y="3994150"/>
          <p14:tracePt t="5804" x="7280275" y="3994150"/>
          <p14:tracePt t="5820" x="7329488" y="4029075"/>
          <p14:tracePt t="5837" x="7386638" y="4057650"/>
          <p14:tracePt t="5855" x="7443788" y="4094163"/>
          <p14:tracePt t="5872" x="7486650" y="4151313"/>
          <p14:tracePt t="5888" x="7537450" y="4194175"/>
          <p14:tracePt t="5906" x="7566025" y="4222750"/>
          <p14:tracePt t="5923" x="7594600" y="4251325"/>
          <p14:tracePt t="5940" x="7608888" y="4294188"/>
          <p14:tracePt t="5957" x="7629525" y="4343400"/>
          <p14:tracePt t="5975" x="7637463" y="4400550"/>
          <p14:tracePt t="5992" x="7651750" y="4494213"/>
          <p14:tracePt t="5998" x="7658100" y="4537075"/>
          <p14:tracePt t="6008" x="7666038" y="4586288"/>
          <p14:tracePt t="6025" x="7672388" y="4686300"/>
          <p14:tracePt t="6042" x="7680325" y="4772025"/>
          <p14:tracePt t="6059" x="7694613" y="4886325"/>
          <p14:tracePt t="6076" x="7694613" y="4972050"/>
          <p14:tracePt t="6093" x="7700963" y="5086350"/>
          <p14:tracePt t="6111" x="7694613" y="5194300"/>
          <p14:tracePt t="6126" x="7672388" y="5329238"/>
          <p14:tracePt t="6144" x="7658100" y="5437188"/>
          <p14:tracePt t="6161" x="7643813" y="5600700"/>
          <p14:tracePt t="6177" x="7623175" y="5694363"/>
          <p14:tracePt t="6195" x="7580313" y="5786438"/>
          <p14:tracePt t="6211" x="7537450" y="5857875"/>
          <p14:tracePt t="6233" x="7486650" y="5929313"/>
          <p14:tracePt t="6246" x="7480300" y="5937250"/>
          <p14:tracePt t="6263" x="7472363" y="5951538"/>
          <p14:tracePt t="6264" x="7466013" y="5957888"/>
          <p14:tracePt t="6374" x="7458075" y="5957888"/>
          <p14:tracePt t="6388" x="7458075" y="5965825"/>
          <p14:tracePt t="6404" x="7451725" y="5972175"/>
          <p14:tracePt t="6412" x="7437438" y="5980113"/>
          <p14:tracePt t="6427" x="7394575" y="5994400"/>
          <p14:tracePt t="6436" x="7380288" y="5994400"/>
          <p14:tracePt t="6449" x="7343775" y="6015038"/>
          <p14:tracePt t="6467" x="7165975" y="6022975"/>
          <p14:tracePt t="6483" x="7051675" y="6029325"/>
          <p14:tracePt t="6500" x="6865938" y="6037263"/>
          <p14:tracePt t="6518" x="6737350" y="6051550"/>
          <p14:tracePt t="6534" x="6637338" y="6057900"/>
          <p14:tracePt t="6551" x="6451600" y="6057900"/>
          <p14:tracePt t="6569" x="6286500" y="6072188"/>
          <p14:tracePt t="6586" x="6065838" y="6080125"/>
          <p14:tracePt t="6604" x="5880100" y="6086475"/>
          <p14:tracePt t="6620" x="5708650" y="6137275"/>
          <p14:tracePt t="6637" x="5465763" y="6200775"/>
          <p14:tracePt t="6654" x="5237163" y="6215063"/>
          <p14:tracePt t="6671" x="5022850" y="6243638"/>
          <p14:tracePt t="6687" x="4800600" y="6251575"/>
          <p14:tracePt t="6704" x="4600575" y="6265863"/>
          <p14:tracePt t="6721" x="4371975" y="6265863"/>
          <p14:tracePt t="6739" x="4000500" y="6280150"/>
          <p14:tracePt t="6755" x="3829050" y="6280150"/>
          <p14:tracePt t="6772" x="3657600" y="6280150"/>
          <p14:tracePt t="6790" x="3508375" y="6286500"/>
          <p14:tracePt t="6807" x="3357563" y="6286500"/>
          <p14:tracePt t="6825" x="3071813" y="6286500"/>
          <p14:tracePt t="6841" x="2886075" y="6272213"/>
          <p14:tracePt t="6859" x="2657475" y="6251575"/>
          <p14:tracePt t="6876" x="2465388" y="6215063"/>
          <p14:tracePt t="6893" x="2308225" y="6186488"/>
          <p14:tracePt t="6910" x="2165350" y="6157913"/>
          <p14:tracePt t="6912" x="2057400" y="6143625"/>
          <p14:tracePt t="6925" x="2000250" y="6137275"/>
          <p14:tracePt t="6943" x="1800225" y="6115050"/>
          <p14:tracePt t="6959" x="1679575" y="6080125"/>
          <p14:tracePt t="6976" x="1571625" y="6057900"/>
          <p14:tracePt t="6994" x="1522413" y="6037263"/>
          <p14:tracePt t="7010" x="1514475" y="6037263"/>
          <p14:tracePt t="7061" x="1514475" y="6029325"/>
          <p14:tracePt t="7068" x="1522413" y="6029325"/>
          <p14:tracePt t="7078" x="1522413" y="6022975"/>
          <p14:tracePt t="7095" x="1528763" y="6008688"/>
          <p14:tracePt t="7131" x="1536700" y="6000750"/>
          <p14:tracePt t="7147" x="1536700" y="5994400"/>
          <p14:tracePt t="7165" x="1565275" y="5986463"/>
          <p14:tracePt t="7182" x="1593850" y="5986463"/>
          <p14:tracePt t="7199" x="1608138" y="5986463"/>
          <p14:tracePt t="7217" x="1608138" y="5980113"/>
          <p14:tracePt t="7337" x="1614488" y="5980113"/>
          <p14:tracePt t="7351" x="1614488" y="5972175"/>
          <p14:tracePt t="7358" x="1622425" y="5972175"/>
          <p14:tracePt t="7368" x="1622425" y="5965825"/>
          <p14:tracePt t="7384" x="1622425" y="5943600"/>
          <p14:tracePt t="7401" x="1628775" y="5900738"/>
          <p14:tracePt t="7418" x="1628775" y="5872163"/>
          <p14:tracePt t="7435" x="1628775" y="5815013"/>
          <p14:tracePt t="7452" x="1628775" y="5780088"/>
          <p14:tracePt t="7469" x="1628775" y="5729288"/>
          <p14:tracePt t="7486" x="1614488" y="5657850"/>
          <p14:tracePt t="7490" x="1608138" y="5622925"/>
          <p14:tracePt t="7503" x="1600200" y="5586413"/>
          <p14:tracePt t="7520" x="1593850" y="5557838"/>
          <p14:tracePt t="7537" x="1571625" y="5514975"/>
          <p14:tracePt t="7554" x="1557338" y="5500688"/>
          <p14:tracePt t="7571" x="1543050" y="5494338"/>
          <p14:tracePt t="7604" x="1543050" y="5486400"/>
          <p14:tracePt t="7622" x="1528763" y="5472113"/>
          <p14:tracePt t="7639" x="1528763" y="5437188"/>
          <p14:tracePt t="7655" x="1528763" y="5408613"/>
          <p14:tracePt t="7672" x="1528763" y="5357813"/>
          <p14:tracePt t="7690" x="1536700" y="5243513"/>
          <p14:tracePt t="7707" x="1500188" y="5086350"/>
          <p14:tracePt t="7724" x="1493838" y="5051425"/>
          <p14:tracePt t="7741" x="1485900" y="5014913"/>
          <p14:tracePt t="7759" x="1485900" y="4979988"/>
          <p14:tracePt t="7778" x="1508125" y="4894263"/>
          <p14:tracePt t="7792" x="1528763" y="4794250"/>
          <p14:tracePt t="7809" x="1528763" y="4700588"/>
          <p14:tracePt t="7825" x="1528763" y="4694238"/>
          <p14:tracePt t="7842" x="1528763" y="4686300"/>
          <p14:tracePt t="7860" x="1528763" y="4672013"/>
          <p14:tracePt t="7877" x="1528763" y="4657725"/>
          <p14:tracePt t="7894" x="1536700" y="4629150"/>
          <p14:tracePt t="7911" x="1543050" y="4543425"/>
          <p14:tracePt t="7928" x="1543050" y="4486275"/>
          <p14:tracePt t="7944" x="1543050" y="4451350"/>
          <p14:tracePt t="7962" x="1543050" y="4429125"/>
          <p14:tracePt t="7979" x="1550988" y="4414838"/>
          <p14:tracePt t="7984" x="1550988" y="4400550"/>
          <p14:tracePt t="7995" x="1557338" y="4386263"/>
          <p14:tracePt t="8013" x="1565275" y="4351338"/>
          <p14:tracePt t="8029" x="1585913" y="4300538"/>
          <p14:tracePt t="8047" x="1614488" y="4251325"/>
          <p14:tracePt t="8064" x="1651000" y="4208463"/>
          <p14:tracePt t="8080" x="1679575" y="4179888"/>
          <p14:tracePt t="8097" x="1708150" y="4157663"/>
          <p14:tracePt t="8115" x="1728788" y="4137025"/>
          <p14:tracePt t="8131" x="1743075" y="4122738"/>
          <p14:tracePt t="8149" x="1751013" y="4100513"/>
          <p14:tracePt t="8166" x="1751013" y="4086225"/>
          <p14:tracePt t="8183" x="1751013" y="4065588"/>
          <p14:tracePt t="8203" x="1751013" y="4051300"/>
          <p14:tracePt t="8218" x="1757363" y="4043363"/>
          <p14:tracePt t="8235" x="1757363" y="4037013"/>
          <p14:tracePt t="8250" x="1757363" y="4029075"/>
          <p14:tracePt t="8376" x="1757363" y="4043363"/>
          <p14:tracePt t="8380" x="1757363" y="4094163"/>
          <p14:tracePt t="8389" x="1757363" y="4114800"/>
          <p14:tracePt t="8403" x="1757363" y="4165600"/>
          <p14:tracePt t="8420" x="1757363" y="4186238"/>
          <p14:tracePt t="8437" x="1757363" y="4200525"/>
          <p14:tracePt t="8455" x="1751013" y="4251325"/>
          <p14:tracePt t="8472" x="1743075" y="4294188"/>
          <p14:tracePt t="8489" x="1714500" y="4429125"/>
          <p14:tracePt t="8506" x="1708150" y="4537075"/>
          <p14:tracePt t="8523" x="1700213" y="4622800"/>
          <p14:tracePt t="8539" x="1700213" y="4665663"/>
          <p14:tracePt t="8556" x="1700213" y="4700588"/>
          <p14:tracePt t="8574" x="1700213" y="4722813"/>
          <p14:tracePt t="8591" x="1700213" y="4743450"/>
          <p14:tracePt t="8608" x="1693863" y="4772025"/>
          <p14:tracePt t="8625" x="1693863" y="4800600"/>
          <p14:tracePt t="8642" x="1693863" y="4851400"/>
          <p14:tracePt t="8660" x="1685925" y="4914900"/>
          <p14:tracePt t="8677" x="1671638" y="5022850"/>
          <p14:tracePt t="8694" x="1665288" y="5094288"/>
          <p14:tracePt t="8711" x="1657350" y="5151438"/>
          <p14:tracePt t="8727" x="1643063" y="5200650"/>
          <p14:tracePt t="8744" x="1628775" y="5251450"/>
          <p14:tracePt t="8761" x="1622425" y="5294313"/>
          <p14:tracePt t="8777" x="1614488" y="5314950"/>
          <p14:tracePt t="8794" x="1600200" y="5351463"/>
          <p14:tracePt t="8811" x="1600200" y="5365750"/>
          <p14:tracePt t="8828" x="1593850" y="5372100"/>
          <p14:tracePt t="8845" x="1585913" y="5386388"/>
          <p14:tracePt t="8863" x="1579563" y="5394325"/>
          <p14:tracePt t="8882" x="1571625" y="5408613"/>
          <p14:tracePt t="8923" x="1565275" y="5408613"/>
          <p14:tracePt t="8985" x="1557338" y="5408613"/>
          <p14:tracePt t="8989" x="1550988" y="5400675"/>
          <p14:tracePt t="8999" x="1536700" y="5386388"/>
          <p14:tracePt t="9015" x="1536700" y="5380038"/>
          <p14:tracePt t="9032" x="1514475" y="5380038"/>
          <p14:tracePt t="9049" x="1514475" y="5372100"/>
          <p14:tracePt t="9066" x="1508125" y="5365750"/>
          <p14:tracePt t="9101" x="1500188" y="5365750"/>
          <p14:tracePt t="9117" x="1500188" y="5357813"/>
          <p14:tracePt t="9208" x="1508125" y="5351463"/>
          <p14:tracePt t="9240" x="1514475" y="5351463"/>
          <p14:tracePt t="9327" x="1528763" y="5351463"/>
          <p14:tracePt t="9334" x="1571625" y="5351463"/>
          <p14:tracePt t="9342" x="1593850" y="5351463"/>
          <p14:tracePt t="9357" x="1665288" y="5357813"/>
          <p14:tracePt t="9374" x="1693863" y="5365750"/>
          <p14:tracePt t="9389" x="1722438" y="5380038"/>
          <p14:tracePt t="9406" x="1751013" y="5386388"/>
          <p14:tracePt t="9422" x="1779588" y="5394325"/>
          <p14:tracePt t="9440" x="1808163" y="5400675"/>
          <p14:tracePt t="9457" x="1836738" y="5400675"/>
          <p14:tracePt t="9474" x="1908175" y="5400675"/>
          <p14:tracePt t="9491" x="1957388" y="5400675"/>
          <p14:tracePt t="9508" x="1985963" y="5408613"/>
          <p14:tracePt t="9525" x="2036763" y="5414963"/>
          <p14:tracePt t="9542" x="2071688" y="5422900"/>
          <p14:tracePt t="9559" x="2079625" y="5429250"/>
          <p14:tracePt t="10311" x="2071688" y="5429250"/>
          <p14:tracePt t="10318" x="2057400" y="5414963"/>
          <p14:tracePt t="10326" x="2051050" y="5414963"/>
          <p14:tracePt t="10342" x="2036763" y="5400675"/>
          <p14:tracePt t="10359" x="2014538" y="5400675"/>
          <p14:tracePt t="10375" x="1985963" y="5386388"/>
          <p14:tracePt t="10391" x="1936750" y="5380038"/>
          <p14:tracePt t="10408" x="1885950" y="5380038"/>
          <p14:tracePt t="10426" x="1822450" y="5343525"/>
          <p14:tracePt t="10443" x="1757363" y="5329238"/>
          <p14:tracePt t="10459" x="1743075" y="5314950"/>
          <p14:tracePt t="10477" x="1722438" y="5300663"/>
          <p14:tracePt t="10493" x="1708150" y="5300663"/>
          <p14:tracePt t="10497" x="1685925" y="5286375"/>
          <p14:tracePt t="10510" x="1679575" y="5286375"/>
          <p14:tracePt t="10527" x="1651000" y="5272088"/>
          <p14:tracePt t="10544" x="1628775" y="5272088"/>
          <p14:tracePt t="10562" x="1622425" y="5272088"/>
          <p14:tracePt t="10583" x="1614488" y="5272088"/>
          <p14:tracePt t="10614" x="1608138" y="5272088"/>
          <p14:tracePt t="10622" x="1600200" y="5272088"/>
          <p14:tracePt t="10639" x="1593850" y="5272088"/>
          <p14:tracePt t="10646" x="1579563" y="5272088"/>
          <p14:tracePt t="10663" x="1571625" y="5272088"/>
          <p14:tracePt t="10680" x="1565275" y="5265738"/>
          <p14:tracePt t="10698" x="1557338" y="5265738"/>
          <p14:tracePt t="10717" x="1550988" y="5265738"/>
          <p14:tracePt t="10740" x="1543050" y="5265738"/>
          <p14:tracePt t="10756" x="1536700" y="5265738"/>
          <p14:tracePt t="11016" x="1543050" y="5265738"/>
          <p14:tracePt t="11022" x="1565275" y="5265738"/>
          <p14:tracePt t="11039" x="1579563" y="5265738"/>
          <p14:tracePt t="11055" x="1593850" y="5265738"/>
          <p14:tracePt t="11072" x="1608138" y="5265738"/>
          <p14:tracePt t="11088" x="1614488" y="5265738"/>
          <p14:tracePt t="11124" x="1622425" y="5265738"/>
          <p14:tracePt t="11139" x="1628775" y="5265738"/>
          <p14:tracePt t="11163" x="1636713" y="5265738"/>
          <p14:tracePt t="11173" x="1651000" y="5265738"/>
          <p14:tracePt t="11191" x="1679575" y="5265738"/>
          <p14:tracePt t="11207" x="1728788" y="5272088"/>
          <p14:tracePt t="11224" x="1765300" y="5280025"/>
          <p14:tracePt t="11246" x="1822450" y="5286375"/>
          <p14:tracePt t="11260" x="1851025" y="5294313"/>
          <p14:tracePt t="11276" x="1900238" y="5300663"/>
          <p14:tracePt t="11292" x="1922463" y="5300663"/>
          <p14:tracePt t="11311" x="1928813" y="5300663"/>
          <p14:tracePt t="11404" x="1936750" y="5300663"/>
          <p14:tracePt t="11551" x="1943100" y="5300663"/>
          <p14:tracePt t="11734" x="1951038" y="5300663"/>
          <p14:tracePt t="11748" x="1957388" y="5300663"/>
          <p14:tracePt t="11771" x="1965325" y="5300663"/>
          <p14:tracePt t="12420" x="1971675" y="5300663"/>
          <p14:tracePt t="12428" x="1985963" y="5300663"/>
          <p14:tracePt t="12436" x="1993900" y="5300663"/>
          <p14:tracePt t="12447" x="2000250" y="5300663"/>
          <p14:tracePt t="12465" x="2028825" y="5286375"/>
          <p14:tracePt t="12481" x="2051050" y="5286375"/>
          <p14:tracePt t="12498" x="2071688" y="5286375"/>
          <p14:tracePt t="12515" x="2108200" y="5286375"/>
          <p14:tracePt t="12532" x="2143125" y="5280025"/>
          <p14:tracePt t="12550" x="2157413" y="5280025"/>
          <p14:tracePt t="12567" x="2171700" y="5280025"/>
          <p14:tracePt t="12585" x="2179638" y="5280025"/>
          <p14:tracePt t="12663" x="2185988" y="5280025"/>
          <p14:tracePt t="12671" x="2200275" y="5272088"/>
          <p14:tracePt t="12678" x="2208213" y="5272088"/>
          <p14:tracePt t="12699" x="2228850" y="5272088"/>
          <p14:tracePt t="12708" x="2243138" y="5272088"/>
          <p14:tracePt t="12719" x="2257425" y="5272088"/>
          <p14:tracePt t="12736" x="2314575" y="5272088"/>
          <p14:tracePt t="12753" x="2351088" y="5265738"/>
          <p14:tracePt t="12770" x="2386013" y="5251450"/>
          <p14:tracePt t="12787" x="2400300" y="5251450"/>
          <p14:tracePt t="12805" x="2408238" y="5251450"/>
          <p14:tracePt t="12823" x="2414588" y="5251450"/>
          <p14:tracePt t="12840" x="2428875" y="5251450"/>
          <p14:tracePt t="12858" x="2443163" y="5251450"/>
          <p14:tracePt t="12874" x="2451100" y="5251450"/>
          <p14:tracePt t="12890" x="2465388" y="5251450"/>
          <p14:tracePt t="13272" x="2471738" y="5251450"/>
          <p14:tracePt t="13289" x="2479675" y="5251450"/>
          <p14:tracePt t="13295" x="2486025" y="5251450"/>
          <p14:tracePt t="13310" x="2493963" y="5251450"/>
          <p14:tracePt t="13342" x="2500313" y="5251450"/>
          <p14:tracePt t="13442" x="2479675" y="5251450"/>
          <p14:tracePt t="13451" x="2436813" y="5251450"/>
          <p14:tracePt t="13458" x="2379663" y="5251450"/>
          <p14:tracePt t="13467" x="2314575" y="5243513"/>
          <p14:tracePt t="13484" x="2143125" y="5251450"/>
          <p14:tracePt t="13489" x="2043113" y="5251450"/>
          <p14:tracePt t="13502" x="1979613" y="5251450"/>
          <p14:tracePt t="13519" x="1822450" y="5243513"/>
          <p14:tracePt t="13535" x="1757363" y="5214938"/>
          <p14:tracePt t="13552" x="1736725" y="5214938"/>
          <p14:tracePt t="13569" x="1700213" y="5208588"/>
          <p14:tracePt t="13586" x="1671638" y="5194300"/>
          <p14:tracePt t="13603" x="1643063" y="5194300"/>
          <p14:tracePt t="13620" x="1614488" y="5186363"/>
          <p14:tracePt t="13622" x="1600200" y="5186363"/>
          <p14:tracePt t="13639" x="1593850" y="5180013"/>
          <p14:tracePt t="13670" x="1585913" y="5180013"/>
          <p14:tracePt t="13676" x="1585913" y="5172075"/>
          <p14:tracePt t="13692" x="1571625" y="5157788"/>
          <p14:tracePt t="13705" x="1565275" y="5157788"/>
          <p14:tracePt t="13722" x="1536700" y="5137150"/>
          <p14:tracePt t="13739" x="1457325" y="5122863"/>
          <p14:tracePt t="13756" x="1428750" y="5100638"/>
          <p14:tracePt t="13773" x="1408113" y="5100638"/>
          <p14:tracePt t="13790" x="1408113" y="5094288"/>
          <p14:tracePt t="13827" x="1400175" y="5094288"/>
          <p14:tracePt t="13841" x="1371600" y="5086350"/>
          <p14:tracePt t="13858" x="1350963" y="5086350"/>
          <p14:tracePt t="13876" x="1328738" y="5086350"/>
          <p14:tracePt t="13893" x="1314450" y="5086350"/>
          <p14:tracePt t="13911" x="1308100" y="5100638"/>
          <p14:tracePt t="13927" x="1293813" y="5114925"/>
          <p14:tracePt t="13943" x="1285875" y="5129213"/>
          <p14:tracePt t="13960" x="1271588" y="5157788"/>
          <p14:tracePt t="13977" x="1271588" y="5180013"/>
          <p14:tracePt t="13994" x="1271588" y="5214938"/>
          <p14:tracePt t="13999" x="1285875" y="5222875"/>
          <p14:tracePt t="14011" x="1308100" y="5251450"/>
          <p14:tracePt t="14027" x="1371600" y="5272088"/>
          <p14:tracePt t="14046" x="1457325" y="5300663"/>
          <p14:tracePt t="14063" x="1571625" y="5308600"/>
          <p14:tracePt t="14080" x="1643063" y="5314950"/>
          <p14:tracePt t="14097" x="1743075" y="5314950"/>
          <p14:tracePt t="14114" x="1808163" y="5314950"/>
          <p14:tracePt t="14129" x="1900238" y="5294313"/>
          <p14:tracePt t="14147" x="1979613" y="5286375"/>
          <p14:tracePt t="14164" x="2057400" y="5265738"/>
          <p14:tracePt t="14180" x="2108200" y="5251450"/>
          <p14:tracePt t="14200" x="2151063" y="5222875"/>
          <p14:tracePt t="14215" x="2165350" y="5208588"/>
          <p14:tracePt t="14233" x="2171700" y="5200650"/>
          <p14:tracePt t="14265" x="2179638" y="5200650"/>
          <p14:tracePt t="14326" x="2185988" y="5200650"/>
          <p14:tracePt t="14450" x="2185988" y="5214938"/>
          <p14:tracePt t="14458" x="2185988" y="5222875"/>
          <p14:tracePt t="14474" x="2179638" y="5237163"/>
          <p14:tracePt t="14500" x="2171700" y="5251450"/>
          <p14:tracePt t="14505" x="2165350" y="5257800"/>
          <p14:tracePt t="14521" x="2157413" y="5265738"/>
          <p14:tracePt t="14538" x="2143125" y="5272088"/>
          <p14:tracePt t="14556" x="2128838" y="5280025"/>
          <p14:tracePt t="14573" x="2114550" y="5286375"/>
          <p14:tracePt t="14590" x="2100263" y="5300663"/>
          <p14:tracePt t="14606" x="2093913" y="5300663"/>
          <p14:tracePt t="14622" x="2071688" y="5300663"/>
          <p14:tracePt t="14639" x="2057400" y="5308600"/>
          <p14:tracePt t="14656" x="2043113" y="5308600"/>
          <p14:tracePt t="14673" x="2036763" y="5308600"/>
          <p14:tracePt t="15475" x="2043113" y="5308600"/>
          <p14:tracePt t="15484" x="2051050" y="5308600"/>
          <p14:tracePt t="15491" x="2057400" y="5308600"/>
          <p14:tracePt t="15506" x="2071688" y="5308600"/>
          <p14:tracePt t="15523" x="2122488" y="5308600"/>
          <p14:tracePt t="15540" x="2179638" y="5294313"/>
          <p14:tracePt t="15557" x="2271713" y="5286375"/>
          <p14:tracePt t="15576" x="2414588" y="5280025"/>
          <p14:tracePt t="15592" x="2486025" y="5272088"/>
          <p14:tracePt t="15608" x="2593975" y="5272088"/>
          <p14:tracePt t="15624" x="2686050" y="5257800"/>
          <p14:tracePt t="15643" x="2794000" y="5257800"/>
          <p14:tracePt t="15659" x="2908300" y="5257800"/>
          <p14:tracePt t="15676" x="3051175" y="5257800"/>
          <p14:tracePt t="15693" x="3186113" y="5280025"/>
          <p14:tracePt t="15710" x="3257550" y="5280025"/>
          <p14:tracePt t="15727" x="3379788" y="5280025"/>
          <p14:tracePt t="15744" x="3508375" y="5308600"/>
          <p14:tracePt t="15761" x="3665538" y="5314950"/>
          <p14:tracePt t="15779" x="3729038" y="5322888"/>
          <p14:tracePt t="15795" x="3757613" y="5322888"/>
          <p14:tracePt t="15812" x="3786188" y="5322888"/>
          <p14:tracePt t="15830" x="3808413" y="5322888"/>
          <p14:tracePt t="15847" x="3843338" y="5322888"/>
          <p14:tracePt t="15864" x="3865563" y="5329238"/>
          <p14:tracePt t="16387" x="3908425" y="5329238"/>
          <p14:tracePt t="16395" x="3965575" y="5329238"/>
          <p14:tracePt t="16406" x="4014788" y="5343525"/>
          <p14:tracePt t="16423" x="4208463" y="5372100"/>
          <p14:tracePt t="16442" x="4614863" y="5386388"/>
          <p14:tracePt t="16457" x="4765675" y="5394325"/>
          <p14:tracePt t="16474" x="4951413" y="5386388"/>
          <p14:tracePt t="16491" x="5129213" y="5357813"/>
          <p14:tracePt t="16508" x="5300663" y="5337175"/>
          <p14:tracePt t="16525" x="5422900" y="5300663"/>
          <p14:tracePt t="16542" x="5557838" y="5294313"/>
          <p14:tracePt t="16543" x="5629275" y="5294313"/>
          <p14:tracePt t="16559" x="5729288" y="5286375"/>
          <p14:tracePt t="16576" x="5837238" y="5286375"/>
          <p14:tracePt t="16594" x="5951538" y="5286375"/>
          <p14:tracePt t="16610" x="6100763" y="5280025"/>
          <p14:tracePt t="16627" x="6237288" y="5257800"/>
          <p14:tracePt t="16646" x="6472238" y="5251450"/>
          <p14:tracePt t="16661" x="6594475" y="5229225"/>
          <p14:tracePt t="16678" x="6708775" y="5208588"/>
          <p14:tracePt t="16695" x="6851650" y="5194300"/>
          <p14:tracePt t="16712" x="6980238" y="5194300"/>
          <p14:tracePt t="16730" x="7100888" y="5194300"/>
          <p14:tracePt t="16746" x="7208838" y="5194300"/>
          <p14:tracePt t="16763" x="7223125" y="5194300"/>
          <p14:tracePt t="17001" x="7223125" y="5200650"/>
          <p14:tracePt t="17007" x="7223125" y="5208588"/>
          <p14:tracePt t="17018" x="7215188" y="5214938"/>
          <p14:tracePt t="17035" x="7172325" y="5243513"/>
          <p14:tracePt t="17052" x="7165975" y="5251450"/>
          <p14:tracePt t="17069" x="7143750" y="5265738"/>
          <p14:tracePt t="17086" x="7086600" y="5272088"/>
          <p14:tracePt t="17103" x="7008813" y="5286375"/>
          <p14:tracePt t="17120" x="6958013" y="5286375"/>
          <p14:tracePt t="17123" x="6915150" y="5286375"/>
          <p14:tracePt t="17137" x="6800850" y="5314950"/>
          <p14:tracePt t="17154" x="6657975" y="5343525"/>
          <p14:tracePt t="17171" x="6494463" y="5357813"/>
          <p14:tracePt t="17189" x="6300788" y="5357813"/>
          <p14:tracePt t="17206" x="6122988" y="5365750"/>
          <p14:tracePt t="17222" x="5943600" y="5365750"/>
          <p14:tracePt t="17223" x="5851525" y="5372100"/>
          <p14:tracePt t="17239" x="5694363" y="5372100"/>
          <p14:tracePt t="17258" x="5543550" y="5372100"/>
          <p14:tracePt t="17275" x="5251450" y="5372100"/>
          <p14:tracePt t="17291" x="5043488" y="5372100"/>
          <p14:tracePt t="17307" x="4857750" y="5372100"/>
          <p14:tracePt t="17325" x="4579938" y="5351463"/>
          <p14:tracePt t="17341" x="4451350" y="5343525"/>
          <p14:tracePt t="17358" x="4379913" y="5343525"/>
          <p14:tracePt t="17375" x="4351338" y="5343525"/>
          <p14:tracePt t="17392" x="4337050" y="5343525"/>
          <p14:tracePt t="17409" x="4271963" y="5337175"/>
          <p14:tracePt t="17426" x="4237038" y="5337175"/>
          <p14:tracePt t="17443" x="4200525" y="5337175"/>
          <p14:tracePt t="17461" x="4151313" y="5337175"/>
          <p14:tracePt t="17479" x="4129088" y="5337175"/>
          <p14:tracePt t="17484" x="4129088" y="5329238"/>
          <p14:tracePt t="17495" x="4114800" y="5329238"/>
          <p14:tracePt t="17512" x="4108450" y="5329238"/>
          <p14:tracePt t="17529" x="4079875" y="5329238"/>
          <p14:tracePt t="17547" x="4029075" y="5322888"/>
          <p14:tracePt t="17562" x="3986213" y="5322888"/>
          <p14:tracePt t="17579" x="3957638" y="5322888"/>
          <p14:tracePt t="17596" x="3937000" y="5322888"/>
          <p14:tracePt t="18170" x="3929063" y="5322888"/>
          <p14:tracePt t="18178" x="3922713" y="5322888"/>
          <p14:tracePt t="18192" x="3914775" y="5322888"/>
          <p14:tracePt t="18207" x="3900488" y="5322888"/>
          <p14:tracePt t="18224" x="3879850" y="5322888"/>
          <p14:tracePt t="18242" x="3857625" y="5322888"/>
          <p14:tracePt t="18258" x="3829050" y="5329238"/>
          <p14:tracePt t="18277" x="3771900" y="5329238"/>
          <p14:tracePt t="18294" x="3736975" y="5329238"/>
          <p14:tracePt t="18311" x="3700463" y="5314950"/>
          <p14:tracePt t="18328" x="3679825" y="5314950"/>
          <p14:tracePt t="18345" x="3665538" y="5314950"/>
          <p14:tracePt t="18361" x="3636963" y="5308600"/>
          <p14:tracePt t="18379" x="3622675" y="5300663"/>
          <p14:tracePt t="18395" x="3608388" y="5300663"/>
          <p14:tracePt t="18429" x="3600450" y="5300663"/>
          <p14:tracePt t="18488" x="3586163" y="5300663"/>
          <p14:tracePt t="18497" x="3571875" y="5294313"/>
          <p14:tracePt t="18504" x="3551238" y="5294313"/>
          <p14:tracePt t="18513" x="3536950" y="5294313"/>
          <p14:tracePt t="18531" x="3500438" y="5294313"/>
          <p14:tracePt t="18547" x="3451225" y="5294313"/>
          <p14:tracePt t="18564" x="3371850" y="5286375"/>
          <p14:tracePt t="18582" x="3294063" y="5280025"/>
          <p14:tracePt t="18599" x="3251200" y="5280025"/>
          <p14:tracePt t="18615" x="3200400" y="5280025"/>
          <p14:tracePt t="18632" x="3151188" y="5272088"/>
          <p14:tracePt t="18649" x="3065463" y="5265738"/>
          <p14:tracePt t="18668" x="2936875" y="5251450"/>
          <p14:tracePt t="18684" x="2828925" y="5243513"/>
          <p14:tracePt t="18700" x="2708275" y="5243513"/>
          <p14:tracePt t="18717" x="2608263" y="5243513"/>
          <p14:tracePt t="18734" x="2522538" y="5243513"/>
          <p14:tracePt t="18751" x="2451100" y="5243513"/>
          <p14:tracePt t="18770" x="2386013" y="5243513"/>
          <p14:tracePt t="18787" x="2343150" y="5243513"/>
          <p14:tracePt t="18804" x="2300288" y="5243513"/>
          <p14:tracePt t="18822" x="2271713" y="5251450"/>
          <p14:tracePt t="18837" x="2243138" y="5257800"/>
          <p14:tracePt t="18839" x="2228850" y="5265738"/>
          <p14:tracePt t="18871" x="2208213" y="5272088"/>
          <p14:tracePt t="18887" x="2193925" y="5272088"/>
          <p14:tracePt t="18906" x="2185988" y="5280025"/>
          <p14:tracePt t="18923" x="2157413" y="5280025"/>
          <p14:tracePt t="18938" x="2136775" y="5286375"/>
          <p14:tracePt t="18955" x="2108200" y="5286375"/>
          <p14:tracePt t="18973" x="2093913" y="5294313"/>
          <p14:tracePt t="18991" x="2085975" y="5294313"/>
          <p14:tracePt t="19008" x="2071688" y="5294313"/>
          <p14:tracePt t="19025" x="2036763" y="5294313"/>
          <p14:tracePt t="19040" x="1979613" y="5294313"/>
          <p14:tracePt t="19057" x="1914525" y="5294313"/>
          <p14:tracePt t="19075" x="1836738" y="5294313"/>
          <p14:tracePt t="19091" x="1822450" y="5300663"/>
          <p14:tracePt t="19108" x="1814513" y="5300663"/>
          <p14:tracePt t="19125" x="1808163" y="5300663"/>
          <p14:tracePt t="19159" x="1793875" y="5300663"/>
          <p14:tracePt t="19176" x="1771650" y="5300663"/>
          <p14:tracePt t="19194" x="1765300" y="5300663"/>
          <p14:tracePt t="19212" x="1736725" y="5294313"/>
          <p14:tracePt t="19230" x="1693863" y="5286375"/>
          <p14:tracePt t="19245" x="1636713" y="5272088"/>
          <p14:tracePt t="19261" x="1565275" y="5265738"/>
          <p14:tracePt t="19278" x="1536700" y="5257800"/>
          <p14:tracePt t="19295" x="1522413" y="5251450"/>
          <p14:tracePt t="19312" x="1514475" y="5251450"/>
          <p14:tracePt t="19434" x="1536700" y="5251450"/>
          <p14:tracePt t="19441" x="1579563" y="5251450"/>
          <p14:tracePt t="19452" x="1608138" y="5251450"/>
          <p14:tracePt t="19465" x="1657350" y="5251450"/>
          <p14:tracePt t="19482" x="1708150" y="5251450"/>
          <p14:tracePt t="19487" x="1728788" y="5251450"/>
          <p14:tracePt t="19500" x="1751013" y="5251450"/>
          <p14:tracePt t="19520" x="1822450" y="5243513"/>
          <p14:tracePt t="19535" x="1865313" y="5243513"/>
          <p14:tracePt t="19551" x="1908175" y="5243513"/>
          <p14:tracePt t="19567" x="1928813" y="5243513"/>
          <p14:tracePt t="19584" x="1951038" y="5243513"/>
          <p14:tracePt t="19660" x="1965325" y="5251450"/>
          <p14:tracePt t="19670" x="2008188" y="5251450"/>
          <p14:tracePt t="19675" x="2043113" y="5257800"/>
          <p14:tracePt t="19685" x="2071688" y="5265738"/>
          <p14:tracePt t="19704" x="2179638" y="5265738"/>
          <p14:tracePt t="19720" x="2365375" y="5280025"/>
          <p14:tracePt t="19737" x="2728913" y="5294313"/>
          <p14:tracePt t="19754" x="2951163" y="5300663"/>
          <p14:tracePt t="19771" x="3151188" y="5300663"/>
          <p14:tracePt t="19788" x="3265488" y="5286375"/>
          <p14:tracePt t="19804" x="3371850" y="5286375"/>
          <p14:tracePt t="19823" x="3422650" y="5280025"/>
          <p14:tracePt t="19841" x="3451225" y="5280025"/>
          <p14:tracePt t="19857" x="3471863" y="5280025"/>
          <p14:tracePt t="19874" x="3486150" y="5280025"/>
          <p14:tracePt t="19962" x="3500438" y="5280025"/>
          <p14:tracePt t="19975" x="3514725" y="5280025"/>
          <p14:tracePt t="19983" x="3522663" y="5280025"/>
          <p14:tracePt t="19992" x="3529013" y="5280025"/>
          <p14:tracePt t="20008" x="3529013" y="5272088"/>
          <p14:tracePt t="20026" x="3536950" y="5272088"/>
          <p14:tracePt t="20082" x="3543300" y="5272088"/>
          <p14:tracePt t="20091" x="3557588" y="5272088"/>
          <p14:tracePt t="20098" x="3594100" y="5272088"/>
          <p14:tracePt t="20111" x="3629025" y="5265738"/>
          <p14:tracePt t="20129" x="3708400" y="5265738"/>
          <p14:tracePt t="20145" x="3808413" y="5265738"/>
          <p14:tracePt t="20162" x="3851275" y="5265738"/>
          <p14:tracePt t="20178" x="3900488" y="5265738"/>
          <p14:tracePt t="20195" x="3943350" y="5265738"/>
          <p14:tracePt t="20212" x="3979863" y="5265738"/>
          <p14:tracePt t="20230" x="3994150" y="5265738"/>
          <p14:tracePt t="20319" x="4000500" y="5265738"/>
          <p14:tracePt t="20335" x="4008438" y="5265738"/>
          <p14:tracePt t="20342" x="4014788" y="5265738"/>
          <p14:tracePt t="20359" x="4022725" y="5265738"/>
          <p14:tracePt t="20397" x="4029075" y="5265738"/>
          <p14:tracePt t="20411" x="4037013" y="5265738"/>
          <p14:tracePt t="20419" x="4051300" y="5265738"/>
          <p14:tracePt t="20433" x="4094163" y="5257800"/>
          <p14:tracePt t="20450" x="4122738" y="5257800"/>
          <p14:tracePt t="20833" x="4137025" y="5257800"/>
          <p14:tracePt t="20842" x="4143375" y="5257800"/>
          <p14:tracePt t="20848" x="4157663" y="5257800"/>
          <p14:tracePt t="20858" x="4171950" y="5257800"/>
          <p14:tracePt t="20875" x="4200525" y="5257800"/>
          <p14:tracePt t="20944" x="4200525" y="5265738"/>
          <p14:tracePt t="20951" x="4200525" y="5272088"/>
          <p14:tracePt t="20961" x="4194175" y="5280025"/>
          <p14:tracePt t="20979" x="4157663" y="5308600"/>
          <p14:tracePt t="20994" x="4143375" y="5314950"/>
          <p14:tracePt t="21011" x="4086225" y="5337175"/>
          <p14:tracePt t="21028" x="3979863" y="5343525"/>
          <p14:tracePt t="21045" x="3843338" y="5343525"/>
          <p14:tracePt t="21062" x="3671888" y="5314950"/>
          <p14:tracePt t="21079" x="3529013" y="5300663"/>
          <p14:tracePt t="21098" x="3379788" y="5286375"/>
          <p14:tracePt t="21115" x="3279775" y="5251450"/>
          <p14:tracePt t="21131" x="3243263" y="5243513"/>
          <p14:tracePt t="21148" x="3243263" y="5237163"/>
          <p14:tracePt t="21201" x="3243263" y="5229225"/>
          <p14:tracePt t="21208" x="3243263" y="5222875"/>
          <p14:tracePt t="21216" x="3265488" y="5194300"/>
          <p14:tracePt t="21232" x="3294063" y="5151438"/>
          <p14:tracePt t="21249" x="3314700" y="5122863"/>
          <p14:tracePt t="21266" x="3394075" y="5086350"/>
          <p14:tracePt t="21283" x="3436938" y="5080000"/>
          <p14:tracePt t="21300" x="3479800" y="5065713"/>
          <p14:tracePt t="21302" x="3500438" y="5065713"/>
          <p14:tracePt t="21317" x="3565525" y="5065713"/>
          <p14:tracePt t="21334" x="3636963" y="5051425"/>
          <p14:tracePt t="21351" x="3694113" y="5043488"/>
          <p14:tracePt t="21368" x="3786188" y="5043488"/>
          <p14:tracePt t="21386" x="3914775" y="5043488"/>
          <p14:tracePt t="21403" x="4029075" y="5043488"/>
          <p14:tracePt t="21420" x="4071938" y="5043488"/>
          <p14:tracePt t="21436" x="4100513" y="5043488"/>
          <p14:tracePt t="21454" x="4114800" y="5043488"/>
          <p14:tracePt t="21470" x="4137025" y="5072063"/>
          <p14:tracePt t="21488" x="4194175" y="5151438"/>
          <p14:tracePt t="21505" x="4208463" y="5186363"/>
          <p14:tracePt t="21521" x="4214813" y="5208588"/>
          <p14:tracePt t="21538" x="4214813" y="5229225"/>
          <p14:tracePt t="21555" x="4214813" y="5251450"/>
          <p14:tracePt t="21573" x="4200525" y="5265738"/>
          <p14:tracePt t="21589" x="4194175" y="5286375"/>
          <p14:tracePt t="21606" x="4186238" y="5294313"/>
          <p14:tracePt t="21623" x="4186238" y="5300663"/>
          <p14:tracePt t="21724" x="4194175" y="5300663"/>
          <p14:tracePt t="21730" x="4208463" y="5300663"/>
          <p14:tracePt t="21741" x="4229100" y="5300663"/>
          <p14:tracePt t="21760" x="4271963" y="5314950"/>
          <p14:tracePt t="21776" x="4357688" y="5314950"/>
          <p14:tracePt t="21778" x="4371975" y="5314950"/>
          <p14:tracePt t="21793" x="4400550" y="5314950"/>
          <p14:tracePt t="21810" x="4408488" y="5314950"/>
          <p14:tracePt t="21912" x="4414838" y="5314950"/>
          <p14:tracePt t="21927" x="4422775" y="5314950"/>
          <p14:tracePt t="21936" x="4422775" y="5308600"/>
          <p14:tracePt t="21946" x="4429125" y="5308600"/>
          <p14:tracePt t="21973" x="4429125" y="5300663"/>
          <p14:tracePt t="22170" x="4443413" y="5300663"/>
          <p14:tracePt t="22177" x="4465638" y="5294313"/>
          <p14:tracePt t="22187" x="4479925" y="5294313"/>
          <p14:tracePt t="22202" x="4508500" y="5280025"/>
          <p14:tracePt t="22219" x="4529138" y="5272088"/>
          <p14:tracePt t="22236" x="4557713" y="5272088"/>
          <p14:tracePt t="22237" x="4579938" y="5265738"/>
          <p14:tracePt t="22255" x="4637088" y="5265738"/>
          <p14:tracePt t="22270" x="4694238" y="5272088"/>
          <p14:tracePt t="22286" x="4743450" y="5280025"/>
          <p14:tracePt t="22302" x="4757738" y="5280025"/>
          <p14:tracePt t="22319" x="4765675" y="5280025"/>
          <p14:tracePt t="26108" x="4779963" y="5280025"/>
          <p14:tracePt t="26113" x="4794250" y="5280025"/>
          <p14:tracePt t="26126" x="4814888" y="5280025"/>
          <p14:tracePt t="26143" x="4872038" y="5286375"/>
          <p14:tracePt t="26159" x="4914900" y="5294313"/>
          <p14:tracePt t="26177" x="4957763" y="5294313"/>
          <p14:tracePt t="26194" x="5000625" y="5308600"/>
          <p14:tracePt t="26211" x="5037138" y="5308600"/>
          <p14:tracePt t="26227" x="5080000" y="5314950"/>
          <p14:tracePt t="26245" x="5122863" y="5314950"/>
          <p14:tracePt t="26262" x="5172075" y="5314950"/>
          <p14:tracePt t="26278" x="5208588" y="5322888"/>
          <p14:tracePt t="26296" x="5257800" y="5329238"/>
          <p14:tracePt t="26313" x="5300663" y="5329238"/>
          <p14:tracePt t="26329" x="5322888" y="5337175"/>
          <p14:tracePt t="26331" x="5351463" y="5337175"/>
          <p14:tracePt t="26347" x="5386388" y="5337175"/>
          <p14:tracePt t="26364" x="5437188" y="5337175"/>
          <p14:tracePt t="26380" x="5500688" y="5343525"/>
          <p14:tracePt t="26397" x="5580063" y="5343525"/>
          <p14:tracePt t="26415" x="5637213" y="5337175"/>
          <p14:tracePt t="26431" x="5729288" y="5337175"/>
          <p14:tracePt t="26448" x="5865813" y="5337175"/>
          <p14:tracePt t="26465" x="5943600" y="5337175"/>
          <p14:tracePt t="26482" x="5980113" y="5337175"/>
          <p14:tracePt t="26501" x="6037263" y="5329238"/>
          <p14:tracePt t="26517" x="6100763" y="5322888"/>
          <p14:tracePt t="26534" x="6157913" y="5308600"/>
          <p14:tracePt t="26550" x="6194425" y="5300663"/>
          <p14:tracePt t="26567" x="6208713" y="5300663"/>
          <p14:tracePt t="26584" x="6215063" y="5300663"/>
          <p14:tracePt t="26601" x="6243638" y="5300663"/>
          <p14:tracePt t="26619" x="6286500" y="5286375"/>
          <p14:tracePt t="26635" x="6323013" y="5286375"/>
          <p14:tracePt t="26652" x="6365875" y="5286375"/>
          <p14:tracePt t="26669" x="6386513" y="5286375"/>
          <p14:tracePt t="26688" x="6408738" y="5286375"/>
          <p14:tracePt t="26705" x="6423025" y="5286375"/>
          <p14:tracePt t="26721" x="6443663" y="5286375"/>
          <p14:tracePt t="26737" x="6472238" y="5286375"/>
          <p14:tracePt t="26754" x="6486525" y="5280025"/>
          <p14:tracePt t="26771" x="6515100" y="5280025"/>
          <p14:tracePt t="26788" x="6537325" y="5280025"/>
          <p14:tracePt t="26806" x="6551613" y="5280025"/>
          <p14:tracePt t="26823" x="6565900" y="5280025"/>
          <p14:tracePt t="26841" x="6572250" y="5272088"/>
          <p14:tracePt t="26856" x="6586538" y="5265738"/>
          <p14:tracePt t="26873" x="6600825" y="5265738"/>
          <p14:tracePt t="26890" x="6615113" y="5265738"/>
          <p14:tracePt t="26908" x="6629400" y="5265738"/>
          <p14:tracePt t="26925" x="6657975" y="5257800"/>
          <p14:tracePt t="26943" x="6694488" y="5257800"/>
          <p14:tracePt t="26959" x="6772275" y="5257800"/>
          <p14:tracePt t="26976" x="6843713" y="5257800"/>
          <p14:tracePt t="26993" x="6923088" y="5272088"/>
          <p14:tracePt t="26998" x="6980238" y="5280025"/>
          <p14:tracePt t="27010" x="7015163" y="5286375"/>
          <p14:tracePt t="27026" x="7080250" y="5286375"/>
          <p14:tracePt t="27043" x="7115175" y="5286375"/>
          <p14:tracePt t="27062" x="7123113" y="5294313"/>
          <p14:tracePt t="27079" x="7143750" y="5294313"/>
          <p14:tracePt t="27094" x="7151688" y="5294313"/>
          <p14:tracePt t="27113" x="7186613" y="5294313"/>
          <p14:tracePt t="27129" x="7215188" y="5286375"/>
          <p14:tracePt t="27146" x="7251700" y="5286375"/>
          <p14:tracePt t="27162" x="7286625" y="5286375"/>
          <p14:tracePt t="27179" x="7315200" y="5286375"/>
          <p14:tracePt t="27197" x="7343775" y="5286375"/>
          <p14:tracePt t="27213" x="7358063" y="5286375"/>
          <p14:tracePt t="27231" x="7366000" y="5286375"/>
          <p14:tracePt t="27247" x="7366000" y="5280025"/>
          <p14:tracePt t="27264" x="7372350" y="5280025"/>
          <p14:tracePt t="27283" x="7380288" y="5280025"/>
          <p14:tracePt t="27328" x="7386638" y="5280025"/>
          <p14:tracePt t="27343" x="7394575" y="5280025"/>
          <p14:tracePt t="27980" x="7386638" y="5280025"/>
          <p14:tracePt t="28014" x="7380288" y="5280025"/>
          <p14:tracePt t="28034" x="7372350" y="5280025"/>
          <p14:tracePt t="28043" x="7358063" y="5280025"/>
          <p14:tracePt t="28050" x="7343775" y="5280025"/>
          <p14:tracePt t="28062" x="7329488" y="5280025"/>
          <p14:tracePt t="28081" x="7272338" y="5286375"/>
          <p14:tracePt t="28098" x="7200900" y="5294313"/>
          <p14:tracePt t="28114" x="7137400" y="5300663"/>
          <p14:tracePt t="28131" x="7094538" y="5300663"/>
          <p14:tracePt t="28148" x="7058025" y="5300663"/>
          <p14:tracePt t="28164" x="7023100" y="5300663"/>
          <p14:tracePt t="28183" x="7008813" y="5300663"/>
          <p14:tracePt t="28200" x="6994525" y="5300663"/>
          <p14:tracePt t="28263" x="6986588" y="5300663"/>
          <p14:tracePt t="28286" x="6972300" y="5300663"/>
          <p14:tracePt t="28300" x="6965950" y="5300663"/>
          <p14:tracePt t="28309" x="6951663" y="5308600"/>
          <p14:tracePt t="28317" x="6937375" y="5308600"/>
          <p14:tracePt t="28335" x="6900863" y="5308600"/>
          <p14:tracePt t="28351" x="6880225" y="5308600"/>
          <p14:tracePt t="28369" x="6872288" y="5308600"/>
          <p14:tracePt t="28386" x="6865938" y="5308600"/>
          <p14:tracePt t="28420" x="6858000" y="5308600"/>
          <p14:tracePt t="28437" x="6851650" y="5308600"/>
          <p14:tracePt t="28453" x="6829425" y="5308600"/>
          <p14:tracePt t="28471" x="6794500" y="5308600"/>
          <p14:tracePt t="28487" x="6780213" y="5308600"/>
          <p14:tracePt t="28506" x="6751638" y="5300663"/>
          <p14:tracePt t="28523" x="6737350" y="5300663"/>
          <p14:tracePt t="28539" x="6708775" y="5300663"/>
          <p14:tracePt t="28557" x="6686550" y="5300663"/>
          <p14:tracePt t="28573" x="6615113" y="5294313"/>
          <p14:tracePt t="28589" x="6557963" y="5294313"/>
          <p14:tracePt t="28606" x="6486525" y="5286375"/>
          <p14:tracePt t="28623" x="6451600" y="5286375"/>
          <p14:tracePt t="28642" x="6443663" y="5286375"/>
          <p14:tracePt t="28676" x="6437313" y="5286375"/>
          <p14:tracePt t="28681" x="6429375" y="5286375"/>
          <p14:tracePt t="28706" x="6423025" y="5286375"/>
          <p14:tracePt t="28715" x="6415088" y="5286375"/>
          <p14:tracePt t="28739" x="6408738" y="5286375"/>
          <p14:tracePt t="28996" x="6415088" y="5286375"/>
          <p14:tracePt t="29004" x="6423025" y="5286375"/>
          <p14:tracePt t="29015" x="6429375" y="5286375"/>
          <p14:tracePt t="29031" x="6457950" y="5286375"/>
          <p14:tracePt t="29048" x="6472238" y="5280025"/>
          <p14:tracePt t="29065" x="6486525" y="5280025"/>
          <p14:tracePt t="29082" x="6486525" y="5272088"/>
          <p14:tracePt t="29099" x="6494463" y="5272088"/>
          <p14:tracePt t="29198" x="6500813" y="5272088"/>
          <p14:tracePt t="29234" x="6500813" y="5265738"/>
          <p14:tracePt t="29311" x="6508750" y="5265738"/>
          <p14:tracePt t="29342" x="6515100" y="5265738"/>
          <p14:tracePt t="29347" x="6523038" y="5265738"/>
          <p14:tracePt t="29354" x="6529388" y="5265738"/>
          <p14:tracePt t="29386" x="6537325" y="5265738"/>
          <p14:tracePt t="29456" x="6543675" y="5265738"/>
          <p14:tracePt t="29472" x="6551613" y="5265738"/>
          <p14:tracePt t="29481" x="6557963" y="5265738"/>
          <p14:tracePt t="29495" x="6565900" y="5265738"/>
          <p14:tracePt t="29510" x="6572250" y="5257800"/>
          <p14:tracePt t="29525" x="6580188" y="5257800"/>
          <p14:tracePt t="29551" x="6586538" y="5257800"/>
          <p14:tracePt t="29574" x="6594475" y="5257800"/>
          <p14:tracePt t="29590" x="6600825" y="5257800"/>
          <p14:tracePt t="29598" x="6608763" y="5257800"/>
          <p14:tracePt t="29611" x="6615113" y="5257800"/>
          <p14:tracePt t="29627" x="6651625" y="5257800"/>
          <p14:tracePt t="29643" x="6672263" y="5257800"/>
          <p14:tracePt t="29660" x="6680200" y="5257800"/>
          <p14:tracePt t="29682" x="6686550" y="5257800"/>
          <p14:tracePt t="29698" x="6694488" y="5257800"/>
          <p14:tracePt t="29730" x="6700838" y="5257800"/>
          <p14:tracePt t="29753" x="6708775" y="5257800"/>
          <p14:tracePt t="29768" x="6715125" y="5257800"/>
          <p14:tracePt t="29784" x="6723063" y="5257800"/>
          <p14:tracePt t="29847" x="6729413" y="5257800"/>
          <p14:tracePt t="29857" x="6743700" y="5257800"/>
          <p14:tracePt t="29865" x="6751638" y="5265738"/>
          <p14:tracePt t="29882" x="6757988" y="5265738"/>
          <p14:tracePt t="29899" x="6772275" y="5265738"/>
          <p14:tracePt t="29915" x="6794500" y="5265738"/>
          <p14:tracePt t="29932" x="6843713" y="5265738"/>
          <p14:tracePt t="29950" x="6880225" y="5280025"/>
          <p14:tracePt t="29966" x="6929438" y="5280025"/>
          <p14:tracePt t="29982" x="6937375" y="5280025"/>
          <p14:tracePt t="29987" x="6951663" y="5280025"/>
          <p14:tracePt t="30160" x="6951663" y="5286375"/>
          <p14:tracePt t="30166" x="6943725" y="5286375"/>
          <p14:tracePt t="30174" x="6937375" y="5286375"/>
          <p14:tracePt t="30187" x="6929438" y="5286375"/>
          <p14:tracePt t="30204" x="6923088" y="5294313"/>
          <p14:tracePt t="30283" x="6915150" y="5300663"/>
          <p14:tracePt t="30292" x="6894513" y="5300663"/>
          <p14:tracePt t="30299" x="6865938" y="5308600"/>
          <p14:tracePt t="30309" x="6858000" y="5308600"/>
          <p14:tracePt t="30323" x="6815138" y="5308600"/>
          <p14:tracePt t="30341" x="6794500" y="5308600"/>
          <p14:tracePt t="30358" x="6786563" y="5314950"/>
          <p14:tracePt t="30526" x="6794500" y="5314950"/>
          <p14:tracePt t="30534" x="6808788" y="5314950"/>
          <p14:tracePt t="30559" x="6815138" y="5314950"/>
          <p14:tracePt t="30566" x="6823075" y="5314950"/>
          <p14:tracePt t="30577" x="6829425" y="5314950"/>
          <p14:tracePt t="30595" x="6851650" y="5314950"/>
          <p14:tracePt t="30612" x="6858000" y="5314950"/>
          <p14:tracePt t="30628" x="6872288" y="5314950"/>
          <p14:tracePt t="30645" x="6886575" y="5314950"/>
          <p14:tracePt t="30663" x="6900863" y="5314950"/>
          <p14:tracePt t="30816" x="6908800" y="5314950"/>
          <p14:tracePt t="30830" x="6929438" y="5308600"/>
          <p14:tracePt t="30838" x="6943725" y="5308600"/>
          <p14:tracePt t="30849" x="6965950" y="5308600"/>
          <p14:tracePt t="30866" x="7029450" y="5300663"/>
          <p14:tracePt t="30883" x="7072313" y="5300663"/>
          <p14:tracePt t="30901" x="7080250" y="5300663"/>
          <p14:tracePt t="30974" x="7080250" y="5294313"/>
          <p14:tracePt t="31005" x="7058025" y="5294313"/>
          <p14:tracePt t="31012" x="7037388" y="5294313"/>
          <p14:tracePt t="31019" x="7023100" y="5300663"/>
          <p14:tracePt t="31036" x="6943725" y="5322888"/>
          <p14:tracePt t="31053" x="6858000" y="5329238"/>
          <p14:tracePt t="31070" x="6823075" y="5329238"/>
          <p14:tracePt t="31087" x="6815138" y="5337175"/>
          <p14:tracePt t="31155" x="6808788" y="5337175"/>
          <p14:tracePt t="31198" x="6786563" y="5337175"/>
          <p14:tracePt t="31205" x="6780213" y="5337175"/>
          <p14:tracePt t="31215" x="6772275" y="5337175"/>
          <p14:tracePt t="31792" x="6765925" y="5337175"/>
          <p14:tracePt t="31800" x="6757988" y="5337175"/>
          <p14:tracePt t="31809" x="6743700" y="5337175"/>
          <p14:tracePt t="31819" x="6737350" y="5337175"/>
          <p14:tracePt t="31837" x="6686550" y="5329238"/>
          <p14:tracePt t="31854" x="6651625" y="5329238"/>
          <p14:tracePt t="31869" x="6637338" y="5322888"/>
          <p14:tracePt t="31886" x="6608763" y="5322888"/>
          <p14:tracePt t="31920" x="6600825" y="5322888"/>
          <p14:tracePt t="31937" x="6594475" y="5322888"/>
          <p14:tracePt t="31954" x="6586538" y="5322888"/>
          <p14:tracePt t="31972" x="6565900" y="5308600"/>
          <p14:tracePt t="31989" x="6537325" y="5300663"/>
          <p14:tracePt t="31995" x="6523038" y="5300663"/>
          <p14:tracePt t="32005" x="6508750" y="5294313"/>
          <p14:tracePt t="32022" x="6480175" y="5294313"/>
          <p14:tracePt t="32041" x="6465888" y="5294313"/>
          <p14:tracePt t="32372" x="6457950" y="5286375"/>
          <p14:tracePt t="32379" x="6451600" y="5286375"/>
          <p14:tracePt t="32389" x="6443663" y="5286375"/>
          <p14:tracePt t="32403" x="6437313" y="5286375"/>
          <p14:tracePt t="32417" x="6429375" y="5286375"/>
          <p14:tracePt t="32440" x="6423025" y="5286375"/>
          <p14:tracePt t="32449" x="6415088" y="5286375"/>
          <p14:tracePt t="32463" x="6400800" y="5286375"/>
          <p14:tracePt t="32480" x="6394450" y="5286375"/>
          <p14:tracePt t="32497" x="6386513" y="5286375"/>
          <p14:tracePt t="32515" x="6380163" y="5286375"/>
          <p14:tracePt t="32948" x="6400800" y="5286375"/>
          <p14:tracePt t="32956" x="6437313" y="5286375"/>
          <p14:tracePt t="32964" x="6480175" y="5286375"/>
          <p14:tracePt t="32973" x="6523038" y="5294313"/>
          <p14:tracePt t="32990" x="6643688" y="5294313"/>
          <p14:tracePt t="32994" x="6686550" y="5294313"/>
          <p14:tracePt t="33007" x="6737350" y="5286375"/>
          <p14:tracePt t="33025" x="6800850" y="5272088"/>
          <p14:tracePt t="33042" x="6815138" y="5272088"/>
          <p14:tracePt t="33075" x="6823075" y="5272088"/>
          <p14:tracePt t="33092" x="6851650" y="5272088"/>
          <p14:tracePt t="33109" x="6915150" y="5272088"/>
          <p14:tracePt t="33127" x="7080250" y="5272088"/>
          <p14:tracePt t="33145" x="7180263" y="5280025"/>
          <p14:tracePt t="33162" x="7265988" y="5280025"/>
          <p14:tracePt t="33178" x="7280275" y="5280025"/>
          <p14:tracePt t="33253" x="7294563" y="5280025"/>
          <p14:tracePt t="33263" x="7308850" y="5280025"/>
          <p14:tracePt t="33269" x="7343775" y="5272088"/>
          <p14:tracePt t="33280" x="7366000" y="5265738"/>
          <p14:tracePt t="33297" x="7372350" y="5257800"/>
          <p14:tracePt t="33313" x="7380288" y="5257800"/>
          <p14:tracePt t="33503" x="7372350" y="5257800"/>
          <p14:tracePt t="33511" x="7358063" y="5257800"/>
          <p14:tracePt t="33520" x="7323138" y="5257800"/>
          <p14:tracePt t="33535" x="7229475" y="5257800"/>
          <p14:tracePt t="33552" x="7051675" y="5286375"/>
          <p14:tracePt t="33570" x="6937375" y="5286375"/>
          <p14:tracePt t="33586" x="6780213" y="5286375"/>
          <p14:tracePt t="33602" x="6680200" y="5286375"/>
          <p14:tracePt t="33603" x="6657975" y="5280025"/>
          <p14:tracePt t="33621" x="6637338" y="5280025"/>
          <p14:tracePt t="33637" x="6623050" y="5272088"/>
          <p14:tracePt t="33654" x="6594475" y="5272088"/>
          <p14:tracePt t="33671" x="6557963" y="5272088"/>
          <p14:tracePt t="33687" x="6523038" y="5272088"/>
          <p14:tracePt t="33704" x="6472238" y="5257800"/>
          <p14:tracePt t="33707" x="6465888" y="5257800"/>
          <p14:tracePt t="33721" x="6429375" y="5257800"/>
          <p14:tracePt t="33864" x="6423025" y="5257800"/>
          <p14:tracePt t="35511" x="6423025" y="5272088"/>
          <p14:tracePt t="35519" x="6415088" y="5286375"/>
          <p14:tracePt t="35527" x="6394450" y="5286375"/>
          <p14:tracePt t="35539" x="6380163" y="5294313"/>
          <p14:tracePt t="35557" x="6300788" y="5337175"/>
          <p14:tracePt t="35573" x="6208713" y="5357813"/>
          <p14:tracePt t="35590" x="6080125" y="5386388"/>
          <p14:tracePt t="35607" x="5972175" y="5443538"/>
          <p14:tracePt t="35624" x="5829300" y="5465763"/>
          <p14:tracePt t="35642" x="5608638" y="5494338"/>
          <p14:tracePt t="35658" x="5414963" y="5494338"/>
          <p14:tracePt t="35675" x="5200650" y="5522913"/>
          <p14:tracePt t="35692" x="4914900" y="5586413"/>
          <p14:tracePt t="35709" x="4586288" y="5629275"/>
          <p14:tracePt t="35726" x="4194175" y="5672138"/>
          <p14:tracePt t="35743" x="3729038" y="5708650"/>
          <p14:tracePt t="35760" x="3451225" y="5743575"/>
          <p14:tracePt t="35777" x="3157538" y="5743575"/>
          <p14:tracePt t="35795" x="2928938" y="5765800"/>
          <p14:tracePt t="35813" x="2665413" y="5772150"/>
          <p14:tracePt t="35829" x="2528888" y="5772150"/>
          <p14:tracePt t="35846" x="2379663" y="5772150"/>
          <p14:tracePt t="35863" x="2179638" y="5780088"/>
          <p14:tracePt t="35880" x="1979613" y="5780088"/>
          <p14:tracePt t="35897" x="1800225" y="5786438"/>
          <p14:tracePt t="35913" x="1600200" y="5794375"/>
          <p14:tracePt t="35930" x="1443038" y="5794375"/>
          <p14:tracePt t="35948" x="1285875" y="5780088"/>
          <p14:tracePt t="35965" x="1214438" y="5780088"/>
          <p14:tracePt t="35982" x="1185863" y="5780088"/>
          <p14:tracePt t="35988" x="1165225" y="5772150"/>
          <p14:tracePt t="35999" x="1150938" y="5772150"/>
          <p14:tracePt t="36015" x="1136650" y="5772150"/>
          <p14:tracePt t="36032" x="1128713" y="5772150"/>
          <p14:tracePt t="36263" x="1128713" y="5765800"/>
          <p14:tracePt t="36316" x="1136650" y="5765800"/>
          <p14:tracePt t="36332" x="1150938" y="5757863"/>
          <p14:tracePt t="36338" x="1157288" y="5757863"/>
          <p14:tracePt t="36346" x="1165225" y="5751513"/>
          <p14:tracePt t="36356" x="1185863" y="5751513"/>
          <p14:tracePt t="36371" x="1243013" y="5751513"/>
          <p14:tracePt t="36388" x="1322388" y="5751513"/>
          <p14:tracePt t="36406" x="1408113" y="5751513"/>
          <p14:tracePt t="36423" x="1536700" y="5737225"/>
          <p14:tracePt t="36440" x="1622425" y="5722938"/>
          <p14:tracePt t="36457" x="1700213" y="5715000"/>
          <p14:tracePt t="36475" x="1765300" y="5700713"/>
          <p14:tracePt t="36491" x="1800225" y="5700713"/>
          <p14:tracePt t="36494" x="1814513" y="5700713"/>
          <p14:tracePt t="36507" x="1836738" y="5700713"/>
          <p14:tracePt t="36525" x="1928813" y="5708650"/>
          <p14:tracePt t="36541" x="1979613" y="5708650"/>
          <p14:tracePt t="36559" x="2057400" y="5700713"/>
          <p14:tracePt t="36575" x="2157413" y="5694363"/>
          <p14:tracePt t="36596" x="2271713" y="5694363"/>
          <p14:tracePt t="36611" x="2351088" y="5694363"/>
          <p14:tracePt t="36629" x="2393950" y="5694363"/>
          <p14:tracePt t="36644" x="2436813" y="5694363"/>
          <p14:tracePt t="36661" x="2479675" y="5694363"/>
          <p14:tracePt t="36677" x="2528888" y="5694363"/>
          <p14:tracePt t="36695" x="2557463" y="5694363"/>
          <p14:tracePt t="36712" x="2579688" y="5694363"/>
          <p14:tracePt t="36729" x="2608263" y="5694363"/>
          <p14:tracePt t="36746" x="2622550" y="5694363"/>
          <p14:tracePt t="36762" x="2643188" y="5694363"/>
          <p14:tracePt t="36781" x="2665413" y="5694363"/>
          <p14:tracePt t="36796" x="2693988" y="5700713"/>
          <p14:tracePt t="36815" x="2722563" y="5700713"/>
          <p14:tracePt t="36832" x="2743200" y="5700713"/>
          <p14:tracePt t="36849" x="2771775" y="5708650"/>
          <p14:tracePt t="36866" x="2779713" y="5708650"/>
          <p14:tracePt t="36883" x="2800350" y="5708650"/>
          <p14:tracePt t="36900" x="2814638" y="5708650"/>
          <p14:tracePt t="36917" x="2828925" y="5708650"/>
          <p14:tracePt t="36932" x="2851150" y="5708650"/>
          <p14:tracePt t="36949" x="2857500" y="5708650"/>
          <p14:tracePt t="36966" x="2886075" y="5708650"/>
          <p14:tracePt t="36983" x="2900363" y="5708650"/>
          <p14:tracePt t="37001" x="2922588" y="5708650"/>
          <p14:tracePt t="37019" x="2928938" y="5708650"/>
          <p14:tracePt t="37035" x="2943225" y="5708650"/>
          <p14:tracePt t="37052" x="2951163" y="5708650"/>
          <p14:tracePt t="37262" x="2951163" y="5715000"/>
          <p14:tracePt t="37381" x="2936875" y="5715000"/>
          <p14:tracePt t="37385" x="2894013" y="5715000"/>
          <p14:tracePt t="37393" x="2865438" y="5715000"/>
          <p14:tracePt t="37408" x="2751138" y="5722938"/>
          <p14:tracePt t="37426" x="2671763" y="5722938"/>
          <p14:tracePt t="37442" x="2551113" y="5715000"/>
          <p14:tracePt t="37459" x="2400300" y="5729288"/>
          <p14:tracePt t="37476" x="2257425" y="5729288"/>
          <p14:tracePt t="37495" x="2128838" y="5729288"/>
          <p14:tracePt t="37511" x="2043113" y="5729288"/>
          <p14:tracePt t="37529" x="1936750" y="5751513"/>
          <p14:tracePt t="37546" x="1793875" y="5751513"/>
          <p14:tracePt t="37562" x="1657350" y="5751513"/>
          <p14:tracePt t="37578" x="1579563" y="5737225"/>
          <p14:tracePt t="37579" x="1557338" y="5737225"/>
          <p14:tracePt t="37595" x="1536700" y="5729288"/>
          <p14:tracePt t="37723" x="1543050" y="5729288"/>
          <p14:tracePt t="37727" x="1550988" y="5729288"/>
          <p14:tracePt t="37746" x="1557338" y="5729288"/>
          <p14:tracePt t="37754" x="1565275" y="5729288"/>
          <p14:tracePt t="37768" x="1600200" y="5722938"/>
          <p14:tracePt t="37784" x="1643063" y="5722938"/>
          <p14:tracePt t="37800" x="1700213" y="5722938"/>
          <p14:tracePt t="37818" x="1765300" y="5708650"/>
          <p14:tracePt t="37833" x="1843088" y="5700713"/>
          <p14:tracePt t="37850" x="1922463" y="5700713"/>
          <p14:tracePt t="37867" x="2008188" y="5700713"/>
          <p14:tracePt t="37885" x="2108200" y="5700713"/>
          <p14:tracePt t="37903" x="2157413" y="5700713"/>
          <p14:tracePt t="37919" x="2185988" y="5708650"/>
          <p14:tracePt t="37936" x="2208213" y="5708650"/>
          <p14:tracePt t="37952" x="2222500" y="5708650"/>
          <p14:tracePt t="37969" x="2243138" y="5722938"/>
          <p14:tracePt t="37987" x="2265363" y="5722938"/>
          <p14:tracePt t="38004" x="2286000" y="5722938"/>
          <p14:tracePt t="38021" x="2322513" y="5729288"/>
          <p14:tracePt t="38039" x="2351088" y="5743575"/>
          <p14:tracePt t="38056" x="2371725" y="5743575"/>
          <p14:tracePt t="38071" x="2408238" y="5743575"/>
          <p14:tracePt t="38087" x="2436813" y="5743575"/>
          <p14:tracePt t="38105" x="2443163" y="5743575"/>
          <p14:tracePt t="38123" x="2451100" y="5743575"/>
          <p14:tracePt t="38139" x="2457450" y="5743575"/>
          <p14:tracePt t="39997" x="2451100" y="5743575"/>
          <p14:tracePt t="40504" x="2451100" y="5751513"/>
          <p14:tracePt t="40510" x="2457450" y="5751513"/>
          <p14:tracePt t="40518" x="2471738" y="5765800"/>
          <p14:tracePt t="40534" x="2514600" y="5772150"/>
          <p14:tracePt t="40552" x="2551113" y="5772150"/>
          <p14:tracePt t="40569" x="2586038" y="5780088"/>
          <p14:tracePt t="40586" x="2608263" y="5780088"/>
          <p14:tracePt t="40603" x="2651125" y="5794375"/>
          <p14:tracePt t="40619" x="2671763" y="5794375"/>
          <p14:tracePt t="40638" x="2700338" y="5800725"/>
          <p14:tracePt t="40655" x="2743200" y="5808663"/>
          <p14:tracePt t="40672" x="2814638" y="5822950"/>
          <p14:tracePt t="40675" x="2843213" y="5822950"/>
          <p14:tracePt t="40687" x="2865438" y="5822950"/>
          <p14:tracePt t="40705" x="2922588" y="5822950"/>
          <p14:tracePt t="40722" x="2951163" y="5822950"/>
          <p14:tracePt t="40738" x="2971800" y="5822950"/>
          <p14:tracePt t="40756" x="2986088" y="5822950"/>
          <p14:tracePt t="40773" x="3036888" y="5822950"/>
          <p14:tracePt t="40789" x="3079750" y="5822950"/>
          <p14:tracePt t="40806" x="3122613" y="5822950"/>
          <p14:tracePt t="40824" x="3151188" y="5822950"/>
          <p14:tracePt t="40840" x="3179763" y="5822950"/>
          <p14:tracePt t="40858" x="3200400" y="5822950"/>
          <p14:tracePt t="40875" x="3257550" y="5822950"/>
          <p14:tracePt t="40892" x="3300413" y="5822950"/>
          <p14:tracePt t="40910" x="3343275" y="5822950"/>
          <p14:tracePt t="40927" x="3371850" y="5822950"/>
          <p14:tracePt t="40944" x="3429000" y="5822950"/>
          <p14:tracePt t="40961" x="3508375" y="5829300"/>
          <p14:tracePt t="40978" x="3557588" y="5837238"/>
          <p14:tracePt t="40985" x="3600450" y="5837238"/>
          <p14:tracePt t="40993" x="3629025" y="5851525"/>
          <p14:tracePt t="41010" x="3679825" y="5851525"/>
          <p14:tracePt t="41027" x="3700463" y="5851525"/>
          <p14:tracePt t="41044" x="3708400" y="5851525"/>
          <p14:tracePt t="41061" x="3722688" y="5843588"/>
          <p14:tracePt t="41079" x="3722688" y="5837238"/>
          <p14:tracePt t="41120" x="3729038" y="5837238"/>
          <p14:tracePt t="41126" x="3729038" y="5829300"/>
          <p14:tracePt t="41134" x="3736975" y="5829300"/>
          <p14:tracePt t="41159" x="3743325" y="5829300"/>
          <p14:tracePt t="41165" x="3751263" y="5829300"/>
          <p14:tracePt t="41308" x="3757613" y="5829300"/>
          <p14:tracePt t="41315" x="3779838" y="5822950"/>
          <p14:tracePt t="41324" x="3794125" y="5822950"/>
          <p14:tracePt t="41334" x="3800475" y="5822950"/>
          <p14:tracePt t="41351" x="3836988" y="5822950"/>
          <p14:tracePt t="41367" x="3914775" y="5822950"/>
          <p14:tracePt t="41384" x="3965575" y="5822950"/>
          <p14:tracePt t="41401" x="4037013" y="5822950"/>
          <p14:tracePt t="41418" x="4114800" y="5822950"/>
          <p14:tracePt t="41435" x="4179888" y="5822950"/>
          <p14:tracePt t="41452" x="4229100" y="5808663"/>
          <p14:tracePt t="41469" x="4265613" y="5800725"/>
          <p14:tracePt t="41486" x="4286250" y="5800725"/>
          <p14:tracePt t="41506" x="4294188" y="5794375"/>
          <p14:tracePt t="41521" x="4300538" y="5794375"/>
          <p14:tracePt t="41540" x="4322763" y="5794375"/>
          <p14:tracePt t="41555" x="4351338" y="5794375"/>
          <p14:tracePt t="41571" x="4357688" y="5800725"/>
          <p14:tracePt t="41588" x="4408488" y="5800725"/>
          <p14:tracePt t="41605" x="4465638" y="5800725"/>
          <p14:tracePt t="41622" x="4486275" y="5800725"/>
          <p14:tracePt t="41639" x="4514850" y="5800725"/>
          <p14:tracePt t="41656" x="4543425" y="5794375"/>
          <p14:tracePt t="41676" x="4579938" y="5794375"/>
          <p14:tracePt t="41691" x="4594225" y="5794375"/>
          <p14:tracePt t="41707" x="4600575" y="5794375"/>
          <p14:tracePt t="41724" x="4608513" y="5794375"/>
          <p14:tracePt t="41741" x="4622800" y="5786438"/>
          <p14:tracePt t="41758" x="4637088" y="5786438"/>
          <p14:tracePt t="41775" x="4637088" y="5780088"/>
          <p14:tracePt t="42308" x="4651375" y="5780088"/>
          <p14:tracePt t="42315" x="4700588" y="5772150"/>
          <p14:tracePt t="42323" x="4743450" y="5772150"/>
          <p14:tracePt t="42335" x="4829175" y="5772150"/>
          <p14:tracePt t="42352" x="5037138" y="5772150"/>
          <p14:tracePt t="42370" x="5186363" y="5772150"/>
          <p14:tracePt t="42387" x="5314950" y="5765800"/>
          <p14:tracePt t="42403" x="5408613" y="5765800"/>
          <p14:tracePt t="42421" x="5537200" y="5765800"/>
          <p14:tracePt t="42437" x="5657850" y="5765800"/>
          <p14:tracePt t="42455" x="5786438" y="5757863"/>
          <p14:tracePt t="42472" x="5872163" y="5757863"/>
          <p14:tracePt t="42488" x="5957888" y="5757863"/>
          <p14:tracePt t="42505" x="6008688" y="5757863"/>
          <p14:tracePt t="42524" x="6108700" y="5765800"/>
          <p14:tracePt t="42539" x="6137275" y="5765800"/>
          <p14:tracePt t="42556" x="6165850" y="5765800"/>
          <p14:tracePt t="42573" x="6180138" y="5765800"/>
          <p14:tracePt t="42590" x="6215063" y="5765800"/>
          <p14:tracePt t="42608" x="6265863" y="5765800"/>
          <p14:tracePt t="42624" x="6365875" y="5765800"/>
          <p14:tracePt t="42641" x="6443663" y="5765800"/>
          <p14:tracePt t="42658" x="6508750" y="5765800"/>
          <p14:tracePt t="42676" x="6523038" y="5765800"/>
          <p14:tracePt t="42692" x="6529388" y="5765800"/>
          <p14:tracePt t="42958" x="6537325" y="5765800"/>
          <p14:tracePt t="42965" x="6551613" y="5765800"/>
          <p14:tracePt t="42971" x="6565900" y="5765800"/>
          <p14:tracePt t="42986" x="6580188" y="5757863"/>
          <p14:tracePt t="42998" x="6586538" y="5757863"/>
          <p14:tracePt t="43015" x="6615113" y="5757863"/>
          <p14:tracePt t="43049" x="6629400" y="5757863"/>
          <p14:tracePt t="43067" x="6643688" y="5757863"/>
          <p14:tracePt t="43085" x="6651625" y="5757863"/>
          <p14:tracePt t="43101" x="6665913" y="5757863"/>
          <p14:tracePt t="43118" x="6694488" y="5757863"/>
          <p14:tracePt t="43134" x="6700838" y="5757863"/>
          <p14:tracePt t="43153" x="6723063" y="5757863"/>
          <p14:tracePt t="43170" x="6737350" y="5757863"/>
          <p14:tracePt t="43186" x="6751638" y="5757863"/>
          <p14:tracePt t="43202" x="6786563" y="5751513"/>
          <p14:tracePt t="43219" x="6794500" y="5751513"/>
          <p14:tracePt t="43236" x="6823075" y="5751513"/>
          <p14:tracePt t="43253" x="6858000" y="5751513"/>
          <p14:tracePt t="43270" x="6908800" y="5751513"/>
          <p14:tracePt t="43287" x="6937375" y="5751513"/>
          <p14:tracePt t="43305" x="7008813" y="5743575"/>
          <p14:tracePt t="43322" x="7051675" y="5737225"/>
          <p14:tracePt t="43338" x="7072313" y="5729288"/>
          <p14:tracePt t="43355" x="7094538" y="5722938"/>
          <p14:tracePt t="43372" x="7108825" y="5715000"/>
          <p14:tracePt t="43390" x="7115175" y="5715000"/>
          <p14:tracePt t="43406" x="7129463" y="5715000"/>
          <p14:tracePt t="43426" x="7137400" y="5715000"/>
          <p14:tracePt t="43440" x="7165975" y="5708650"/>
          <p14:tracePt t="43458" x="7194550" y="5694363"/>
          <p14:tracePt t="43474" x="7229475" y="5694363"/>
          <p14:tracePt t="43491" x="7243763" y="5694363"/>
          <p14:tracePt t="43495" x="7258050" y="5694363"/>
          <p14:tracePt t="43508" x="7272338" y="5694363"/>
          <p14:tracePt t="43525" x="7286625" y="5686425"/>
          <p14:tracePt t="43544" x="7315200" y="5680075"/>
          <p14:tracePt t="43561" x="7323138" y="5680075"/>
          <p14:tracePt t="43578" x="7337425" y="5680075"/>
          <p14:tracePt t="43593" x="7358063" y="5672138"/>
          <p14:tracePt t="43610" x="7380288" y="5672138"/>
          <p14:tracePt t="43627" x="7394575" y="5672138"/>
          <p14:tracePt t="43644" x="7415213" y="5672138"/>
          <p14:tracePt t="43661" x="7451725" y="5672138"/>
          <p14:tracePt t="43678" x="7472363" y="5672138"/>
          <p14:tracePt t="43695" x="7500938" y="5672138"/>
          <p14:tracePt t="43732" x="7508875" y="5672138"/>
          <p14:tracePt t="44462" x="7508875" y="5680075"/>
          <p14:tracePt t="44487" x="7500938" y="5686425"/>
          <p14:tracePt t="44502" x="7494588" y="5686425"/>
          <p14:tracePt t="44508" x="7486650" y="5694363"/>
          <p14:tracePt t="44516" x="7486650" y="5700713"/>
          <p14:tracePt t="44534" x="7480300" y="5700713"/>
          <p14:tracePt t="44544" x="7472363" y="5708650"/>
          <p14:tracePt t="44562" x="7458075" y="5722938"/>
          <p14:tracePt t="44581" x="7423150" y="5765800"/>
          <p14:tracePt t="44597" x="7408863" y="5780088"/>
          <p14:tracePt t="44613" x="7380288" y="5786438"/>
          <p14:tracePt t="44630" x="7351713" y="5808663"/>
          <p14:tracePt t="44647" x="7308850" y="5837238"/>
          <p14:tracePt t="44664" x="7280275" y="5843588"/>
          <p14:tracePt t="44680" x="7229475" y="5865813"/>
          <p14:tracePt t="44697" x="7200900" y="5886450"/>
          <p14:tracePt t="44715" x="7165975" y="5900738"/>
          <p14:tracePt t="44732" x="7115175" y="5922963"/>
          <p14:tracePt t="44749" x="7043738" y="5957888"/>
          <p14:tracePt t="44765" x="6923088" y="5980113"/>
          <p14:tracePt t="44782" x="6815138" y="5986463"/>
          <p14:tracePt t="44799" x="6700838" y="6000750"/>
          <p14:tracePt t="44817" x="6572250" y="6037263"/>
          <p14:tracePt t="44833" x="6465888" y="6037263"/>
          <p14:tracePt t="44853" x="6300788" y="6043613"/>
          <p14:tracePt t="44869" x="6237288" y="6057900"/>
          <p14:tracePt t="44884" x="6129338" y="6057900"/>
          <p14:tracePt t="44901" x="5972175" y="6057900"/>
          <p14:tracePt t="44918" x="5837238" y="6057900"/>
          <p14:tracePt t="44935" x="5700713" y="6057900"/>
          <p14:tracePt t="44952" x="5608638" y="6065838"/>
          <p14:tracePt t="44954" x="5551488" y="6065838"/>
          <p14:tracePt t="44969" x="5451475" y="6065838"/>
          <p14:tracePt t="44987" x="5386388" y="6051550"/>
          <p14:tracePt t="45003" x="5322888" y="6043613"/>
          <p14:tracePt t="45020" x="5272088" y="6043613"/>
          <p14:tracePt t="45038" x="5200650" y="6043613"/>
          <p14:tracePt t="45054" x="5165725" y="6043613"/>
          <p14:tracePt t="45056" x="5143500" y="6043613"/>
          <p14:tracePt t="45071" x="5094288" y="6043613"/>
          <p14:tracePt t="45088" x="5065713" y="6043613"/>
          <p14:tracePt t="45106" x="5043488" y="6043613"/>
          <p14:tracePt t="45122" x="5022850" y="6043613"/>
          <p14:tracePt t="45157" x="5014913" y="6043613"/>
          <p14:tracePt t="46010" x="5000625" y="6043613"/>
          <p14:tracePt t="46017" x="4994275" y="6043613"/>
          <p14:tracePt t="46026" x="4986338" y="6043613"/>
          <p14:tracePt t="46040" x="4979988" y="6043613"/>
          <p14:tracePt t="51155" x="0" y="0"/>
        </p14:tracePtLst>
      </p14:laserTraceLst>
    </p:ext>
  </p:extLs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476545" y="368660"/>
            <a:ext cx="8289630" cy="7650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err="1" smtClean="0"/>
              <a:t>후위표기</a:t>
            </a:r>
            <a:r>
              <a:rPr lang="ko-KR" altLang="en-US" dirty="0" smtClean="0"/>
              <a:t> </a:t>
            </a:r>
            <a:r>
              <a:rPr lang="ko-KR" altLang="en-US" dirty="0"/>
              <a:t>수식의 </a:t>
            </a:r>
            <a:r>
              <a:rPr lang="ko-KR" altLang="en-US" dirty="0" smtClean="0"/>
              <a:t>계산 방법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358770"/>
            <a:ext cx="7475608" cy="4075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272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1108"/>
    </mc:Choice>
    <mc:Fallback xmlns="">
      <p:transition spd="slow" advTm="161108"/>
    </mc:Fallback>
  </mc:AlternateContent>
  <p:timing>
    <p:tnLst>
      <p:par>
        <p:cTn id="1" dur="indefinite" restart="never" nodeType="tmRoot"/>
      </p:par>
    </p:tnLst>
  </p:timing>
  <p:extLst mod="1">
    <p:ext uri="{3A86A75C-4F4B-4683-9AE1-C65F6400EC91}">
      <p14:laserTraceLst xmlns:p14="http://schemas.microsoft.com/office/powerpoint/2010/main">
        <p14:tracePtLst>
          <p14:tracePt t="2547" x="6808788" y="3536950"/>
          <p14:tracePt t="2762" x="6780213" y="3500438"/>
          <p14:tracePt t="2771" x="6737350" y="3457575"/>
          <p14:tracePt t="2778" x="6694488" y="3422650"/>
          <p14:tracePt t="2788" x="6629400" y="3386138"/>
          <p14:tracePt t="2803" x="6472238" y="3314700"/>
          <p14:tracePt t="2820" x="6343650" y="3243263"/>
          <p14:tracePt t="2837" x="6208713" y="3165475"/>
          <p14:tracePt t="2853" x="6115050" y="3100388"/>
          <p14:tracePt t="2871" x="5943600" y="2994025"/>
          <p14:tracePt t="2888" x="5851525" y="2928938"/>
          <p14:tracePt t="2904" x="5686425" y="2828925"/>
          <p14:tracePt t="2921" x="5529263" y="2771775"/>
          <p14:tracePt t="2938" x="5372100" y="2722563"/>
          <p14:tracePt t="2958" x="5137150" y="2651125"/>
          <p14:tracePt t="2974" x="5022850" y="2600325"/>
          <p14:tracePt t="2991" x="4886325" y="2557463"/>
          <p14:tracePt t="3008" x="4708525" y="2536825"/>
          <p14:tracePt t="3025" x="4565650" y="2471738"/>
          <p14:tracePt t="3040" x="4429125" y="2422525"/>
          <p14:tracePt t="3057" x="4279900" y="2357438"/>
          <p14:tracePt t="3075" x="4108450" y="2293938"/>
          <p14:tracePt t="3092" x="4029075" y="2257425"/>
          <p14:tracePt t="3108" x="3957638" y="2208213"/>
          <p14:tracePt t="3126" x="3900488" y="2165350"/>
          <p14:tracePt t="3143" x="3808413" y="2108200"/>
          <p14:tracePt t="3159" x="3679825" y="2008188"/>
          <p14:tracePt t="3177" x="3622675" y="1979613"/>
          <p14:tracePt t="3193" x="3557588" y="1951038"/>
          <p14:tracePt t="3210" x="3508375" y="1914525"/>
          <p14:tracePt t="3228" x="3443288" y="1893888"/>
          <p14:tracePt t="3244" x="3379788" y="1851025"/>
          <p14:tracePt t="3262" x="3314700" y="1822450"/>
          <p14:tracePt t="3278" x="3265488" y="1808163"/>
          <p14:tracePt t="3295" x="3222625" y="1785938"/>
          <p14:tracePt t="3331" x="3214688" y="1779588"/>
          <p14:tracePt t="3347" x="3214688" y="1771650"/>
          <p14:tracePt t="3363" x="3208338" y="1743075"/>
          <p14:tracePt t="3454" x="3236913" y="1743075"/>
          <p14:tracePt t="3461" x="3286125" y="1751013"/>
          <p14:tracePt t="3468" x="3351213" y="1751013"/>
          <p14:tracePt t="3484" x="3457575" y="1751013"/>
          <p14:tracePt t="3499" x="3565525" y="1751013"/>
          <p14:tracePt t="3516" x="3686175" y="1751013"/>
          <p14:tracePt t="3533" x="3794125" y="1751013"/>
          <p14:tracePt t="3551" x="3879850" y="1751013"/>
          <p14:tracePt t="3567" x="4000500" y="1757363"/>
          <p14:tracePt t="3584" x="4094163" y="1757363"/>
          <p14:tracePt t="3601" x="4194175" y="1771650"/>
          <p14:tracePt t="3618" x="4308475" y="1785938"/>
          <p14:tracePt t="3635" x="4465638" y="1785938"/>
          <p14:tracePt t="3653" x="4651375" y="1785938"/>
          <p14:tracePt t="3669" x="4808538" y="1785938"/>
          <p14:tracePt t="3688" x="4951413" y="1785938"/>
          <p14:tracePt t="3704" x="5022850" y="1785938"/>
          <p14:tracePt t="3720" x="5100638" y="1785938"/>
          <p14:tracePt t="3737" x="5272088" y="1779588"/>
          <p14:tracePt t="3754" x="5372100" y="1779588"/>
          <p14:tracePt t="3771" x="5486400" y="1779588"/>
          <p14:tracePt t="3788" x="5651500" y="1793875"/>
          <p14:tracePt t="3806" x="5794375" y="1808163"/>
          <p14:tracePt t="3822" x="5886450" y="1808163"/>
          <p14:tracePt t="3839" x="6080125" y="1808163"/>
          <p14:tracePt t="3856" x="6165850" y="1800225"/>
          <p14:tracePt t="3873" x="6223000" y="1800225"/>
          <p14:tracePt t="3890" x="6251575" y="1800225"/>
          <p14:tracePt t="3907" x="6257925" y="1800225"/>
          <p14:tracePt t="5132" x="6251575" y="1800225"/>
          <p14:tracePt t="5138" x="6243638" y="1800225"/>
          <p14:tracePt t="5145" x="6237288" y="1800225"/>
          <p14:tracePt t="5164" x="6229350" y="1800225"/>
          <p14:tracePt t="5181" x="6208713" y="1808163"/>
          <p14:tracePt t="5199" x="6172200" y="1822450"/>
          <p14:tracePt t="5214" x="6165850" y="1822450"/>
          <p14:tracePt t="5231" x="6115050" y="1836738"/>
          <p14:tracePt t="5247" x="6080125" y="1851025"/>
          <p14:tracePt t="5264" x="6051550" y="1857375"/>
          <p14:tracePt t="5281" x="6015038" y="1857375"/>
          <p14:tracePt t="5298" x="5986463" y="1879600"/>
          <p14:tracePt t="5315" x="5915025" y="1885950"/>
          <p14:tracePt t="5331" x="5872163" y="1908175"/>
          <p14:tracePt t="5349" x="5808663" y="1914525"/>
          <p14:tracePt t="5366" x="5765800" y="1928813"/>
          <p14:tracePt t="5382" x="5729288" y="1936750"/>
          <p14:tracePt t="5399" x="5686425" y="1936750"/>
          <p14:tracePt t="5417" x="5600700" y="1943100"/>
          <p14:tracePt t="5434" x="5529263" y="1936750"/>
          <p14:tracePt t="5451" x="5429250" y="1936750"/>
          <p14:tracePt t="5468" x="5337175" y="1936750"/>
          <p14:tracePt t="5485" x="5229225" y="1943100"/>
          <p14:tracePt t="5501" x="5108575" y="1928813"/>
          <p14:tracePt t="5519" x="4979988" y="1928813"/>
          <p14:tracePt t="5535" x="4908550" y="1928813"/>
          <p14:tracePt t="5552" x="4837113" y="1922463"/>
          <p14:tracePt t="5569" x="4751388" y="1922463"/>
          <p14:tracePt t="5586" x="4622800" y="1900238"/>
          <p14:tracePt t="5603" x="4551363" y="1879600"/>
          <p14:tracePt t="5620" x="4500563" y="1871663"/>
          <p14:tracePt t="5622" x="4451350" y="1871663"/>
          <p14:tracePt t="5638" x="4343400" y="1865313"/>
          <p14:tracePt t="5655" x="4208463" y="1828800"/>
          <p14:tracePt t="5672" x="4094163" y="1822450"/>
          <p14:tracePt t="5688" x="3994150" y="1808163"/>
          <p14:tracePt t="5705" x="3922713" y="1800225"/>
          <p14:tracePt t="5722" x="3794125" y="1785938"/>
          <p14:tracePt t="5738" x="3700463" y="1771650"/>
          <p14:tracePt t="5756" x="3643313" y="1757363"/>
          <p14:tracePt t="5774" x="3586163" y="1751013"/>
          <p14:tracePt t="5789" x="3522663" y="1743075"/>
          <p14:tracePt t="5807" x="3494088" y="1722438"/>
          <p14:tracePt t="5825" x="3436938" y="1708150"/>
          <p14:tracePt t="5841" x="3414713" y="1708150"/>
          <p14:tracePt t="5857" x="3400425" y="1708150"/>
          <p14:tracePt t="5951" x="3394075" y="1700213"/>
          <p14:tracePt t="5967" x="3386138" y="1700213"/>
          <p14:tracePt t="5971" x="3371850" y="1700213"/>
          <p14:tracePt t="5979" x="3365500" y="1700213"/>
          <p14:tracePt t="5992" x="3357563" y="1700213"/>
          <p14:tracePt t="6011" x="3322638" y="1700213"/>
          <p14:tracePt t="6028" x="3314700" y="1700213"/>
          <p14:tracePt t="6163" x="3314700" y="1714500"/>
          <p14:tracePt t="6177" x="3314700" y="1722438"/>
          <p14:tracePt t="6184" x="3314700" y="1728788"/>
          <p14:tracePt t="6201" x="3314700" y="1736725"/>
          <p14:tracePt t="6213" x="3314700" y="1743075"/>
          <p14:tracePt t="6230" x="3308350" y="1743075"/>
          <p14:tracePt t="6247" x="3294063" y="1743075"/>
          <p14:tracePt t="6264" x="3286125" y="1743075"/>
          <p14:tracePt t="6554" x="3308350" y="1743075"/>
          <p14:tracePt t="6569" x="3314700" y="1743075"/>
          <p14:tracePt t="6573" x="3328988" y="1743075"/>
          <p14:tracePt t="6590" x="3343275" y="1743075"/>
          <p14:tracePt t="6602" x="3351213" y="1743075"/>
          <p14:tracePt t="6622" x="3386138" y="1743075"/>
          <p14:tracePt t="6638" x="3422650" y="1743075"/>
          <p14:tracePt t="6655" x="3457575" y="1743075"/>
          <p14:tracePt t="6672" x="3500438" y="1743075"/>
          <p14:tracePt t="6689" x="3536950" y="1743075"/>
          <p14:tracePt t="6706" x="3571875" y="1743075"/>
          <p14:tracePt t="6722" x="3636963" y="1751013"/>
          <p14:tracePt t="6739" x="3665538" y="1751013"/>
          <p14:tracePt t="6756" x="3694113" y="1751013"/>
          <p14:tracePt t="6773" x="3736975" y="1757363"/>
          <p14:tracePt t="6789" x="3822700" y="1765300"/>
          <p14:tracePt t="6806" x="3900488" y="1779588"/>
          <p14:tracePt t="6823" x="4065588" y="1779588"/>
          <p14:tracePt t="6840" x="4179888" y="1785938"/>
          <p14:tracePt t="6857" x="4286250" y="1785938"/>
          <p14:tracePt t="6874" x="4357688" y="1785938"/>
          <p14:tracePt t="6891" x="4422775" y="1765300"/>
          <p14:tracePt t="6908" x="4529138" y="1757363"/>
          <p14:tracePt t="6925" x="4608513" y="1757363"/>
          <p14:tracePt t="6941" x="4694238" y="1757363"/>
          <p14:tracePt t="6958" x="4786313" y="1765300"/>
          <p14:tracePt t="6975" x="4865688" y="1771650"/>
          <p14:tracePt t="6992" x="4979988" y="1771650"/>
          <p14:tracePt t="7009" x="5029200" y="1771650"/>
          <p14:tracePt t="7028" x="5151438" y="1771650"/>
          <p14:tracePt t="7044" x="5214938" y="1765300"/>
          <p14:tracePt t="7060" x="5280025" y="1757363"/>
          <p14:tracePt t="7077" x="5365750" y="1757363"/>
          <p14:tracePt t="7094" x="5414963" y="1751013"/>
          <p14:tracePt t="7111" x="5451475" y="1743075"/>
          <p14:tracePt t="7128" x="5457825" y="1743075"/>
          <p14:tracePt t="7145" x="5472113" y="1743075"/>
          <p14:tracePt t="7162" x="5480050" y="1736725"/>
          <p14:tracePt t="7179" x="5486400" y="1736725"/>
          <p14:tracePt t="7196" x="5494338" y="1736725"/>
          <p14:tracePt t="7213" x="5508625" y="1736725"/>
          <p14:tracePt t="7515" x="5500688" y="1736725"/>
          <p14:tracePt t="7523" x="5494338" y="1736725"/>
          <p14:tracePt t="7535" x="5443538" y="1743075"/>
          <p14:tracePt t="7551" x="5380038" y="1751013"/>
          <p14:tracePt t="7569" x="5329238" y="1765300"/>
          <p14:tracePt t="7586" x="5265738" y="1771650"/>
          <p14:tracePt t="7602" x="5151438" y="1785938"/>
          <p14:tracePt t="7619" x="5100638" y="1785938"/>
          <p14:tracePt t="7637" x="4979988" y="1785938"/>
          <p14:tracePt t="7653" x="4908550" y="1793875"/>
          <p14:tracePt t="7670" x="4814888" y="1793875"/>
          <p14:tracePt t="7687" x="4714875" y="1800225"/>
          <p14:tracePt t="7704" x="4622800" y="1800225"/>
          <p14:tracePt t="7721" x="4451350" y="1808163"/>
          <p14:tracePt t="7737" x="4343400" y="1808163"/>
          <p14:tracePt t="7755" x="4257675" y="1808163"/>
          <p14:tracePt t="7772" x="4151313" y="1808163"/>
          <p14:tracePt t="7789" x="4071938" y="1800225"/>
          <p14:tracePt t="7806" x="4022725" y="1800225"/>
          <p14:tracePt t="7823" x="3908425" y="1779588"/>
          <p14:tracePt t="7841" x="3857625" y="1765300"/>
          <p14:tracePt t="7859" x="3808413" y="1765300"/>
          <p14:tracePt t="7874" x="3771900" y="1765300"/>
          <p14:tracePt t="7891" x="3743325" y="1751013"/>
          <p14:tracePt t="7908" x="3700463" y="1751013"/>
          <p14:tracePt t="7926" x="3636963" y="1743075"/>
          <p14:tracePt t="7943" x="3622675" y="1743075"/>
          <p14:tracePt t="7960" x="3614738" y="1743075"/>
          <p14:tracePt t="8060" x="3608388" y="1743075"/>
          <p14:tracePt t="8069" x="3586163" y="1728788"/>
          <p14:tracePt t="8077" x="3579813" y="1728788"/>
          <p14:tracePt t="8094" x="3565525" y="1728788"/>
          <p14:tracePt t="8309" x="3543300" y="1728788"/>
          <p14:tracePt t="8318" x="3514725" y="1728788"/>
          <p14:tracePt t="8324" x="3486150" y="1728788"/>
          <p14:tracePt t="8333" x="3436938" y="1728788"/>
          <p14:tracePt t="8349" x="3365500" y="1722438"/>
          <p14:tracePt t="8365" x="3300413" y="1722438"/>
          <p14:tracePt t="8382" x="3222625" y="1722438"/>
          <p14:tracePt t="8398" x="3179763" y="1714500"/>
          <p14:tracePt t="8416" x="3171825" y="1714500"/>
          <p14:tracePt t="8539" x="3179763" y="1714500"/>
          <p14:tracePt t="8542" x="3186113" y="1714500"/>
          <p14:tracePt t="8551" x="3200400" y="1714500"/>
          <p14:tracePt t="8569" x="3236913" y="1700213"/>
          <p14:tracePt t="8586" x="3257550" y="1700213"/>
          <p14:tracePt t="8602" x="3265488" y="1700213"/>
          <p14:tracePt t="8619" x="3265488" y="1693863"/>
          <p14:tracePt t="8646" x="3271838" y="1693863"/>
          <p14:tracePt t="8663" x="3279775" y="1685925"/>
          <p14:tracePt t="8678" x="3286125" y="1685925"/>
          <p14:tracePt t="8688" x="3300413" y="1685925"/>
          <p14:tracePt t="8704" x="3308350" y="1685925"/>
          <p14:tracePt t="8721" x="3336925" y="1685925"/>
          <p14:tracePt t="8835" x="3343275" y="1685925"/>
          <p14:tracePt t="8850" x="3351213" y="1685925"/>
          <p14:tracePt t="9420" x="3357563" y="1685925"/>
          <p14:tracePt t="9450" x="3365500" y="1685925"/>
          <p14:tracePt t="12051" x="3371850" y="1685925"/>
          <p14:tracePt t="12060" x="3394075" y="1685925"/>
          <p14:tracePt t="12067" x="3400425" y="1685925"/>
          <p14:tracePt t="12082" x="3408363" y="1685925"/>
          <p14:tracePt t="12092" x="3414713" y="1685925"/>
          <p14:tracePt t="12111" x="3422650" y="1693863"/>
          <p14:tracePt t="13386" x="3414713" y="1693863"/>
          <p14:tracePt t="13402" x="3408363" y="1693863"/>
          <p14:tracePt t="13850" x="3414713" y="1693863"/>
          <p14:tracePt t="13904" x="3422650" y="1693863"/>
          <p14:tracePt t="13936" x="3429000" y="1693863"/>
          <p14:tracePt t="13950" x="3436938" y="1693863"/>
          <p14:tracePt t="13958" x="3443288" y="1693863"/>
          <p14:tracePt t="13996" x="3451225" y="1693863"/>
          <p14:tracePt t="14018" x="3457575" y="1693863"/>
          <p14:tracePt t="14034" x="3465513" y="1693863"/>
          <p14:tracePt t="14042" x="3471863" y="1700213"/>
          <p14:tracePt t="14068" x="3479800" y="1708150"/>
          <p14:tracePt t="14075" x="3486150" y="1708150"/>
          <p14:tracePt t="14082" x="3494088" y="1708150"/>
          <p14:tracePt t="14098" x="3500438" y="1708150"/>
          <p14:tracePt t="14120" x="3508375" y="1708150"/>
          <p14:tracePt t="14129" x="3508375" y="1714500"/>
          <p14:tracePt t="14152" x="3522663" y="1714500"/>
          <p14:tracePt t="14160" x="3529013" y="1714500"/>
          <p14:tracePt t="14177" x="3543300" y="1714500"/>
          <p14:tracePt t="14193" x="3551238" y="1714500"/>
          <p14:tracePt t="14227" x="3565525" y="1714500"/>
          <p14:tracePt t="14244" x="3571875" y="1708150"/>
          <p14:tracePt t="14261" x="3594100" y="1708150"/>
          <p14:tracePt t="14280" x="3629025" y="1708150"/>
          <p14:tracePt t="14295" x="3643313" y="1700213"/>
          <p14:tracePt t="14312" x="3657600" y="1700213"/>
          <p14:tracePt t="14329" x="3657600" y="1693863"/>
          <p14:tracePt t="16284" x="3657600" y="1685925"/>
          <p14:tracePt t="17168" x="3657600" y="1693863"/>
          <p14:tracePt t="17180" x="3657600" y="1700213"/>
          <p14:tracePt t="17184" x="3665538" y="1700213"/>
          <p14:tracePt t="17195" x="3679825" y="1700213"/>
          <p14:tracePt t="17211" x="3700463" y="1708150"/>
          <p14:tracePt t="17228" x="3729038" y="1714500"/>
          <p14:tracePt t="17245" x="3757613" y="1722438"/>
          <p14:tracePt t="17261" x="3765550" y="1728788"/>
          <p14:tracePt t="17278" x="3786188" y="1743075"/>
          <p14:tracePt t="17295" x="3800475" y="1743075"/>
          <p14:tracePt t="17312" x="3808413" y="1743075"/>
          <p14:tracePt t="17329" x="3814763" y="1743075"/>
          <p14:tracePt t="17346" x="3829050" y="1743075"/>
          <p14:tracePt t="17362" x="3851275" y="1751013"/>
          <p14:tracePt t="17379" x="3857625" y="1751013"/>
          <p14:tracePt t="17456" x="3865563" y="1751013"/>
          <p14:tracePt t="17511" x="3871913" y="1751013"/>
          <p14:tracePt t="18799" x="3871913" y="1743075"/>
          <p14:tracePt t="18826" x="3865563" y="1743075"/>
          <p14:tracePt t="18831" x="3857625" y="1743075"/>
          <p14:tracePt t="18839" x="3851275" y="1743075"/>
          <p14:tracePt t="18975" x="3843338" y="1743075"/>
          <p14:tracePt t="19206" x="3851275" y="1736725"/>
          <p14:tracePt t="19215" x="3857625" y="1736725"/>
          <p14:tracePt t="19767" x="3857625" y="1728788"/>
          <p14:tracePt t="20002" x="3865563" y="1728788"/>
          <p14:tracePt t="20035" x="3865563" y="1722438"/>
          <p14:tracePt t="25184" x="3865563" y="1728788"/>
          <p14:tracePt t="25252" x="3871913" y="1728788"/>
          <p14:tracePt t="25400" x="3865563" y="1728788"/>
          <p14:tracePt t="25416" x="3857625" y="1728788"/>
          <p14:tracePt t="36529" x="3851275" y="1722438"/>
          <p14:tracePt t="36594" x="3843338" y="1722438"/>
          <p14:tracePt t="36601" x="3829050" y="1722438"/>
          <p14:tracePt t="36611" x="3822700" y="1722438"/>
          <p14:tracePt t="36627" x="3814763" y="1722438"/>
          <p14:tracePt t="36645" x="3794125" y="1722438"/>
          <p14:tracePt t="36662" x="3779838" y="1722438"/>
          <p14:tracePt t="36679" x="3765550" y="1722438"/>
          <p14:tracePt t="36696" x="3751263" y="1728788"/>
          <p14:tracePt t="36713" x="3736975" y="1728788"/>
          <p14:tracePt t="36731" x="3714750" y="1728788"/>
          <p14:tracePt t="36745" x="3700463" y="1736725"/>
          <p14:tracePt t="36763" x="3694113" y="1736725"/>
          <p14:tracePt t="36780" x="3671888" y="1736725"/>
          <p14:tracePt t="36796" x="3651250" y="1743075"/>
          <p14:tracePt t="36813" x="3636963" y="1743075"/>
          <p14:tracePt t="36830" x="3622675" y="1743075"/>
          <p14:tracePt t="36847" x="3608388" y="1751013"/>
          <p14:tracePt t="36864" x="3586163" y="1751013"/>
          <p14:tracePt t="36881" x="3565525" y="1751013"/>
          <p14:tracePt t="36898" x="3536950" y="1757363"/>
          <p14:tracePt t="36915" x="3522663" y="1757363"/>
          <p14:tracePt t="36935" x="3486150" y="1757363"/>
          <p14:tracePt t="36951" x="3457575" y="1757363"/>
          <p14:tracePt t="36967" x="3443288" y="1757363"/>
          <p14:tracePt t="36984" x="3422650" y="1757363"/>
          <p14:tracePt t="37017" x="3414713" y="1757363"/>
          <p14:tracePt t="37034" x="3408363" y="1757363"/>
          <p14:tracePt t="37677" x="3400425" y="1757363"/>
          <p14:tracePt t="37701" x="3400425" y="1765300"/>
          <p14:tracePt t="37725" x="3394075" y="1765300"/>
          <p14:tracePt t="38797" x="3394075" y="1771650"/>
          <p14:tracePt t="39070" x="3386138" y="1771650"/>
          <p14:tracePt t="39076" x="3357563" y="1779588"/>
          <p14:tracePt t="39083" x="3351213" y="1779588"/>
          <p14:tracePt t="39100" x="3300413" y="1836738"/>
          <p14:tracePt t="39118" x="3222625" y="1900238"/>
          <p14:tracePt t="39134" x="3122613" y="2014538"/>
          <p14:tracePt t="39151" x="3022600" y="2136775"/>
          <p14:tracePt t="39168" x="2922588" y="2236788"/>
          <p14:tracePt t="39185" x="2828925" y="2314575"/>
          <p14:tracePt t="39203" x="2757488" y="2422525"/>
          <p14:tracePt t="39219" x="2665413" y="2565400"/>
          <p14:tracePt t="39236" x="2557463" y="2665413"/>
          <p14:tracePt t="39253" x="2465388" y="2814638"/>
          <p14:tracePt t="39270" x="2386013" y="2908300"/>
          <p14:tracePt t="39287" x="2271713" y="3065463"/>
          <p14:tracePt t="39304" x="2208213" y="3200400"/>
          <p14:tracePt t="39321" x="2108200" y="3351213"/>
          <p14:tracePt t="39339" x="2008188" y="3508375"/>
          <p14:tracePt t="39354" x="1985963" y="3557588"/>
          <p14:tracePt t="39372" x="1928813" y="3686175"/>
          <p14:tracePt t="39389" x="1900238" y="3794125"/>
          <p14:tracePt t="39406" x="1879600" y="3922713"/>
          <p14:tracePt t="39422" x="1851025" y="4057650"/>
          <p14:tracePt t="39439" x="1800225" y="4186238"/>
          <p14:tracePt t="39457" x="1736725" y="4314825"/>
          <p14:tracePt t="39475" x="1700213" y="4408488"/>
          <p14:tracePt t="39491" x="1679575" y="4494213"/>
          <p14:tracePt t="39507" x="1651000" y="4579938"/>
          <p14:tracePt t="39524" x="1628775" y="4643438"/>
          <p14:tracePt t="39543" x="1593850" y="4700588"/>
          <p14:tracePt t="39547" x="1585913" y="4714875"/>
          <p14:tracePt t="39558" x="1557338" y="4757738"/>
          <p14:tracePt t="39575" x="1457325" y="4865688"/>
          <p14:tracePt t="39592" x="1393825" y="4943475"/>
          <p14:tracePt t="39609" x="1300163" y="5043488"/>
          <p14:tracePt t="39626" x="1236663" y="5122863"/>
          <p14:tracePt t="39643" x="1171575" y="5286375"/>
          <p14:tracePt t="39661" x="1100138" y="5380038"/>
          <p14:tracePt t="39677" x="1085850" y="5400675"/>
          <p14:tracePt t="39694" x="1079500" y="5408613"/>
          <p14:tracePt t="39710" x="1071563" y="5408613"/>
          <p14:tracePt t="39727" x="1065213" y="5408613"/>
          <p14:tracePt t="39745" x="1042988" y="5408613"/>
          <p14:tracePt t="39761" x="1028700" y="5408613"/>
          <p14:tracePt t="39778" x="1014413" y="5408613"/>
          <p14:tracePt t="39795" x="1008063" y="5408613"/>
          <p14:tracePt t="39814" x="993775" y="5408613"/>
          <p14:tracePt t="39830" x="985838" y="5408613"/>
          <p14:tracePt t="40068" x="993775" y="5408613"/>
          <p14:tracePt t="40088" x="1008063" y="5408613"/>
          <p14:tracePt t="40093" x="1036638" y="5394325"/>
          <p14:tracePt t="40102" x="1036638" y="5380038"/>
          <p14:tracePt t="40119" x="1079500" y="5322888"/>
          <p14:tracePt t="40136" x="1157288" y="5200650"/>
          <p14:tracePt t="40151" x="1257300" y="5029200"/>
          <p14:tracePt t="40168" x="1393825" y="4772025"/>
          <p14:tracePt t="40185" x="1465263" y="4637088"/>
          <p14:tracePt t="40202" x="1543050" y="4543425"/>
          <p14:tracePt t="40219" x="1671638" y="4337050"/>
          <p14:tracePt t="40236" x="1793875" y="3836988"/>
          <p14:tracePt t="40253" x="2036763" y="3357563"/>
          <p14:tracePt t="40270" x="2114550" y="3228975"/>
          <p14:tracePt t="40286" x="2222500" y="3079750"/>
          <p14:tracePt t="40304" x="2322513" y="2951163"/>
          <p14:tracePt t="40320" x="2408238" y="2786063"/>
          <p14:tracePt t="40338" x="2493963" y="2622550"/>
          <p14:tracePt t="40354" x="2571750" y="2471738"/>
          <p14:tracePt t="40356" x="2628900" y="2422525"/>
          <p14:tracePt t="40372" x="2679700" y="2371725"/>
          <p14:tracePt t="40388" x="2771775" y="2314575"/>
          <p14:tracePt t="40405" x="2894013" y="2271713"/>
          <p14:tracePt t="40422" x="2986088" y="2208213"/>
          <p14:tracePt t="40441" x="3151188" y="2143125"/>
          <p14:tracePt t="40457" x="3257550" y="2108200"/>
          <p14:tracePt t="40473" x="3357563" y="2065338"/>
          <p14:tracePt t="40490" x="3457575" y="2043113"/>
          <p14:tracePt t="40507" x="3514725" y="2022475"/>
          <p14:tracePt t="40524" x="3579813" y="2000250"/>
          <p14:tracePt t="40541" x="3608388" y="1979613"/>
          <p14:tracePt t="40545" x="3629025" y="1979613"/>
          <p14:tracePt t="40561" x="3643313" y="1971675"/>
          <p14:tracePt t="40575" x="3657600" y="1965325"/>
          <p14:tracePt t="40591" x="3686175" y="1951038"/>
          <p14:tracePt t="40608" x="3714750" y="1922463"/>
          <p14:tracePt t="40626" x="3736975" y="1893888"/>
          <p14:tracePt t="40645" x="3757613" y="1857375"/>
          <p14:tracePt t="40662" x="3779838" y="1843088"/>
          <p14:tracePt t="40678" x="3800475" y="1814513"/>
          <p14:tracePt t="40694" x="3822700" y="1793875"/>
          <p14:tracePt t="40710" x="3829050" y="1771650"/>
          <p14:tracePt t="40727" x="3836988" y="1757363"/>
          <p14:tracePt t="40744" x="3836988" y="1743075"/>
          <p14:tracePt t="40761" x="3836988" y="1736725"/>
          <p14:tracePt t="40778" x="3822700" y="1728788"/>
          <p14:tracePt t="40795" x="3814763" y="1728788"/>
          <p14:tracePt t="40812" x="3808413" y="1728788"/>
          <p14:tracePt t="40829" x="3786188" y="1722438"/>
          <p14:tracePt t="40846" x="3779838" y="1714500"/>
          <p14:tracePt t="40863" x="3771900" y="1708150"/>
          <p14:tracePt t="40880" x="3765550" y="1708150"/>
          <p14:tracePt t="40898" x="3757613" y="1700213"/>
          <p14:tracePt t="40932" x="3751263" y="1700213"/>
          <p14:tracePt t="40949" x="3743325" y="1700213"/>
          <p14:tracePt t="40966" x="3729038" y="1700213"/>
          <p14:tracePt t="40983" x="3714750" y="1708150"/>
          <p14:tracePt t="41000" x="3708400" y="1708150"/>
          <p14:tracePt t="41147" x="3700463" y="1708150"/>
          <p14:tracePt t="41177" x="3694113" y="1708150"/>
          <p14:tracePt t="41802" x="3686175" y="1708150"/>
          <p14:tracePt t="42304" x="3679825" y="1708150"/>
          <p14:tracePt t="42606" x="3665538" y="1728788"/>
          <p14:tracePt t="42615" x="3657600" y="1736725"/>
          <p14:tracePt t="42625" x="3643313" y="1743075"/>
          <p14:tracePt t="42642" x="3622675" y="1771650"/>
          <p14:tracePt t="42660" x="3557588" y="1814513"/>
          <p14:tracePt t="42676" x="3514725" y="1836738"/>
          <p14:tracePt t="42692" x="3479800" y="1857375"/>
          <p14:tracePt t="42709" x="3408363" y="1908175"/>
          <p14:tracePt t="42726" x="3357563" y="1971675"/>
          <p14:tracePt t="42744" x="3265488" y="2071688"/>
          <p14:tracePt t="42761" x="3128963" y="2208213"/>
          <p14:tracePt t="42779" x="3051175" y="2300288"/>
          <p14:tracePt t="42795" x="2994025" y="2371725"/>
          <p14:tracePt t="42812" x="2951163" y="2443163"/>
          <p14:tracePt t="42828" x="2879725" y="2557463"/>
          <p14:tracePt t="42845" x="2828925" y="2671763"/>
          <p14:tracePt t="42862" x="2708275" y="2800350"/>
          <p14:tracePt t="42879" x="2508250" y="3322638"/>
          <p14:tracePt t="42896" x="2428875" y="3536950"/>
          <p14:tracePt t="42913" x="2365375" y="3714750"/>
          <p14:tracePt t="42930" x="2300288" y="3865563"/>
          <p14:tracePt t="42947" x="2251075" y="3957638"/>
          <p14:tracePt t="42965" x="2185988" y="4065588"/>
          <p14:tracePt t="42982" x="2136775" y="4143375"/>
          <p14:tracePt t="42999" x="2085975" y="4243388"/>
          <p14:tracePt t="43015" x="2043113" y="4329113"/>
          <p14:tracePt t="43032" x="1993900" y="4414838"/>
          <p14:tracePt t="43048" x="1979613" y="4451350"/>
          <p14:tracePt t="43065" x="1943100" y="4500563"/>
          <p14:tracePt t="43082" x="1908175" y="4543425"/>
          <p14:tracePt t="43099" x="1865313" y="4594225"/>
          <p14:tracePt t="43116" x="1843088" y="4622800"/>
          <p14:tracePt t="43133" x="1814513" y="4657725"/>
          <p14:tracePt t="43151" x="1785938" y="4679950"/>
          <p14:tracePt t="43167" x="1771650" y="4679950"/>
          <p14:tracePt t="43184" x="1751013" y="4686300"/>
          <p14:tracePt t="43200" x="1736725" y="4694238"/>
          <p14:tracePt t="43218" x="1728788" y="4700588"/>
          <p14:tracePt t="43235" x="1722438" y="4700588"/>
          <p14:tracePt t="43365" x="1714500" y="4700588"/>
          <p14:tracePt t="43381" x="1714500" y="4708525"/>
          <p14:tracePt t="43427" x="1700213" y="4714875"/>
          <p14:tracePt t="43459" x="1693863" y="4714875"/>
          <p14:tracePt t="44245" x="1700213" y="4714875"/>
          <p14:tracePt t="44255" x="1708150" y="4700588"/>
          <p14:tracePt t="44271" x="1714500" y="4694238"/>
          <p14:tracePt t="44278" x="1722438" y="4686300"/>
          <p14:tracePt t="44294" x="1722438" y="4679950"/>
          <p14:tracePt t="44303" x="1728788" y="4672013"/>
          <p14:tracePt t="44319" x="1736725" y="4651375"/>
          <p14:tracePt t="44336" x="1757363" y="4600575"/>
          <p14:tracePt t="44353" x="1800225" y="4508500"/>
          <p14:tracePt t="44370" x="1828800" y="4437063"/>
          <p14:tracePt t="44390" x="1857375" y="4329113"/>
          <p14:tracePt t="44405" x="1885950" y="4300538"/>
          <p14:tracePt t="44420" x="1900238" y="4265613"/>
          <p14:tracePt t="44438" x="1928813" y="4229100"/>
          <p14:tracePt t="44454" x="1951038" y="4208463"/>
          <p14:tracePt t="44471" x="1971675" y="4165600"/>
          <p14:tracePt t="44489" x="1985963" y="4129088"/>
          <p14:tracePt t="44506" x="1993900" y="4108450"/>
          <p14:tracePt t="44523" x="1993900" y="4079875"/>
          <p14:tracePt t="44540" x="2000250" y="4057650"/>
          <p14:tracePt t="44556" x="2014538" y="4043363"/>
          <p14:tracePt t="44575" x="2036763" y="4022725"/>
          <p14:tracePt t="44592" x="2043113" y="4008438"/>
          <p14:tracePt t="44609" x="2065338" y="3986213"/>
          <p14:tracePt t="44625" x="2071688" y="3965575"/>
          <p14:tracePt t="44642" x="2071688" y="3951288"/>
          <p14:tracePt t="44659" x="2079625" y="3937000"/>
          <p14:tracePt t="44677" x="2085975" y="3929063"/>
          <p14:tracePt t="44693" x="2093913" y="3914775"/>
          <p14:tracePt t="44708" x="2100263" y="3900488"/>
          <p14:tracePt t="44726" x="2100263" y="3879850"/>
          <p14:tracePt t="44743" x="2100263" y="3865563"/>
          <p14:tracePt t="44759" x="2100263" y="3851275"/>
          <p14:tracePt t="44777" x="2108200" y="3829050"/>
          <p14:tracePt t="44793" x="2108200" y="3800475"/>
          <p14:tracePt t="44810" x="2108200" y="3786188"/>
          <p14:tracePt t="44828" x="2108200" y="3751263"/>
          <p14:tracePt t="44844" x="2108200" y="3722688"/>
          <p14:tracePt t="44861" x="2108200" y="3708400"/>
          <p14:tracePt t="44880" x="2108200" y="3700463"/>
          <p14:tracePt t="45054" x="2108200" y="3694113"/>
          <p14:tracePt t="45341" x="2108200" y="3686175"/>
          <p14:tracePt t="45355" x="2108200" y="3679825"/>
          <p14:tracePt t="45378" x="2100263" y="3679825"/>
          <p14:tracePt t="45395" x="2100263" y="3671888"/>
          <p14:tracePt t="45402" x="2093913" y="3671888"/>
          <p14:tracePt t="45444" x="2093913" y="3665538"/>
          <p14:tracePt t="45457" x="2085975" y="3665538"/>
          <p14:tracePt t="45481" x="2085975" y="3657600"/>
          <p14:tracePt t="45497" x="2079625" y="3657600"/>
          <p14:tracePt t="45522" x="2071688" y="3651250"/>
          <p14:tracePt t="45545" x="2057400" y="3643313"/>
          <p14:tracePt t="45561" x="2043113" y="3643313"/>
          <p14:tracePt t="45567" x="2043113" y="3629025"/>
          <p14:tracePt t="45574" x="2036763" y="3629025"/>
          <p14:tracePt t="45598" x="2028825" y="3622675"/>
          <p14:tracePt t="45614" x="2022475" y="3622675"/>
          <p14:tracePt t="45623" x="2014538" y="3622675"/>
          <p14:tracePt t="45701" x="2008188" y="3614738"/>
          <p14:tracePt t="45715" x="2000250" y="3608388"/>
          <p14:tracePt t="45724" x="1993900" y="3608388"/>
          <p14:tracePt t="45732" x="1985963" y="3608388"/>
          <p14:tracePt t="45748" x="1979613" y="3608388"/>
          <p14:tracePt t="45772" x="1971675" y="3608388"/>
          <p14:tracePt t="46522" x="1965325" y="3608388"/>
          <p14:tracePt t="47489" x="1971675" y="3608388"/>
          <p14:tracePt t="47505" x="1979613" y="3608388"/>
          <p14:tracePt t="47512" x="1985963" y="3608388"/>
          <p14:tracePt t="47521" x="1993900" y="3608388"/>
          <p14:tracePt t="47538" x="2008188" y="3608388"/>
          <p14:tracePt t="47572" x="2022475" y="3608388"/>
          <p14:tracePt t="47591" x="2028825" y="3608388"/>
          <p14:tracePt t="47609" x="2036763" y="3608388"/>
          <p14:tracePt t="47624" x="2043113" y="3608388"/>
          <p14:tracePt t="47645" x="2051050" y="3608388"/>
          <p14:tracePt t="47657" x="2057400" y="3608388"/>
          <p14:tracePt t="47675" x="2071688" y="3608388"/>
          <p14:tracePt t="47691" x="2079625" y="3608388"/>
          <p14:tracePt t="47725" x="2085975" y="3608388"/>
          <p14:tracePt t="48035" x="2079625" y="3600450"/>
          <p14:tracePt t="48044" x="2071688" y="3600450"/>
          <p14:tracePt t="48053" x="2065338" y="3600450"/>
          <p14:tracePt t="48065" x="2051050" y="3600450"/>
          <p14:tracePt t="48202" x="2043113" y="3600450"/>
          <p14:tracePt t="48335" x="2065338" y="3600450"/>
          <p14:tracePt t="48342" x="2079625" y="3600450"/>
          <p14:tracePt t="48351" x="2108200" y="3608388"/>
          <p14:tracePt t="48370" x="2243138" y="3622675"/>
          <p14:tracePt t="48385" x="2379663" y="3636963"/>
          <p14:tracePt t="48402" x="2508250" y="3651250"/>
          <p14:tracePt t="48419" x="2657475" y="3651250"/>
          <p14:tracePt t="48436" x="2771775" y="3657600"/>
          <p14:tracePt t="48454" x="2828925" y="3665538"/>
          <p14:tracePt t="48470" x="2857500" y="3665538"/>
          <p14:tracePt t="48471" x="2865438" y="3665538"/>
          <p14:tracePt t="48521" x="2871788" y="3665538"/>
          <p14:tracePt t="48731" x="2871788" y="3657600"/>
          <p14:tracePt t="48770" x="2865438" y="3657600"/>
          <p14:tracePt t="48776" x="2851150" y="3657600"/>
          <p14:tracePt t="48784" x="2843213" y="3657600"/>
          <p14:tracePt t="48793" x="2828925" y="3657600"/>
          <p14:tracePt t="48809" x="2808288" y="3651250"/>
          <p14:tracePt t="48826" x="2800350" y="3651250"/>
          <p14:tracePt t="48844" x="2779713" y="3651250"/>
          <p14:tracePt t="48862" x="2743200" y="3651250"/>
          <p14:tracePt t="48878" x="2714625" y="3651250"/>
          <p14:tracePt t="48895" x="2665413" y="3651250"/>
          <p14:tracePt t="48912" x="2636838" y="3651250"/>
          <p14:tracePt t="48929" x="2600325" y="3651250"/>
          <p14:tracePt t="48948" x="2565400" y="3651250"/>
          <p14:tracePt t="48963" x="2557463" y="3651250"/>
          <p14:tracePt t="49060" x="2557463" y="3643313"/>
          <p14:tracePt t="49070" x="2551113" y="3636963"/>
          <p14:tracePt t="49082" x="2551113" y="3614738"/>
          <p14:tracePt t="49099" x="2551113" y="3586163"/>
          <p14:tracePt t="49116" x="2565400" y="3536950"/>
          <p14:tracePt t="49132" x="2665413" y="3457575"/>
          <p14:tracePt t="49149" x="2743200" y="3365500"/>
          <p14:tracePt t="49165" x="2871788" y="3257550"/>
          <p14:tracePt t="49182" x="3094038" y="2571750"/>
          <p14:tracePt t="49199" x="3186113" y="2279650"/>
          <p14:tracePt t="49216" x="3265488" y="2171700"/>
          <p14:tracePt t="49232" x="3314700" y="2079625"/>
          <p14:tracePt t="49250" x="3357563" y="2028825"/>
          <p14:tracePt t="49268" x="3436938" y="1957388"/>
          <p14:tracePt t="49285" x="3551238" y="1857375"/>
          <p14:tracePt t="49302" x="3636963" y="1808163"/>
          <p14:tracePt t="49319" x="3686175" y="1785938"/>
          <p14:tracePt t="49335" x="3722688" y="1765300"/>
          <p14:tracePt t="49351" x="3751263" y="1757363"/>
          <p14:tracePt t="49369" x="3779838" y="1743075"/>
          <p14:tracePt t="49386" x="3822700" y="1700213"/>
          <p14:tracePt t="49402" x="3857625" y="1665288"/>
          <p14:tracePt t="49419" x="3865563" y="1643063"/>
          <p14:tracePt t="49436" x="3871913" y="1628775"/>
          <p14:tracePt t="49453" x="3871913" y="1608138"/>
          <p14:tracePt t="49471" x="3879850" y="1600200"/>
          <p14:tracePt t="49487" x="3879850" y="1593850"/>
          <p14:tracePt t="49504" x="3879850" y="1585913"/>
          <p14:tracePt t="49521" x="3886200" y="1579563"/>
          <p14:tracePt t="49555" x="3894138" y="1579563"/>
          <p14:tracePt t="49571" x="3900488" y="1579563"/>
          <p14:tracePt t="49911" x="3900488" y="1585913"/>
          <p14:tracePt t="49918" x="3886200" y="1585913"/>
          <p14:tracePt t="49928" x="3871913" y="1593850"/>
          <p14:tracePt t="49944" x="3865563" y="1608138"/>
          <p14:tracePt t="49964" x="3851275" y="1628775"/>
          <p14:tracePt t="49979" x="3836988" y="1643063"/>
          <p14:tracePt t="49995" x="3829050" y="1651000"/>
          <p14:tracePt t="50012" x="3822700" y="1657350"/>
          <p14:tracePt t="50029" x="3814763" y="1671638"/>
          <p14:tracePt t="50046" x="3800475" y="1679575"/>
          <p14:tracePt t="50063" x="3794125" y="1685925"/>
          <p14:tracePt t="52949" x="3794125" y="1714500"/>
          <p14:tracePt t="52957" x="3779838" y="1736725"/>
          <p14:tracePt t="52966" x="3771900" y="1765300"/>
          <p14:tracePt t="52977" x="3757613" y="1800225"/>
          <p14:tracePt t="52995" x="3700463" y="1957388"/>
          <p14:tracePt t="53012" x="3686175" y="2128838"/>
          <p14:tracePt t="53028" x="3665538" y="2257425"/>
          <p14:tracePt t="53045" x="3594100" y="2443163"/>
          <p14:tracePt t="53062" x="3551238" y="2593975"/>
          <p14:tracePt t="53081" x="3443288" y="2794000"/>
          <p14:tracePt t="53096" x="3414713" y="2865438"/>
          <p14:tracePt t="53112" x="3379788" y="2957513"/>
          <p14:tracePt t="53129" x="3357563" y="3022600"/>
          <p14:tracePt t="53146" x="3322638" y="3100388"/>
          <p14:tracePt t="53164" x="3300413" y="3186113"/>
          <p14:tracePt t="53181" x="3257550" y="3279775"/>
          <p14:tracePt t="53198" x="3243263" y="3328988"/>
          <p14:tracePt t="53215" x="3228975" y="3379788"/>
          <p14:tracePt t="53231" x="3186113" y="3457575"/>
          <p14:tracePt t="53248" x="3165475" y="3522663"/>
          <p14:tracePt t="53265" x="3094038" y="3629025"/>
          <p14:tracePt t="53282" x="3057525" y="3700463"/>
          <p14:tracePt t="53299" x="3008313" y="3808413"/>
          <p14:tracePt t="53316" x="2936875" y="3986213"/>
          <p14:tracePt t="53333" x="2900363" y="4137025"/>
          <p14:tracePt t="53350" x="2851150" y="4243388"/>
          <p14:tracePt t="53367" x="2814638" y="4314825"/>
          <p14:tracePt t="53385" x="2765425" y="4414838"/>
          <p14:tracePt t="53401" x="2751138" y="4471988"/>
          <p14:tracePt t="53418" x="2736850" y="4500563"/>
          <p14:tracePt t="53435" x="2722563" y="4514850"/>
          <p14:tracePt t="53452" x="2708275" y="4551363"/>
          <p14:tracePt t="53469" x="2693988" y="4579938"/>
          <p14:tracePt t="53486" x="2686050" y="4600575"/>
          <p14:tracePt t="53503" x="2679700" y="4629150"/>
          <p14:tracePt t="53519" x="2665413" y="4643438"/>
          <p14:tracePt t="53574" x="2665413" y="4651375"/>
          <p14:tracePt t="53597" x="2665413" y="4657725"/>
          <p14:tracePt t="53604" x="2665413" y="4679950"/>
          <p14:tracePt t="53612" x="2657475" y="4708525"/>
          <p14:tracePt t="53621" x="2651125" y="4751388"/>
          <p14:tracePt t="53638" x="2622550" y="4851400"/>
          <p14:tracePt t="53656" x="2600325" y="4965700"/>
          <p14:tracePt t="53673" x="2579688" y="5057775"/>
          <p14:tracePt t="53689" x="2565400" y="5172075"/>
          <p14:tracePt t="53705" x="2551113" y="5243513"/>
          <p14:tracePt t="53723" x="2536825" y="5308600"/>
          <p14:tracePt t="53740" x="2522538" y="5386388"/>
          <p14:tracePt t="53757" x="2514600" y="5472113"/>
          <p14:tracePt t="53775" x="2508250" y="5543550"/>
          <p14:tracePt t="53792" x="2500313" y="5557838"/>
          <p14:tracePt t="53901" x="2500313" y="5551488"/>
          <p14:tracePt t="53909" x="2508250" y="5551488"/>
          <p14:tracePt t="53917" x="2514600" y="5551488"/>
          <p14:tracePt t="53927" x="2514600" y="5543550"/>
          <p14:tracePt t="53944" x="2528888" y="5508625"/>
          <p14:tracePt t="53960" x="2557463" y="5465763"/>
          <p14:tracePt t="53978" x="2579688" y="5437188"/>
          <p14:tracePt t="53995" x="2600325" y="5394325"/>
          <p14:tracePt t="54011" x="2608263" y="5386388"/>
          <p14:tracePt t="54028" x="2614613" y="5386388"/>
          <p14:tracePt t="54251" x="2622550" y="5380038"/>
          <p14:tracePt t="54259" x="2636838" y="5380038"/>
          <p14:tracePt t="54268" x="2651125" y="5365750"/>
          <p14:tracePt t="54283" x="2708275" y="5337175"/>
          <p14:tracePt t="54301" x="2794000" y="5243513"/>
          <p14:tracePt t="54318" x="2900363" y="5143500"/>
          <p14:tracePt t="54334" x="2971800" y="5094288"/>
          <p14:tracePt t="54351" x="3028950" y="5051425"/>
          <p14:tracePt t="54368" x="3065463" y="5022850"/>
          <p14:tracePt t="54383" x="3079750" y="4994275"/>
          <p14:tracePt t="54386" x="3086100" y="4986338"/>
          <p14:tracePt t="54401" x="3100388" y="4972050"/>
          <p14:tracePt t="54417" x="3136900" y="4943475"/>
          <p14:tracePt t="54435" x="3171825" y="4900613"/>
          <p14:tracePt t="54453" x="3222625" y="4808538"/>
          <p14:tracePt t="54470" x="3265488" y="4729163"/>
          <p14:tracePt t="54487" x="3300413" y="4629150"/>
          <p14:tracePt t="54503" x="3308350" y="4579938"/>
          <p14:tracePt t="54520" x="3308350" y="4543425"/>
          <p14:tracePt t="54536" x="3308350" y="4529138"/>
          <p14:tracePt t="54553" x="3308350" y="4508500"/>
          <p14:tracePt t="54570" x="3314700" y="4465638"/>
          <p14:tracePt t="54588" x="3314700" y="4308475"/>
          <p14:tracePt t="54604" x="3314700" y="4151313"/>
          <p14:tracePt t="54621" x="3308350" y="4043363"/>
          <p14:tracePt t="54638" x="3308350" y="3922713"/>
          <p14:tracePt t="54655" x="3300413" y="3857625"/>
          <p14:tracePt t="54672" x="3279775" y="3786188"/>
          <p14:tracePt t="54690" x="3279775" y="3736975"/>
          <p14:tracePt t="54705" x="3271838" y="3714750"/>
          <p14:tracePt t="54739" x="3271838" y="3708400"/>
          <p14:tracePt t="54785" x="3265488" y="3708400"/>
          <p14:tracePt t="54802" x="3257550" y="3708400"/>
          <p14:tracePt t="54811" x="3257550" y="3714750"/>
          <p14:tracePt t="54826" x="3251200" y="3722688"/>
          <p14:tracePt t="54846" x="3251200" y="3729038"/>
          <p14:tracePt t="54916" x="3251200" y="3736975"/>
          <p14:tracePt t="54933" x="3251200" y="3751263"/>
          <p14:tracePt t="54940" x="3243263" y="3779838"/>
          <p14:tracePt t="54948" x="3236913" y="3800475"/>
          <p14:tracePt t="54960" x="3228975" y="3829050"/>
          <p14:tracePt t="54977" x="3228975" y="3857625"/>
          <p14:tracePt t="54994" x="3222625" y="3894138"/>
          <p14:tracePt t="55013" x="3214688" y="3900488"/>
          <p14:tracePt t="55029" x="3214688" y="3908425"/>
          <p14:tracePt t="55045" x="3208338" y="3929063"/>
          <p14:tracePt t="55062" x="3208338" y="3951288"/>
          <p14:tracePt t="55078" x="3208338" y="3971925"/>
          <p14:tracePt t="55095" x="3208338" y="3979863"/>
          <p14:tracePt t="55223" x="3200400" y="3986213"/>
          <p14:tracePt t="55230" x="3200400" y="3994150"/>
          <p14:tracePt t="55238" x="3200400" y="4014788"/>
          <p14:tracePt t="55248" x="3200400" y="4022725"/>
          <p14:tracePt t="55265" x="3200400" y="4037013"/>
          <p14:tracePt t="55282" x="3200400" y="4043363"/>
          <p14:tracePt t="55308" x="3200400" y="4051300"/>
          <p14:tracePt t="55322" x="3200400" y="4057650"/>
          <p14:tracePt t="55333" x="3200400" y="4065588"/>
          <p14:tracePt t="55349" x="3194050" y="4079875"/>
          <p14:tracePt t="55366" x="3194050" y="4100513"/>
          <p14:tracePt t="55383" x="3194050" y="4129088"/>
          <p14:tracePt t="55400" x="3194050" y="4157663"/>
          <p14:tracePt t="55403" x="3194050" y="4171950"/>
          <p14:tracePt t="55417" x="3200400" y="4208463"/>
          <p14:tracePt t="55436" x="3208338" y="4243388"/>
          <p14:tracePt t="55453" x="3208338" y="4271963"/>
          <p14:tracePt t="55470" x="3208338" y="4308475"/>
          <p14:tracePt t="55486" x="3214688" y="4343400"/>
          <p14:tracePt t="55505" x="3214688" y="4351338"/>
          <p14:tracePt t="55521" x="3222625" y="4365625"/>
          <p14:tracePt t="55535" x="3222625" y="4371975"/>
          <p14:tracePt t="55552" x="3222625" y="4379913"/>
          <p14:tracePt t="55587" x="3222625" y="4400550"/>
          <p14:tracePt t="55604" x="3222625" y="4414838"/>
          <p14:tracePt t="55620" x="3222625" y="4437063"/>
          <p14:tracePt t="55638" x="3222625" y="4457700"/>
          <p14:tracePt t="55655" x="3228975" y="4479925"/>
          <p14:tracePt t="55672" x="3236913" y="4500563"/>
          <p14:tracePt t="55688" x="3236913" y="4508500"/>
          <p14:tracePt t="55707" x="3236913" y="4543425"/>
          <p14:tracePt t="55723" x="3236913" y="4565650"/>
          <p14:tracePt t="55741" x="3243263" y="4586288"/>
          <p14:tracePt t="55756" x="3243263" y="4608513"/>
          <p14:tracePt t="55773" x="3243263" y="4629150"/>
          <p14:tracePt t="55790" x="3243263" y="4657725"/>
          <p14:tracePt t="55807" x="3243263" y="4714875"/>
          <p14:tracePt t="55824" x="3243263" y="4737100"/>
          <p14:tracePt t="55840" x="3251200" y="4765675"/>
          <p14:tracePt t="55858" x="3251200" y="4779963"/>
          <p14:tracePt t="55875" x="3251200" y="4800600"/>
          <p14:tracePt t="55892" x="3251200" y="4814888"/>
          <p14:tracePt t="55909" x="3251200" y="4829175"/>
          <p14:tracePt t="55926" x="3251200" y="4837113"/>
          <p14:tracePt t="55943" x="3251200" y="4857750"/>
          <p14:tracePt t="55959" x="3251200" y="4865688"/>
          <p14:tracePt t="55977" x="3251200" y="4872038"/>
          <p14:tracePt t="55993" x="3251200" y="4886325"/>
          <p14:tracePt t="56010" x="3251200" y="4908550"/>
          <p14:tracePt t="56027" x="3251200" y="4922838"/>
          <p14:tracePt t="56045" x="3251200" y="4937125"/>
          <p14:tracePt t="56063" x="3251200" y="4957763"/>
          <p14:tracePt t="56080" x="3251200" y="4986338"/>
          <p14:tracePt t="56096" x="3251200" y="4994275"/>
          <p14:tracePt t="56137" x="3251200" y="5000625"/>
          <p14:tracePt t="56183" x="3251200" y="5008563"/>
          <p14:tracePt t="56191" x="3251200" y="5014913"/>
          <p14:tracePt t="56214" x="3251200" y="5022850"/>
          <p14:tracePt t="56230" x="3251200" y="5029200"/>
          <p14:tracePt t="56243" x="3251200" y="5037138"/>
          <p14:tracePt t="57701" x="3251200" y="5022850"/>
          <p14:tracePt t="57708" x="3257550" y="4994275"/>
          <p14:tracePt t="57722" x="3271838" y="4894263"/>
          <p14:tracePt t="57739" x="3300413" y="4751388"/>
          <p14:tracePt t="57756" x="3328988" y="4600575"/>
          <p14:tracePt t="57773" x="3336925" y="4451350"/>
          <p14:tracePt t="57789" x="3336925" y="4286250"/>
          <p14:tracePt t="57791" x="3365500" y="4222750"/>
          <p14:tracePt t="57808" x="3365500" y="4065588"/>
          <p14:tracePt t="57825" x="3371850" y="3937000"/>
          <p14:tracePt t="57842" x="3386138" y="3879850"/>
          <p14:tracePt t="57859" x="3400425" y="3808413"/>
          <p14:tracePt t="57874" x="3414713" y="3736975"/>
          <p14:tracePt t="57891" x="3422650" y="3671888"/>
          <p14:tracePt t="57908" x="3457575" y="3622675"/>
          <p14:tracePt t="57926" x="3471863" y="3565525"/>
          <p14:tracePt t="57944" x="3479800" y="3508375"/>
          <p14:tracePt t="57961" x="3508375" y="3436938"/>
          <p14:tracePt t="57977" x="3529013" y="3379788"/>
          <p14:tracePt t="57994" x="3586163" y="3186113"/>
          <p14:tracePt t="58010" x="3608388" y="3065463"/>
          <p14:tracePt t="58027" x="3629025" y="2979738"/>
          <p14:tracePt t="58044" x="3636963" y="2914650"/>
          <p14:tracePt t="58060" x="3643313" y="2857500"/>
          <p14:tracePt t="58077" x="3657600" y="2779713"/>
          <p14:tracePt t="58095" x="3671888" y="2628900"/>
          <p14:tracePt t="58112" x="3679825" y="2551113"/>
          <p14:tracePt t="58128" x="3679825" y="2451100"/>
          <p14:tracePt t="58147" x="3679825" y="2365375"/>
          <p14:tracePt t="58164" x="3679825" y="2279650"/>
          <p14:tracePt t="58181" x="3686175" y="2193925"/>
          <p14:tracePt t="58198" x="3694113" y="2171700"/>
          <p14:tracePt t="58214" x="3694113" y="2151063"/>
          <p14:tracePt t="58276" x="3694113" y="2143125"/>
          <p14:tracePt t="58284" x="3694113" y="2136775"/>
          <p14:tracePt t="58291" x="3694113" y="2100263"/>
          <p14:tracePt t="58300" x="3694113" y="2051050"/>
          <p14:tracePt t="58315" x="3708400" y="1979613"/>
          <p14:tracePt t="58332" x="3708400" y="1922463"/>
          <p14:tracePt t="58349" x="3714750" y="1857375"/>
          <p14:tracePt t="58365" x="3729038" y="1793875"/>
          <p14:tracePt t="58383" x="3743325" y="1757363"/>
          <p14:tracePt t="58399" x="3751263" y="1743075"/>
          <p14:tracePt t="58534" x="3757613" y="1743075"/>
          <p14:tracePt t="58542" x="3757613" y="1736725"/>
          <p14:tracePt t="58589" x="3765550" y="1736725"/>
          <p14:tracePt t="58608" x="3771900" y="1736725"/>
          <p14:tracePt t="58643" x="3771900" y="1728788"/>
          <p14:tracePt t="58658" x="3779838" y="1728788"/>
          <p14:tracePt t="58692" x="3794125" y="1728788"/>
          <p14:tracePt t="58709" x="3800475" y="1728788"/>
          <p14:tracePt t="58716" x="3814763" y="1728788"/>
          <p14:tracePt t="58725" x="3829050" y="1728788"/>
          <p14:tracePt t="58739" x="3843338" y="1728788"/>
          <p14:tracePt t="58755" x="3865563" y="1722438"/>
          <p14:tracePt t="58774" x="3865563" y="1714500"/>
          <p14:tracePt t="58791" x="3871913" y="1708150"/>
          <p14:tracePt t="58816" x="3879850" y="1708150"/>
          <p14:tracePt t="58832" x="3886200" y="1708150"/>
          <p14:tracePt t="58842" x="3900488" y="1700213"/>
          <p14:tracePt t="58858" x="3908425" y="1693863"/>
          <p14:tracePt t="58875" x="3914775" y="1693863"/>
          <p14:tracePt t="58892" x="3929063" y="1693863"/>
          <p14:tracePt t="58994" x="3929063" y="1685925"/>
          <p14:tracePt t="59168" x="3922713" y="1685925"/>
          <p14:tracePt t="59206" x="3914775" y="1685925"/>
          <p14:tracePt t="59244" x="3908425" y="1685925"/>
          <p14:tracePt t="59268" x="3900488" y="1685925"/>
          <p14:tracePt t="59284" x="3894138" y="1685925"/>
          <p14:tracePt t="59300" x="3886200" y="1693863"/>
          <p14:tracePt t="59316" x="3886200" y="1700213"/>
          <p14:tracePt t="59331" x="3879850" y="1700213"/>
          <p14:tracePt t="60589" x="3894138" y="1700213"/>
          <p14:tracePt t="60598" x="3908425" y="1700213"/>
          <p14:tracePt t="60607" x="3937000" y="1700213"/>
          <p14:tracePt t="60620" x="3957638" y="1700213"/>
          <p14:tracePt t="60637" x="3979863" y="1700213"/>
          <p14:tracePt t="60654" x="3994150" y="1700213"/>
          <p14:tracePt t="60669" x="4000500" y="1708150"/>
          <p14:tracePt t="60687" x="4008438" y="1708150"/>
          <p14:tracePt t="60703" x="4014788" y="1708150"/>
          <p14:tracePt t="60737" x="4022725" y="1708150"/>
          <p14:tracePt t="60752" x="4029075" y="1708150"/>
          <p14:tracePt t="60778" x="4043363" y="1708150"/>
          <p14:tracePt t="60798" x="4051300" y="1708150"/>
          <p14:tracePt t="60815" x="4057650" y="1708150"/>
          <p14:tracePt t="60846" x="4065588" y="1708150"/>
          <p14:tracePt t="60863" x="4071938" y="1708150"/>
          <p14:tracePt t="60878" x="4079875" y="1708150"/>
          <p14:tracePt t="60884" x="4094163" y="1708150"/>
          <p14:tracePt t="60893" x="4100513" y="1714500"/>
          <p14:tracePt t="60907" x="4129088" y="1722438"/>
          <p14:tracePt t="60924" x="4143375" y="1722438"/>
          <p14:tracePt t="63277" x="4143375" y="1728788"/>
          <p14:tracePt t="66658" x="4143375" y="1743075"/>
          <p14:tracePt t="66666" x="4143375" y="1771650"/>
          <p14:tracePt t="66672" x="4137025" y="1800225"/>
          <p14:tracePt t="66685" x="4137025" y="1843088"/>
          <p14:tracePt t="66702" x="4129088" y="1908175"/>
          <p14:tracePt t="66719" x="4129088" y="2065338"/>
          <p14:tracePt t="66736" x="4129088" y="2200275"/>
          <p14:tracePt t="66752" x="4137025" y="2343150"/>
          <p14:tracePt t="66770" x="4137025" y="2522538"/>
          <p14:tracePt t="66787" x="4122738" y="2736850"/>
          <p14:tracePt t="66805" x="4114800" y="2965450"/>
          <p14:tracePt t="66822" x="4108450" y="3036888"/>
          <p14:tracePt t="66838" x="4094163" y="3086100"/>
          <p14:tracePt t="66854" x="4094163" y="3165475"/>
          <p14:tracePt t="66871" x="4094163" y="3243263"/>
          <p14:tracePt t="66888" x="4094163" y="3322638"/>
          <p14:tracePt t="66905" x="4094163" y="3436938"/>
          <p14:tracePt t="66922" x="4079875" y="3551238"/>
          <p14:tracePt t="66939" x="4065588" y="3743325"/>
          <p14:tracePt t="66957" x="4051300" y="3865563"/>
          <p14:tracePt t="66974" x="4043363" y="3979863"/>
          <p14:tracePt t="66991" x="4037013" y="4065588"/>
          <p14:tracePt t="67007" x="4022725" y="4171950"/>
          <p14:tracePt t="67026" x="4022725" y="4222750"/>
          <p14:tracePt t="67040" x="4008438" y="4279900"/>
          <p14:tracePt t="67058" x="3994150" y="4322763"/>
          <p14:tracePt t="67074" x="3986213" y="4343400"/>
          <p14:tracePt t="67091" x="3986213" y="4379913"/>
          <p14:tracePt t="67108" x="3979863" y="4422775"/>
          <p14:tracePt t="67125" x="3979863" y="4508500"/>
          <p14:tracePt t="67143" x="3965575" y="4557713"/>
          <p14:tracePt t="67159" x="3965575" y="4600575"/>
          <p14:tracePt t="67176" x="3957638" y="4643438"/>
          <p14:tracePt t="67193" x="3957638" y="4657725"/>
          <p14:tracePt t="67210" x="3951288" y="4679950"/>
          <p14:tracePt t="67227" x="3937000" y="4714875"/>
          <p14:tracePt t="67244" x="3922713" y="4751388"/>
          <p14:tracePt t="67262" x="3914775" y="4772025"/>
          <p14:tracePt t="67279" x="3908425" y="4779963"/>
          <p14:tracePt t="67313" x="3908425" y="4786313"/>
          <p14:tracePt t="67401" x="3900488" y="4786313"/>
          <p14:tracePt t="68017" x="3900488" y="4794250"/>
          <p14:tracePt t="68026" x="3894138" y="4794250"/>
          <p14:tracePt t="68133" x="3894138" y="4800600"/>
          <p14:tracePt t="68158" x="3894138" y="4808538"/>
          <p14:tracePt t="68165" x="3894138" y="4814888"/>
          <p14:tracePt t="68176" x="3886200" y="4829175"/>
          <p14:tracePt t="68193" x="3879850" y="4843463"/>
          <p14:tracePt t="68209" x="3879850" y="4879975"/>
          <p14:tracePt t="68227" x="3865563" y="4914900"/>
          <p14:tracePt t="68243" x="3857625" y="4943475"/>
          <p14:tracePt t="68261" x="3851275" y="4972050"/>
          <p14:tracePt t="68278" x="3851275" y="5000625"/>
          <p14:tracePt t="68295" x="3843338" y="5029200"/>
          <p14:tracePt t="68312" x="3843338" y="5043488"/>
          <p14:tracePt t="68329" x="3843338" y="5080000"/>
          <p14:tracePt t="68346" x="3843338" y="5100638"/>
          <p14:tracePt t="68362" x="3843338" y="5114925"/>
          <p14:tracePt t="68379" x="3843338" y="5122863"/>
          <p14:tracePt t="68396" x="3843338" y="5129213"/>
          <p14:tracePt t="68413" x="3843338" y="5143500"/>
          <p14:tracePt t="68430" x="3843338" y="5165725"/>
          <p14:tracePt t="68447" x="3843338" y="5172075"/>
          <p14:tracePt t="68516" x="3843338" y="5143500"/>
          <p14:tracePt t="68523" x="3843338" y="5094288"/>
          <p14:tracePt t="68533" x="3843338" y="5037138"/>
          <p14:tracePt t="68548" x="3843338" y="4994275"/>
          <p14:tracePt t="68565" x="3851275" y="4957763"/>
          <p14:tracePt t="68585" x="3865563" y="4908550"/>
          <p14:tracePt t="68601" x="3865563" y="4886325"/>
          <p14:tracePt t="68617" x="3871913" y="4865688"/>
          <p14:tracePt t="68634" x="3879850" y="4837113"/>
          <p14:tracePt t="68650" x="3879850" y="4808538"/>
          <p14:tracePt t="68667" x="3879850" y="4794250"/>
          <p14:tracePt t="68685" x="3879850" y="4772025"/>
          <p14:tracePt t="68701" x="3879850" y="4757738"/>
          <p14:tracePt t="68718" x="3879850" y="4743450"/>
          <p14:tracePt t="68846" x="3879850" y="4757738"/>
          <p14:tracePt t="68853" x="3879850" y="4772025"/>
          <p14:tracePt t="68862" x="3879850" y="4800600"/>
          <p14:tracePt t="68873" x="3879850" y="4829175"/>
          <p14:tracePt t="68888" x="3879850" y="4900613"/>
          <p14:tracePt t="68905" x="3879850" y="4943475"/>
          <p14:tracePt t="68921" x="3879850" y="4979988"/>
          <p14:tracePt t="68938" x="3879850" y="4986338"/>
          <p14:tracePt t="68955" x="3879850" y="4994275"/>
          <p14:tracePt t="68973" x="3879850" y="5008563"/>
          <p14:tracePt t="68989" x="3879850" y="5014913"/>
          <p14:tracePt t="69007" x="3879850" y="5029200"/>
          <p14:tracePt t="69088" x="3879850" y="5022850"/>
          <p14:tracePt t="69096" x="3879850" y="5000625"/>
          <p14:tracePt t="69109" x="3879850" y="4979988"/>
          <p14:tracePt t="69126" x="3879850" y="4957763"/>
          <p14:tracePt t="69144" x="3879850" y="4929188"/>
          <p14:tracePt t="69161" x="3879850" y="4914900"/>
          <p14:tracePt t="69177" x="3879850" y="4908550"/>
          <p14:tracePt t="69194" x="3886200" y="4894263"/>
          <p14:tracePt t="69197" x="3886200" y="4886325"/>
          <p14:tracePt t="69211" x="3886200" y="4865688"/>
          <p14:tracePt t="69227" x="3886200" y="4851400"/>
          <p14:tracePt t="69243" x="3886200" y="4837113"/>
          <p14:tracePt t="69260" x="3886200" y="4829175"/>
          <p14:tracePt t="69277" x="3886200" y="4808538"/>
          <p14:tracePt t="69294" x="3886200" y="4772025"/>
          <p14:tracePt t="69311" x="3886200" y="4743450"/>
          <p14:tracePt t="69328" x="3886200" y="4714875"/>
          <p14:tracePt t="69345" x="3886200" y="4708525"/>
          <p14:tracePt t="69588" x="3886200" y="4694238"/>
          <p14:tracePt t="69598" x="3894138" y="4672013"/>
          <p14:tracePt t="69605" x="3900488" y="4629150"/>
          <p14:tracePt t="69617" x="3914775" y="4486275"/>
          <p14:tracePt t="69634" x="3914775" y="4337050"/>
          <p14:tracePt t="69651" x="3937000" y="4114800"/>
          <p14:tracePt t="69657" x="3937000" y="3979863"/>
          <p14:tracePt t="69670" x="3937000" y="3843338"/>
          <p14:tracePt t="69684" x="3951288" y="3565525"/>
          <p14:tracePt t="69701" x="3965575" y="3171825"/>
          <p14:tracePt t="69718" x="3965575" y="2771775"/>
          <p14:tracePt t="69735" x="3908425" y="2114550"/>
          <p14:tracePt t="69752" x="3857625" y="1693863"/>
          <p14:tracePt t="69769" x="3800475" y="1450975"/>
          <p14:tracePt t="69786" x="3779838" y="1328738"/>
          <p14:tracePt t="69802" x="3757613" y="1222375"/>
          <p14:tracePt t="69819" x="3743325" y="1136650"/>
          <p14:tracePt t="69836" x="3743325" y="1093788"/>
          <p14:tracePt t="69853" x="3751263" y="1050925"/>
          <p14:tracePt t="69870" x="3757613" y="1008063"/>
          <p14:tracePt t="69887" x="3765550" y="1000125"/>
          <p14:tracePt t="69904" x="3765550" y="993775"/>
          <p14:tracePt t="69921" x="3779838" y="985838"/>
          <p14:tracePt t="69938" x="3800475" y="971550"/>
          <p14:tracePt t="69955" x="3829050" y="957263"/>
          <p14:tracePt t="69972" x="3857625" y="957263"/>
          <p14:tracePt t="69989" x="3886200" y="957263"/>
          <p14:tracePt t="70006" x="3937000" y="985838"/>
          <p14:tracePt t="70023" x="4043363" y="1085850"/>
          <p14:tracePt t="70040" x="4108450" y="1157288"/>
          <p14:tracePt t="70056" x="4151313" y="1236663"/>
          <p14:tracePt t="70075" x="4186238" y="1322388"/>
          <p14:tracePt t="70092" x="4214813" y="1408113"/>
          <p14:tracePt t="70108" x="4229100" y="1471613"/>
          <p14:tracePt t="70110" x="4229100" y="1500188"/>
          <p14:tracePt t="70124" x="4237038" y="1522413"/>
          <p14:tracePt t="70141" x="4251325" y="1585913"/>
          <p14:tracePt t="70159" x="4265613" y="1608138"/>
          <p14:tracePt t="70175" x="4271963" y="1628775"/>
          <p14:tracePt t="70192" x="4271963" y="1643063"/>
          <p14:tracePt t="70209" x="4271963" y="1651000"/>
          <p14:tracePt t="70226" x="4271963" y="1657350"/>
          <p14:tracePt t="70243" x="4271963" y="1665288"/>
          <p14:tracePt t="70261" x="4279900" y="1671638"/>
          <p14:tracePt t="70280" x="4279900" y="1679575"/>
          <p14:tracePt t="70295" x="4279900" y="1693863"/>
          <p14:tracePt t="70311" x="4286250" y="1700213"/>
          <p14:tracePt t="70328" x="4286250" y="1714500"/>
          <p14:tracePt t="70344" x="4294188" y="1714500"/>
          <p14:tracePt t="70378" x="4294188" y="1722438"/>
          <p14:tracePt t="70439" x="4294188" y="1728788"/>
          <p14:tracePt t="70447" x="4300538" y="1728788"/>
          <p14:tracePt t="70462" x="4300538" y="1736725"/>
          <p14:tracePt t="70532" x="4308475" y="1736725"/>
          <p14:tracePt t="70557" x="4314825" y="1728788"/>
          <p14:tracePt t="70572" x="4314825" y="1722438"/>
          <p14:tracePt t="70587" x="4314825" y="1714500"/>
          <p14:tracePt t="70595" x="4322763" y="1714500"/>
          <p14:tracePt t="70603" x="4322763" y="1708150"/>
          <p14:tracePt t="70616" x="4329113" y="1708150"/>
          <p14:tracePt t="70633" x="4343400" y="1679575"/>
          <p14:tracePt t="70650" x="4365625" y="1665288"/>
          <p14:tracePt t="70666" x="4371975" y="1657350"/>
          <p14:tracePt t="70829" x="4379913" y="1657350"/>
          <p14:tracePt t="70844" x="4386263" y="1651000"/>
          <p14:tracePt t="71102" x="4379913" y="1651000"/>
          <p14:tracePt t="71118" x="4379913" y="1657350"/>
          <p14:tracePt t="71135" x="4371975" y="1657350"/>
          <p14:tracePt t="71143" x="4371975" y="1665288"/>
          <p14:tracePt t="71267" x="4371975" y="1671638"/>
          <p14:tracePt t="71281" x="4371975" y="1679575"/>
          <p14:tracePt t="71308" x="4365625" y="1679575"/>
          <p14:tracePt t="71314" x="4365625" y="1685925"/>
          <p14:tracePt t="72706" x="4365625" y="1693863"/>
          <p14:tracePt t="84878" x="4365625" y="1714500"/>
          <p14:tracePt t="84886" x="4357688" y="1728788"/>
          <p14:tracePt t="84894" x="4357688" y="1743075"/>
          <p14:tracePt t="84903" x="4357688" y="1765300"/>
          <p14:tracePt t="84916" x="4357688" y="1785938"/>
          <p14:tracePt t="84933" x="4357688" y="1843088"/>
          <p14:tracePt t="84950" x="4357688" y="1885950"/>
          <p14:tracePt t="84967" x="4357688" y="1943100"/>
          <p14:tracePt t="84985" x="4343400" y="2008188"/>
          <p14:tracePt t="85002" x="4329113" y="2065338"/>
          <p14:tracePt t="85019" x="4314825" y="2122488"/>
          <p14:tracePt t="85036" x="4314825" y="2171700"/>
          <p14:tracePt t="85052" x="4308475" y="2228850"/>
          <p14:tracePt t="85070" x="4294188" y="2300288"/>
          <p14:tracePt t="85087" x="4279900" y="2357438"/>
          <p14:tracePt t="85103" x="4279900" y="2422525"/>
          <p14:tracePt t="85120" x="4271963" y="2500313"/>
          <p14:tracePt t="85137" x="4257675" y="2608263"/>
          <p14:tracePt t="85153" x="4237038" y="2757488"/>
          <p14:tracePt t="85170" x="4237038" y="2857500"/>
          <p14:tracePt t="85187" x="4229100" y="2922588"/>
          <p14:tracePt t="85190" x="4222750" y="2979738"/>
          <p14:tracePt t="85204" x="4222750" y="3014663"/>
          <p14:tracePt t="85221" x="4214813" y="3094038"/>
          <p14:tracePt t="85239" x="4214813" y="3157538"/>
          <p14:tracePt t="85257" x="4214813" y="3214688"/>
          <p14:tracePt t="85272" x="4200525" y="3243263"/>
          <p14:tracePt t="85289" x="4194175" y="3279775"/>
          <p14:tracePt t="85306" x="4186238" y="3300413"/>
          <p14:tracePt t="85323" x="4179888" y="3371850"/>
          <p14:tracePt t="85339" x="4179888" y="3422650"/>
          <p14:tracePt t="85356" x="4179888" y="3465513"/>
          <p14:tracePt t="85374" x="4157663" y="3514725"/>
          <p14:tracePt t="85390" x="4151313" y="3579813"/>
          <p14:tracePt t="85410" x="4137025" y="3686175"/>
          <p14:tracePt t="85426" x="4129088" y="3751263"/>
          <p14:tracePt t="85442" x="4114800" y="3822700"/>
          <p14:tracePt t="85459" x="4108450" y="3886200"/>
          <p14:tracePt t="85475" x="4100513" y="3929063"/>
          <p14:tracePt t="85492" x="4094163" y="3957638"/>
          <p14:tracePt t="85511" x="4086225" y="4043363"/>
          <p14:tracePt t="85527" x="4079875" y="4114800"/>
          <p14:tracePt t="85545" x="4065588" y="4165600"/>
          <p14:tracePt t="85561" x="4051300" y="4214813"/>
          <p14:tracePt t="85578" x="4051300" y="4271963"/>
          <p14:tracePt t="85595" x="4051300" y="4329113"/>
          <p14:tracePt t="85612" x="4051300" y="4365625"/>
          <p14:tracePt t="85629" x="4043363" y="4400550"/>
          <p14:tracePt t="85645" x="4043363" y="4429125"/>
          <p14:tracePt t="85661" x="4037013" y="4457700"/>
          <p14:tracePt t="85678" x="4029075" y="4479925"/>
          <p14:tracePt t="85697" x="4014788" y="4522788"/>
          <p14:tracePt t="85714" x="4014788" y="4557713"/>
          <p14:tracePt t="85731" x="4008438" y="4594225"/>
          <p14:tracePt t="85748" x="4000500" y="4629150"/>
          <p14:tracePt t="85765" x="3994150" y="4665663"/>
          <p14:tracePt t="85781" x="3986213" y="4700588"/>
          <p14:tracePt t="85798" x="3979863" y="4722813"/>
          <p14:tracePt t="85816" x="3971925" y="4765675"/>
          <p14:tracePt t="85834" x="3971925" y="4786313"/>
          <p14:tracePt t="85848" x="3965575" y="4808538"/>
          <p14:tracePt t="85865" x="3965575" y="4822825"/>
          <p14:tracePt t="85881" x="3957638" y="4822825"/>
          <p14:tracePt t="85899" x="3957638" y="4829175"/>
          <p14:tracePt t="85916" x="3957638" y="4837113"/>
          <p14:tracePt t="85933" x="3951288" y="4857750"/>
          <p14:tracePt t="85950" x="3937000" y="4865688"/>
          <p14:tracePt t="85966" x="3937000" y="4879975"/>
          <p14:tracePt t="85984" x="3922713" y="4908550"/>
          <p14:tracePt t="86001" x="3922713" y="4929188"/>
          <p14:tracePt t="86018" x="3914775" y="4994275"/>
          <p14:tracePt t="86034" x="3908425" y="5014913"/>
          <p14:tracePt t="86051" x="3900488" y="5051425"/>
          <p14:tracePt t="86068" x="3900488" y="5065713"/>
          <p14:tracePt t="86085" x="3900488" y="5072063"/>
          <p14:tracePt t="86103" x="3900488" y="5080000"/>
          <p14:tracePt t="86120" x="3900488" y="5086350"/>
          <p14:tracePt t="86136" x="3894138" y="5100638"/>
          <p14:tracePt t="86153" x="3894138" y="5122863"/>
          <p14:tracePt t="86171" x="3879850" y="5137150"/>
          <p14:tracePt t="86188" x="3879850" y="5151438"/>
          <p14:tracePt t="86257" x="3879850" y="5137150"/>
          <p14:tracePt t="86264" x="3879850" y="5122863"/>
          <p14:tracePt t="86272" x="3879850" y="5094288"/>
          <p14:tracePt t="86288" x="3886200" y="5051425"/>
          <p14:tracePt t="86305" x="3886200" y="5029200"/>
          <p14:tracePt t="86324" x="3886200" y="5014913"/>
          <p14:tracePt t="86341" x="3886200" y="5000625"/>
          <p14:tracePt t="86356" x="3886200" y="4994275"/>
          <p14:tracePt t="86373" x="3886200" y="4979988"/>
          <p14:tracePt t="86473" x="3886200" y="4972050"/>
          <p14:tracePt t="86615" x="3886200" y="4957763"/>
          <p14:tracePt t="86621" x="3886200" y="4943475"/>
          <p14:tracePt t="86631" x="3886200" y="4937125"/>
          <p14:tracePt t="86645" x="3886200" y="4922838"/>
          <p14:tracePt t="86661" x="3886200" y="4900613"/>
          <p14:tracePt t="86678" x="3886200" y="4894263"/>
          <p14:tracePt t="86684" x="3886200" y="4886325"/>
          <p14:tracePt t="86835" x="3879850" y="4900613"/>
          <p14:tracePt t="86842" x="3871913" y="4922838"/>
          <p14:tracePt t="86850" x="3857625" y="4972050"/>
          <p14:tracePt t="86866" x="3836988" y="5057775"/>
          <p14:tracePt t="86882" x="3829050" y="5114925"/>
          <p14:tracePt t="86899" x="3822700" y="5137150"/>
          <p14:tracePt t="86916" x="3822700" y="5143500"/>
          <p14:tracePt t="87091" x="3814763" y="5143500"/>
          <p14:tracePt t="87288" x="3814763" y="5129213"/>
          <p14:tracePt t="87293" x="3814763" y="5100638"/>
          <p14:tracePt t="87305" x="3814763" y="5072063"/>
          <p14:tracePt t="87322" x="3814763" y="5037138"/>
          <p14:tracePt t="87339" x="3814763" y="5008563"/>
          <p14:tracePt t="87356" x="3814763" y="5000625"/>
          <p14:tracePt t="87386" x="3814763" y="4994275"/>
          <p14:tracePt t="87393" x="3814763" y="4979988"/>
          <p14:tracePt t="87407" x="3814763" y="4965700"/>
          <p14:tracePt t="87424" x="3814763" y="4951413"/>
          <p14:tracePt t="87441" x="3814763" y="4908550"/>
          <p14:tracePt t="87458" x="3814763" y="4872038"/>
          <p14:tracePt t="87474" x="3822700" y="4843463"/>
          <p14:tracePt t="87491" x="3822700" y="4829175"/>
          <p14:tracePt t="87525" x="3822700" y="4822825"/>
          <p14:tracePt t="87888" x="3822700" y="4829175"/>
          <p14:tracePt t="87897" x="3829050" y="4843463"/>
          <p14:tracePt t="87904" x="3829050" y="4857750"/>
          <p14:tracePt t="87915" x="3829050" y="4879975"/>
          <p14:tracePt t="87931" x="3829050" y="4914900"/>
          <p14:tracePt t="87949" x="3829050" y="4929188"/>
          <p14:tracePt t="87966" x="3829050" y="4951413"/>
          <p14:tracePt t="87983" x="3829050" y="4986338"/>
          <p14:tracePt t="88000" x="3829050" y="5000625"/>
          <p14:tracePt t="88018" x="3829050" y="5037138"/>
          <p14:tracePt t="88035" x="3829050" y="5065713"/>
          <p14:tracePt t="88052" x="3829050" y="5100638"/>
          <p14:tracePt t="88068" x="3829050" y="5143500"/>
          <p14:tracePt t="88084" x="3829050" y="5165725"/>
          <p14:tracePt t="88101" x="3829050" y="5172075"/>
          <p14:tracePt t="88118" x="3829050" y="5180013"/>
          <p14:tracePt t="88162" x="3829050" y="5186363"/>
          <p14:tracePt t="88183" x="3829050" y="5194300"/>
          <p14:tracePt t="88198" x="3829050" y="5200650"/>
          <p14:tracePt t="88958" x="3829050" y="5194300"/>
          <p14:tracePt t="88965" x="3829050" y="5186363"/>
          <p14:tracePt t="88974" x="3829050" y="5180013"/>
          <p14:tracePt t="89026" x="3829050" y="5172075"/>
          <p14:tracePt t="89035" x="3829050" y="5157788"/>
          <p14:tracePt t="89042" x="3829050" y="5137150"/>
          <p14:tracePt t="89051" x="3829050" y="5122863"/>
          <p14:tracePt t="89067" x="3829050" y="5080000"/>
          <p14:tracePt t="89085" x="3822700" y="5022850"/>
          <p14:tracePt t="89103" x="3822700" y="4908550"/>
          <p14:tracePt t="89120" x="3814763" y="4837113"/>
          <p14:tracePt t="89136" x="3808413" y="4765675"/>
          <p14:tracePt t="89152" x="3800475" y="4729163"/>
          <p14:tracePt t="89168" x="3800475" y="4700588"/>
          <p14:tracePt t="89186" x="3800475" y="4657725"/>
          <p14:tracePt t="89203" x="3794125" y="4608513"/>
          <p14:tracePt t="89207" x="3794125" y="4572000"/>
          <p14:tracePt t="89219" x="3800475" y="4508500"/>
          <p14:tracePt t="89237" x="3822700" y="4343400"/>
          <p14:tracePt t="89253" x="3843338" y="4265613"/>
          <p14:tracePt t="89271" x="3857625" y="4214813"/>
          <p14:tracePt t="89287" x="3871913" y="4165600"/>
          <p14:tracePt t="89304" x="3886200" y="4108450"/>
          <p14:tracePt t="89321" x="3914775" y="4037013"/>
          <p14:tracePt t="89338" x="3937000" y="3929063"/>
          <p14:tracePt t="89355" x="3965575" y="3857625"/>
          <p14:tracePt t="89372" x="3979863" y="3794125"/>
          <p14:tracePt t="89389" x="4022725" y="3736975"/>
          <p14:tracePt t="89406" x="4051300" y="3708400"/>
          <p14:tracePt t="89424" x="4100513" y="3643313"/>
          <p14:tracePt t="89440" x="4129088" y="3614738"/>
          <p14:tracePt t="89457" x="4165600" y="3600450"/>
          <p14:tracePt t="89474" x="4171950" y="3579813"/>
          <p14:tracePt t="89491" x="4179888" y="3571875"/>
          <p14:tracePt t="89508" x="4200525" y="3557588"/>
          <p14:tracePt t="89525" x="4229100" y="3543300"/>
          <p14:tracePt t="89542" x="4237038" y="3529013"/>
          <p14:tracePt t="89559" x="4243388" y="3522663"/>
          <p14:tracePt t="89576" x="4251325" y="3522663"/>
          <p14:tracePt t="89592" x="4257675" y="3514725"/>
          <p14:tracePt t="89609" x="4265613" y="3514725"/>
          <p14:tracePt t="89832" x="4279900" y="3514725"/>
          <p14:tracePt t="89840" x="4300538" y="3514725"/>
          <p14:tracePt t="89849" x="4314825" y="3514725"/>
          <p14:tracePt t="89867" x="4357688" y="3514725"/>
          <p14:tracePt t="89881" x="4429125" y="3522663"/>
          <p14:tracePt t="89898" x="4479925" y="3522663"/>
          <p14:tracePt t="89915" x="4537075" y="3522663"/>
          <p14:tracePt t="89931" x="4586288" y="3529013"/>
          <p14:tracePt t="89948" x="4651375" y="3536950"/>
          <p14:tracePt t="89967" x="4708525" y="3543300"/>
          <p14:tracePt t="89984" x="4737100" y="3543300"/>
          <p14:tracePt t="90003" x="4779963" y="3543300"/>
          <p14:tracePt t="90017" x="4786313" y="3543300"/>
          <p14:tracePt t="90033" x="4794250" y="3543300"/>
          <p14:tracePt t="90324" x="4800600" y="3543300"/>
          <p14:tracePt t="90402" x="4779963" y="3543300"/>
          <p14:tracePt t="90409" x="4729163" y="3536950"/>
          <p14:tracePt t="90416" x="4651375" y="3529013"/>
          <p14:tracePt t="90425" x="4594225" y="3522663"/>
          <p14:tracePt t="90439" x="4479925" y="3522663"/>
          <p14:tracePt t="90457" x="4443413" y="3536950"/>
          <p14:tracePt t="90474" x="4437063" y="3551238"/>
          <p14:tracePt t="90491" x="4429125" y="3551238"/>
          <p14:tracePt t="90567" x="4429125" y="3557588"/>
          <p14:tracePt t="90639" x="4429125" y="3565525"/>
          <p14:tracePt t="90646" x="4437063" y="3565525"/>
          <p14:tracePt t="90662" x="4479925" y="3579813"/>
          <p14:tracePt t="90677" x="4514850" y="3579813"/>
          <p14:tracePt t="90694" x="4579938" y="3579813"/>
          <p14:tracePt t="90698" x="4600575" y="3579813"/>
          <p14:tracePt t="90710" x="4622800" y="3579813"/>
          <p14:tracePt t="90728" x="4694238" y="3579813"/>
          <p14:tracePt t="90745" x="4729163" y="3579813"/>
          <p14:tracePt t="90761" x="4779963" y="3571875"/>
          <p14:tracePt t="90779" x="4837113" y="3571875"/>
          <p14:tracePt t="90795" x="4872038" y="3571875"/>
          <p14:tracePt t="90812" x="4914900" y="3571875"/>
          <p14:tracePt t="90829" x="4951413" y="3579813"/>
          <p14:tracePt t="90846" x="4957763" y="3579813"/>
          <p14:tracePt t="90863" x="4965700" y="3579813"/>
          <p14:tracePt t="90964" x="4972050" y="3579813"/>
          <p14:tracePt t="91002" x="4979988" y="3579813"/>
          <p14:tracePt t="94856" x="4986338" y="3579813"/>
          <p14:tracePt t="94864" x="4994275" y="3579813"/>
          <p14:tracePt t="94878" x="5000625" y="3579813"/>
          <p14:tracePt t="94884" x="5008563" y="3579813"/>
          <p14:tracePt t="94896" x="5014913" y="3586163"/>
          <p14:tracePt t="94914" x="5029200" y="3586163"/>
          <p14:tracePt t="94932" x="5037138" y="3586163"/>
          <p14:tracePt t="94947" x="5043488" y="3586163"/>
          <p14:tracePt t="95019" x="5057775" y="3586163"/>
          <p14:tracePt t="95036" x="5065713" y="3586163"/>
          <p14:tracePt t="95042" x="5086350" y="3586163"/>
          <p14:tracePt t="95049" x="5094288" y="3586163"/>
          <p14:tracePt t="95065" x="5100638" y="3586163"/>
          <p14:tracePt t="95082" x="5108575" y="3586163"/>
          <p14:tracePt t="95099" x="5137150" y="3586163"/>
          <p14:tracePt t="95116" x="5143500" y="3586163"/>
          <p14:tracePt t="95133" x="5157788" y="3586163"/>
          <p14:tracePt t="95149" x="5165725" y="3586163"/>
          <p14:tracePt t="95184" x="5180013" y="3586163"/>
          <p14:tracePt t="95201" x="5186363" y="3586163"/>
          <p14:tracePt t="95218" x="5200650" y="3586163"/>
          <p14:tracePt t="95235" x="5229225" y="3586163"/>
          <p14:tracePt t="95251" x="5243513" y="3586163"/>
          <p14:tracePt t="95268" x="5251450" y="3586163"/>
          <p14:tracePt t="95285" x="5257800" y="3586163"/>
          <p14:tracePt t="95303" x="5265738" y="3586163"/>
          <p14:tracePt t="95319" x="5280025" y="3586163"/>
          <p14:tracePt t="95337" x="5294313" y="3586163"/>
          <p14:tracePt t="95353" x="5308600" y="3586163"/>
          <p14:tracePt t="95370" x="5314950" y="3586163"/>
          <p14:tracePt t="95387" x="5322888" y="3586163"/>
          <p14:tracePt t="95421" x="5329238" y="3594100"/>
          <p14:tracePt t="95439" x="5343525" y="3600450"/>
          <p14:tracePt t="95455" x="5357813" y="3600450"/>
          <p14:tracePt t="95472" x="5365750" y="3600450"/>
          <p14:tracePt t="95489" x="5372100" y="3600450"/>
          <p14:tracePt t="95506" x="5386388" y="3600450"/>
          <p14:tracePt t="95523" x="5394325" y="3600450"/>
          <p14:tracePt t="95556" x="5400675" y="3600450"/>
          <p14:tracePt t="95635" x="5408613" y="3600450"/>
          <p14:tracePt t="96471" x="5414963" y="3600450"/>
          <p14:tracePt t="96540" x="5422900" y="3600450"/>
          <p14:tracePt t="96548" x="5429250" y="3600450"/>
          <p14:tracePt t="96557" x="5437188" y="3600450"/>
          <p14:tracePt t="96573" x="5443538" y="3600450"/>
          <p14:tracePt t="96591" x="5457825" y="3600450"/>
          <p14:tracePt t="96612" x="5465763" y="3600450"/>
          <p14:tracePt t="96651" x="5472113" y="3600450"/>
          <p14:tracePt t="96682" x="5480050" y="3600450"/>
          <p14:tracePt t="97489" x="5480050" y="3608388"/>
          <p14:tracePt t="97496" x="5486400" y="3614738"/>
          <p14:tracePt t="97506" x="5486400" y="3622675"/>
          <p14:tracePt t="97524" x="5486400" y="3671888"/>
          <p14:tracePt t="97539" x="5494338" y="3729038"/>
          <p14:tracePt t="97556" x="5494338" y="3771900"/>
          <p14:tracePt t="97573" x="5494338" y="3822700"/>
          <p14:tracePt t="97590" x="5486400" y="3879850"/>
          <p14:tracePt t="97609" x="5486400" y="3929063"/>
          <p14:tracePt t="97624" x="5486400" y="3994150"/>
          <p14:tracePt t="97642" x="5494338" y="4057650"/>
          <p14:tracePt t="97657" x="5500688" y="4100513"/>
          <p14:tracePt t="97675" x="5500688" y="4186238"/>
          <p14:tracePt t="97691" x="5500688" y="4271963"/>
          <p14:tracePt t="97695" x="5500688" y="4314825"/>
          <p14:tracePt t="97708" x="5500688" y="4351338"/>
          <p14:tracePt t="97725" x="5500688" y="4437063"/>
          <p14:tracePt t="97743" x="5494338" y="4557713"/>
          <p14:tracePt t="97759" x="5494338" y="4608513"/>
          <p14:tracePt t="97776" x="5494338" y="4643438"/>
          <p14:tracePt t="97793" x="5494338" y="4665663"/>
          <p14:tracePt t="97810" x="5494338" y="4708525"/>
          <p14:tracePt t="97827" x="5494338" y="4722813"/>
          <p14:tracePt t="97844" x="5494338" y="4743450"/>
          <p14:tracePt t="97846" x="5494338" y="4751388"/>
          <p14:tracePt t="97861" x="5494338" y="4779963"/>
          <p14:tracePt t="97878" x="5494338" y="4800600"/>
          <p14:tracePt t="97895" x="5500688" y="4814888"/>
          <p14:tracePt t="97912" x="5508625" y="4837113"/>
          <p14:tracePt t="97929" x="5514975" y="4865688"/>
          <p14:tracePt t="97946" x="5514975" y="4922838"/>
          <p14:tracePt t="97962" x="5522913" y="4957763"/>
          <p14:tracePt t="97979" x="5529263" y="4979988"/>
          <p14:tracePt t="97996" x="5529263" y="4986338"/>
          <p14:tracePt t="98013" x="5529263" y="5000625"/>
          <p14:tracePt t="98030" x="5529263" y="5014913"/>
          <p14:tracePt t="98047" x="5529263" y="5029200"/>
          <p14:tracePt t="98064" x="5537200" y="5051425"/>
          <p14:tracePt t="98081" x="5543550" y="5065713"/>
          <p14:tracePt t="98098" x="5543550" y="5072063"/>
          <p14:tracePt t="98117" x="5543550" y="5086350"/>
          <p14:tracePt t="98149" x="5543550" y="5094288"/>
          <p14:tracePt t="98166" x="5551488" y="5094288"/>
          <p14:tracePt t="99316" x="5551488" y="5080000"/>
          <p14:tracePt t="99330" x="5551488" y="5072063"/>
          <p14:tracePt t="99339" x="5551488" y="5051425"/>
          <p14:tracePt t="99352" x="5551488" y="5014913"/>
          <p14:tracePt t="99369" x="5543550" y="5000625"/>
          <p14:tracePt t="99386" x="5543550" y="4979988"/>
          <p14:tracePt t="99404" x="5543550" y="4957763"/>
          <p14:tracePt t="99420" x="5543550" y="4908550"/>
          <p14:tracePt t="99437" x="5537200" y="4879975"/>
          <p14:tracePt t="99454" x="5514975" y="4829175"/>
          <p14:tracePt t="99471" x="5508625" y="4737100"/>
          <p14:tracePt t="99488" x="5480050" y="4637088"/>
          <p14:tracePt t="99504" x="5465763" y="4514850"/>
          <p14:tracePt t="99521" x="5443538" y="4422775"/>
          <p14:tracePt t="99539" x="5414963" y="4214813"/>
          <p14:tracePt t="99555" x="5400675" y="4137025"/>
          <p14:tracePt t="99572" x="5380038" y="4043363"/>
          <p14:tracePt t="99589" x="5343525" y="3937000"/>
          <p14:tracePt t="99606" x="5314950" y="3851275"/>
          <p14:tracePt t="99623" x="5308600" y="3808413"/>
          <p14:tracePt t="99640" x="5294313" y="3751263"/>
          <p14:tracePt t="99657" x="5272088" y="3708400"/>
          <p14:tracePt t="99674" x="5272088" y="3671888"/>
          <p14:tracePt t="99691" x="5251450" y="3622675"/>
          <p14:tracePt t="99695" x="5237163" y="3600450"/>
          <p14:tracePt t="99708" x="5237163" y="3579813"/>
          <p14:tracePt t="99725" x="5194300" y="3514725"/>
          <p14:tracePt t="99742" x="5180013" y="3436938"/>
          <p14:tracePt t="99759" x="5137150" y="3322638"/>
          <p14:tracePt t="99776" x="5100638" y="3222625"/>
          <p14:tracePt t="99792" x="5072063" y="3157538"/>
          <p14:tracePt t="99809" x="5051425" y="3100388"/>
          <p14:tracePt t="99826" x="5037138" y="3057525"/>
          <p14:tracePt t="99846" x="5022850" y="2971800"/>
          <p14:tracePt t="99862" x="5008563" y="2914650"/>
          <p14:tracePt t="99878" x="4979988" y="2828925"/>
          <p14:tracePt t="99896" x="4951413" y="2736850"/>
          <p14:tracePt t="99913" x="4943475" y="2657475"/>
          <p14:tracePt t="99929" x="4922838" y="2586038"/>
          <p14:tracePt t="99945" x="4872038" y="2457450"/>
          <p14:tracePt t="99962" x="4837113" y="2365375"/>
          <p14:tracePt t="99979" x="4800600" y="2300288"/>
          <p14:tracePt t="99996" x="4786313" y="2236788"/>
          <p14:tracePt t="100013" x="4765675" y="2171700"/>
          <p14:tracePt t="100029" x="4751388" y="2114550"/>
          <p14:tracePt t="100047" x="4714875" y="2000250"/>
          <p14:tracePt t="100064" x="4686300" y="1936750"/>
          <p14:tracePt t="100080" x="4672013" y="1871663"/>
          <p14:tracePt t="100097" x="4643438" y="1808163"/>
          <p14:tracePt t="100115" x="4614863" y="1722438"/>
          <p14:tracePt t="100132" x="4614863" y="1685925"/>
          <p14:tracePt t="100136" x="4600575" y="1671638"/>
          <p14:tracePt t="100149" x="4586288" y="1636713"/>
          <p14:tracePt t="100166" x="4579938" y="1614488"/>
          <p14:tracePt t="100182" x="4572000" y="1608138"/>
          <p14:tracePt t="100267" x="4565650" y="1593850"/>
          <p14:tracePt t="100275" x="4565650" y="1585913"/>
          <p14:tracePt t="100284" x="4557713" y="1579563"/>
          <p14:tracePt t="100301" x="4551363" y="1565275"/>
          <p14:tracePt t="100369" x="4551363" y="1571625"/>
          <p14:tracePt t="100376" x="4551363" y="1585913"/>
          <p14:tracePt t="100385" x="4551363" y="1600200"/>
          <p14:tracePt t="100402" x="4551363" y="1608138"/>
          <p14:tracePt t="100419" x="4551363" y="1614488"/>
          <p14:tracePt t="100437" x="4551363" y="1622425"/>
          <p14:tracePt t="100455" x="4551363" y="1636713"/>
          <p14:tracePt t="100486" x="4551363" y="1643063"/>
          <p14:tracePt t="100494" x="4551363" y="1651000"/>
          <p14:tracePt t="100504" x="4557713" y="1657350"/>
          <p14:tracePt t="100521" x="4557713" y="1693863"/>
          <p14:tracePt t="100538" x="4565650" y="1708150"/>
          <p14:tracePt t="100557" x="4572000" y="1728788"/>
          <p14:tracePt t="100575" x="4579938" y="1743075"/>
          <p14:tracePt t="100590" x="4579938" y="1751013"/>
          <p14:tracePt t="100774" x="4579938" y="1743075"/>
          <p14:tracePt t="100783" x="4579938" y="1736725"/>
          <p14:tracePt t="100792" x="4579938" y="1728788"/>
          <p14:tracePt t="100809" x="4579938" y="1722438"/>
          <p14:tracePt t="100826" x="4579938" y="1714500"/>
          <p14:tracePt t="100851" x="4579938" y="1708150"/>
          <p14:tracePt t="100868" x="4579938" y="1700213"/>
          <p14:tracePt t="101431" x="4586288" y="1700213"/>
          <p14:tracePt t="101446" x="4586288" y="1693863"/>
          <p14:tracePt t="104791" x="4594225" y="1693863"/>
          <p14:tracePt t="105799" x="4600575" y="1693863"/>
          <p14:tracePt t="105806" x="4608513" y="1708150"/>
          <p14:tracePt t="105814" x="4637088" y="1714500"/>
          <p14:tracePt t="105824" x="4643438" y="1728788"/>
          <p14:tracePt t="105842" x="4686300" y="1765300"/>
          <p14:tracePt t="105860" x="4765675" y="1836738"/>
          <p14:tracePt t="105875" x="4829175" y="1908175"/>
          <p14:tracePt t="105892" x="4894263" y="1985963"/>
          <p14:tracePt t="105909" x="4951413" y="2071688"/>
          <p14:tracePt t="105926" x="5029200" y="2171700"/>
          <p14:tracePt t="105943" x="5122863" y="2265363"/>
          <p14:tracePt t="105960" x="5208588" y="2336800"/>
          <p14:tracePt t="105962" x="5243513" y="2386013"/>
          <p14:tracePt t="105978" x="5300663" y="2451100"/>
          <p14:tracePt t="105996" x="5343525" y="2528888"/>
          <p14:tracePt t="106011" x="5357813" y="2593975"/>
          <p14:tracePt t="106028" x="5380038" y="2665413"/>
          <p14:tracePt t="106044" x="5408613" y="2751138"/>
          <p14:tracePt t="106061" x="5457825" y="2908300"/>
          <p14:tracePt t="106078" x="5480050" y="3000375"/>
          <p14:tracePt t="106096" x="5522913" y="3100388"/>
          <p14:tracePt t="106113" x="5572125" y="3222625"/>
          <p14:tracePt t="106130" x="5637213" y="3351213"/>
          <p14:tracePt t="106148" x="5700713" y="3465513"/>
          <p14:tracePt t="106164" x="5772150" y="3608388"/>
          <p14:tracePt t="106180" x="5780088" y="3714750"/>
          <p14:tracePt t="106197" x="5808663" y="3808413"/>
          <p14:tracePt t="106214" x="5808663" y="3865563"/>
          <p14:tracePt t="106231" x="5808663" y="3937000"/>
          <p14:tracePt t="106248" x="5808663" y="4043363"/>
          <p14:tracePt t="106265" x="5829300" y="4214813"/>
          <p14:tracePt t="106282" x="5851525" y="4371975"/>
          <p14:tracePt t="106300" x="5894388" y="4500563"/>
          <p14:tracePt t="106316" x="5937250" y="4586288"/>
          <p14:tracePt t="106334" x="5965825" y="4665663"/>
          <p14:tracePt t="106349" x="5965825" y="4714875"/>
          <p14:tracePt t="106352" x="5972175" y="4729163"/>
          <p14:tracePt t="106367" x="5980113" y="4772025"/>
          <p14:tracePt t="106385" x="5980113" y="4794250"/>
          <p14:tracePt t="106401" x="5986463" y="4822825"/>
          <p14:tracePt t="106418" x="5986463" y="4857750"/>
          <p14:tracePt t="106436" x="5986463" y="4872038"/>
          <p14:tracePt t="106558" x="5994400" y="4872038"/>
          <p14:tracePt t="106931" x="6000750" y="4872038"/>
          <p14:tracePt t="106947" x="6000750" y="4843463"/>
          <p14:tracePt t="106954" x="6008688" y="4800600"/>
          <p14:tracePt t="106962" x="6022975" y="4714875"/>
          <p14:tracePt t="106977" x="6037263" y="4557713"/>
          <p14:tracePt t="106995" x="6037263" y="4257675"/>
          <p14:tracePt t="107012" x="6015038" y="3937000"/>
          <p14:tracePt t="107029" x="5994400" y="3665538"/>
          <p14:tracePt t="107046" x="5929313" y="3451225"/>
          <p14:tracePt t="107062" x="5851525" y="3179763"/>
          <p14:tracePt t="107079" x="5786438" y="2979738"/>
          <p14:tracePt t="107096" x="5700713" y="2800350"/>
          <p14:tracePt t="107112" x="5600700" y="2608263"/>
          <p14:tracePt t="107129" x="5508625" y="2408238"/>
          <p14:tracePt t="107147" x="5400675" y="2257425"/>
          <p14:tracePt t="107163" x="5308600" y="2108200"/>
          <p14:tracePt t="107180" x="5272088" y="2036763"/>
          <p14:tracePt t="107197" x="5229225" y="1943100"/>
          <p14:tracePt t="107214" x="5180013" y="1828800"/>
          <p14:tracePt t="107230" x="5143500" y="1728788"/>
          <p14:tracePt t="107248" x="5086350" y="1657350"/>
          <p14:tracePt t="107265" x="5043488" y="1579563"/>
          <p14:tracePt t="107282" x="5008563" y="1522413"/>
          <p14:tracePt t="107298" x="4979988" y="1485900"/>
          <p14:tracePt t="107317" x="4965700" y="1471613"/>
          <p14:tracePt t="107332" x="4943475" y="1465263"/>
          <p14:tracePt t="107349" x="4937125" y="1457325"/>
          <p14:tracePt t="107366" x="4929188" y="1450975"/>
          <p14:tracePt t="107383" x="4914900" y="1443038"/>
          <p14:tracePt t="107400" x="4900613" y="1428750"/>
          <p14:tracePt t="107417" x="4872038" y="1422400"/>
          <p14:tracePt t="107434" x="4865688" y="1422400"/>
          <p14:tracePt t="107452" x="4857750" y="1422400"/>
          <p14:tracePt t="107468" x="4851400" y="1436688"/>
          <p14:tracePt t="107485" x="4843463" y="1471613"/>
          <p14:tracePt t="107503" x="4843463" y="1514475"/>
          <p14:tracePt t="107520" x="4843463" y="1543050"/>
          <p14:tracePt t="107536" x="4843463" y="1579563"/>
          <p14:tracePt t="107556" x="4843463" y="1608138"/>
          <p14:tracePt t="107571" x="4843463" y="1651000"/>
          <p14:tracePt t="107587" x="4843463" y="1679575"/>
          <p14:tracePt t="107604" x="4843463" y="1728788"/>
          <p14:tracePt t="107620" x="4843463" y="1771650"/>
          <p14:tracePt t="107638" x="4851400" y="1808163"/>
          <p14:tracePt t="107656" x="4851400" y="1828800"/>
          <p14:tracePt t="107672" x="4851400" y="1836738"/>
          <p14:tracePt t="107829" x="4851400" y="1822450"/>
          <p14:tracePt t="107838" x="4851400" y="1814513"/>
          <p14:tracePt t="107846" x="4851400" y="1793875"/>
          <p14:tracePt t="107859" x="4851400" y="1771650"/>
          <p14:tracePt t="107875" x="4851400" y="1728788"/>
          <p14:tracePt t="107891" x="4851400" y="1708150"/>
          <p14:tracePt t="107908" x="4851400" y="1693863"/>
          <p14:tracePt t="107925" x="4851400" y="1685925"/>
          <p14:tracePt t="107942" x="4851400" y="1679575"/>
          <p14:tracePt t="108860" x="4851400" y="1671638"/>
          <p14:tracePt t="110078" x="4857750" y="1679575"/>
          <p14:tracePt t="110086" x="4865688" y="1685925"/>
          <p14:tracePt t="110094" x="4872038" y="1693863"/>
          <p14:tracePt t="110111" x="4900613" y="1714500"/>
          <p14:tracePt t="110128" x="4929188" y="1722438"/>
          <p14:tracePt t="110145" x="4972050" y="1751013"/>
          <p14:tracePt t="110164" x="5037138" y="1757363"/>
          <p14:tracePt t="110180" x="5094288" y="1785938"/>
          <p14:tracePt t="110196" x="5137150" y="1808163"/>
          <p14:tracePt t="110213" x="5172075" y="1828800"/>
          <p14:tracePt t="110229" x="5208588" y="1865313"/>
          <p14:tracePt t="110247" x="5257800" y="1900238"/>
          <p14:tracePt t="110265" x="5280025" y="1936750"/>
          <p14:tracePt t="110281" x="5329238" y="1985963"/>
          <p14:tracePt t="110297" x="5357813" y="2014538"/>
          <p14:tracePt t="110315" x="5394325" y="2057400"/>
          <p14:tracePt t="110331" x="5437188" y="2114550"/>
          <p14:tracePt t="110348" x="5472113" y="2143125"/>
          <p14:tracePt t="110365" x="5500688" y="2185988"/>
          <p14:tracePt t="110382" x="5551488" y="2257425"/>
          <p14:tracePt t="110400" x="5572125" y="2314575"/>
          <p14:tracePt t="110416" x="5622925" y="2400300"/>
          <p14:tracePt t="110433" x="5651500" y="2465388"/>
          <p14:tracePt t="110450" x="5700713" y="2551113"/>
          <p14:tracePt t="110467" x="5765800" y="2693988"/>
          <p14:tracePt t="110484" x="5800725" y="2794000"/>
          <p14:tracePt t="110501" x="5851525" y="2914650"/>
          <p14:tracePt t="110519" x="5908675" y="3014663"/>
          <p14:tracePt t="110535" x="5943600" y="3128963"/>
          <p14:tracePt t="110551" x="5965825" y="3214688"/>
          <p14:tracePt t="110553" x="5986463" y="3279775"/>
          <p14:tracePt t="110569" x="6022975" y="3357563"/>
          <p14:tracePt t="110585" x="6065838" y="3429000"/>
          <p14:tracePt t="110602" x="6108700" y="3500438"/>
          <p14:tracePt t="110619" x="6143625" y="3608388"/>
          <p14:tracePt t="110636" x="6180138" y="3686175"/>
          <p14:tracePt t="110653" x="6208713" y="3743325"/>
          <p14:tracePt t="110671" x="6286500" y="3871913"/>
          <p14:tracePt t="110687" x="6323013" y="3951288"/>
          <p14:tracePt t="110704" x="6380163" y="4043363"/>
          <p14:tracePt t="110721" x="6400800" y="4108450"/>
          <p14:tracePt t="110738" x="6429375" y="4165600"/>
          <p14:tracePt t="110755" x="6465888" y="4222750"/>
          <p14:tracePt t="110772" x="6500813" y="4265613"/>
          <p14:tracePt t="110789" x="6537325" y="4322763"/>
          <p14:tracePt t="110806" x="6557963" y="4337050"/>
          <p14:tracePt t="110822" x="6565900" y="4343400"/>
          <p14:tracePt t="111050" x="6565900" y="4337050"/>
          <p14:tracePt t="111057" x="6572250" y="4329113"/>
          <p14:tracePt t="111071" x="6572250" y="4322763"/>
          <p14:tracePt t="111079" x="6580188" y="4322763"/>
          <p14:tracePt t="111102" x="6580188" y="4314825"/>
          <p14:tracePt t="111118" x="6580188" y="4308475"/>
          <p14:tracePt t="111132" x="6580188" y="4300538"/>
          <p14:tracePt t="111144" x="6580188" y="4294188"/>
          <p14:tracePt t="111161" x="6580188" y="4257675"/>
          <p14:tracePt t="111178" x="6529388" y="4051300"/>
          <p14:tracePt t="111195" x="6400800" y="3843338"/>
          <p14:tracePt t="111214" x="6300788" y="3651250"/>
          <p14:tracePt t="111231" x="6208713" y="3500438"/>
          <p14:tracePt t="111248" x="6115050" y="3394075"/>
          <p14:tracePt t="111263" x="6000750" y="3286125"/>
          <p14:tracePt t="111282" x="5851525" y="3114675"/>
          <p14:tracePt t="111299" x="5765800" y="3051175"/>
          <p14:tracePt t="111316" x="5715000" y="2994025"/>
          <p14:tracePt t="111333" x="5643563" y="2900363"/>
          <p14:tracePt t="111349" x="5572125" y="2808288"/>
          <p14:tracePt t="111365" x="5480050" y="2665413"/>
          <p14:tracePt t="111382" x="5400675" y="2551113"/>
          <p14:tracePt t="111399" x="5322888" y="2465388"/>
          <p14:tracePt t="111416" x="5265738" y="2393950"/>
          <p14:tracePt t="111433" x="5214938" y="2314575"/>
          <p14:tracePt t="111450" x="5151438" y="2228850"/>
          <p14:tracePt t="111467" x="5072063" y="2100263"/>
          <p14:tracePt t="111484" x="5029200" y="2014538"/>
          <p14:tracePt t="111500" x="4994275" y="1928813"/>
          <p14:tracePt t="111518" x="4965700" y="1851025"/>
          <p14:tracePt t="111534" x="4943475" y="1751013"/>
          <p14:tracePt t="111551" x="4929188" y="1671638"/>
          <p14:tracePt t="111569" x="4900613" y="1585913"/>
          <p14:tracePt t="111587" x="4900613" y="1557338"/>
          <p14:tracePt t="111602" x="4900613" y="1543050"/>
          <p14:tracePt t="111619" x="4894263" y="1528763"/>
          <p14:tracePt t="111636" x="4894263" y="1522413"/>
          <p14:tracePt t="111653" x="4894263" y="1514475"/>
          <p14:tracePt t="111671" x="4894263" y="1508125"/>
          <p14:tracePt t="111687" x="4900613" y="1500188"/>
          <p14:tracePt t="111704" x="4908550" y="1493838"/>
          <p14:tracePt t="111721" x="4922838" y="1493838"/>
          <p14:tracePt t="111823" x="4929188" y="1493838"/>
          <p14:tracePt t="111838" x="4943475" y="1500188"/>
          <p14:tracePt t="111846" x="4951413" y="1514475"/>
          <p14:tracePt t="111858" x="4986338" y="1543050"/>
          <p14:tracePt t="111875" x="5014913" y="1571625"/>
          <p14:tracePt t="111891" x="5057775" y="1593850"/>
          <p14:tracePt t="111908" x="5065713" y="1600200"/>
          <p14:tracePt t="111925" x="5065713" y="1608138"/>
          <p14:tracePt t="111942" x="5072063" y="1608138"/>
          <p14:tracePt t="112018" x="5072063" y="1614488"/>
          <p14:tracePt t="112026" x="5080000" y="1614488"/>
          <p14:tracePt t="117563" x="5080000" y="1622425"/>
          <p14:tracePt t="117625" x="5086350" y="1622425"/>
          <p14:tracePt t="118539" x="5086350" y="1628775"/>
          <p14:tracePt t="118555" x="5094288" y="1628775"/>
          <p14:tracePt t="118578" x="5094288" y="1636713"/>
          <p14:tracePt t="118745" x="5094288" y="1643063"/>
          <p14:tracePt t="119592" x="5100638" y="1651000"/>
          <p14:tracePt t="119608" x="5100638" y="1657350"/>
          <p14:tracePt t="119617" x="5100638" y="1671638"/>
          <p14:tracePt t="119623" x="5114925" y="1685925"/>
          <p14:tracePt t="119633" x="5114925" y="1700213"/>
          <p14:tracePt t="119650" x="5129213" y="1728788"/>
          <p14:tracePt t="119668" x="5137150" y="1751013"/>
          <p14:tracePt t="119685" x="5157788" y="1779588"/>
          <p14:tracePt t="119701" x="5165725" y="1800225"/>
          <p14:tracePt t="119718" x="5172075" y="1828800"/>
          <p14:tracePt t="119735" x="5186363" y="1843088"/>
          <p14:tracePt t="119752" x="5208588" y="1879600"/>
          <p14:tracePt t="119769" x="5222875" y="1908175"/>
          <p14:tracePt t="119786" x="5229225" y="1943100"/>
          <p14:tracePt t="119803" x="5243513" y="1979613"/>
          <p14:tracePt t="119820" x="5257800" y="2036763"/>
          <p14:tracePt t="119836" x="5272088" y="2071688"/>
          <p14:tracePt t="119854" x="5280025" y="2100263"/>
          <p14:tracePt t="119873" x="5294313" y="2143125"/>
          <p14:tracePt t="119890" x="5294313" y="2151063"/>
          <p14:tracePt t="119998" x="5294313" y="2157413"/>
          <p14:tracePt t="120182" x="5300663" y="2171700"/>
          <p14:tracePt t="120185" x="5300663" y="2179638"/>
          <p14:tracePt t="120194" x="5300663" y="2193925"/>
          <p14:tracePt t="120209" x="5308600" y="2236788"/>
          <p14:tracePt t="120226" x="5322888" y="2279650"/>
          <p14:tracePt t="120243" x="5337175" y="2322513"/>
          <p14:tracePt t="120260" x="5351463" y="2379663"/>
          <p14:tracePt t="120277" x="5365750" y="2414588"/>
          <p14:tracePt t="120296" x="5394325" y="2471738"/>
          <p14:tracePt t="120313" x="5414963" y="2528888"/>
          <p14:tracePt t="120330" x="5437188" y="2586038"/>
          <p14:tracePt t="120345" x="5457825" y="2628900"/>
          <p14:tracePt t="120362" x="5472113" y="2671763"/>
          <p14:tracePt t="120378" x="5494338" y="2736850"/>
          <p14:tracePt t="120396" x="5514975" y="2800350"/>
          <p14:tracePt t="120398" x="5522913" y="2828925"/>
          <p14:tracePt t="120413" x="5551488" y="2871788"/>
          <p14:tracePt t="120430" x="5580063" y="2922588"/>
          <p14:tracePt t="120447" x="5600700" y="2965450"/>
          <p14:tracePt t="120464" x="5629275" y="3022600"/>
          <p14:tracePt t="120482" x="5665788" y="3071813"/>
          <p14:tracePt t="120499" x="5715000" y="3143250"/>
          <p14:tracePt t="120516" x="5743575" y="3214688"/>
          <p14:tracePt t="120533" x="5780088" y="3279775"/>
          <p14:tracePt t="120549" x="5822950" y="3336925"/>
          <p14:tracePt t="120566" x="5872163" y="3394075"/>
          <p14:tracePt t="120582" x="5915025" y="3451225"/>
          <p14:tracePt t="120585" x="5943600" y="3486150"/>
          <p14:tracePt t="120600" x="5994400" y="3522663"/>
          <p14:tracePt t="120616" x="6037263" y="3565525"/>
          <p14:tracePt t="120633" x="6072188" y="3579813"/>
          <p14:tracePt t="120650" x="6129338" y="3614738"/>
          <p14:tracePt t="120667" x="6151563" y="3651250"/>
          <p14:tracePt t="120686" x="6194425" y="3700463"/>
          <p14:tracePt t="120701" x="6223000" y="3729038"/>
          <p14:tracePt t="120718" x="6251575" y="3765550"/>
          <p14:tracePt t="120735" x="6286500" y="3829050"/>
          <p14:tracePt t="120752" x="6308725" y="3894138"/>
          <p14:tracePt t="120768" x="6372225" y="3994150"/>
          <p14:tracePt t="120786" x="6408738" y="4079875"/>
          <p14:tracePt t="120803" x="6494463" y="4200525"/>
          <p14:tracePt t="120819" x="6557963" y="4279900"/>
          <p14:tracePt t="120837" x="6600825" y="4329113"/>
          <p14:tracePt t="120854" x="6637338" y="4365625"/>
          <p14:tracePt t="120871" x="6665913" y="4386263"/>
          <p14:tracePt t="120888" x="6672263" y="4394200"/>
          <p14:tracePt t="120905" x="6672263" y="4400550"/>
          <p14:tracePt t="121006" x="6680200" y="4400550"/>
          <p14:tracePt t="121014" x="6686550" y="4408488"/>
          <p14:tracePt t="121023" x="6686550" y="4414838"/>
          <p14:tracePt t="121039" x="6700838" y="4422775"/>
          <p14:tracePt t="121056" x="6715125" y="4429125"/>
          <p14:tracePt t="121074" x="6743700" y="4437063"/>
          <p14:tracePt t="121091" x="6786563" y="4443413"/>
          <p14:tracePt t="121108" x="6794500" y="4451350"/>
          <p14:tracePt t="121124" x="6800850" y="4457700"/>
          <p14:tracePt t="121141" x="6815138" y="4471988"/>
          <p14:tracePt t="121159" x="6823075" y="4514850"/>
          <p14:tracePt t="121177" x="6858000" y="4579938"/>
          <p14:tracePt t="121192" x="6858000" y="4614863"/>
          <p14:tracePt t="121211" x="6886575" y="4694238"/>
          <p14:tracePt t="121227" x="6894513" y="4737100"/>
          <p14:tracePt t="121244" x="6900863" y="4772025"/>
          <p14:tracePt t="121261" x="6915150" y="4808538"/>
          <p14:tracePt t="121277" x="6923088" y="4829175"/>
          <p14:tracePt t="121280" x="6929438" y="4843463"/>
          <p14:tracePt t="121294" x="6929438" y="4851400"/>
          <p14:tracePt t="121311" x="6929438" y="4894263"/>
          <p14:tracePt t="121327" x="6937375" y="4908550"/>
          <p14:tracePt t="121344" x="6937375" y="4943475"/>
          <p14:tracePt t="121362" x="6937375" y="4965700"/>
          <p14:tracePt t="121378" x="6937375" y="4986338"/>
          <p14:tracePt t="121395" x="6937375" y="5014913"/>
          <p14:tracePt t="121412" x="6937375" y="5051425"/>
          <p14:tracePt t="121429" x="6937375" y="5065713"/>
          <p14:tracePt t="121449" x="6937375" y="5072063"/>
          <p14:tracePt t="121465" x="6937375" y="5100638"/>
          <p14:tracePt t="121482" x="6929438" y="5122863"/>
          <p14:tracePt t="121499" x="6923088" y="5137150"/>
          <p14:tracePt t="121516" x="6908800" y="5143500"/>
          <p14:tracePt t="121532" x="6900863" y="5151438"/>
          <p14:tracePt t="121550" x="6865938" y="5172075"/>
          <p14:tracePt t="121567" x="6851650" y="5180013"/>
          <p14:tracePt t="121584" x="6823075" y="5194300"/>
          <p14:tracePt t="121600" x="6815138" y="5194300"/>
          <p14:tracePt t="121618" x="6800850" y="5194300"/>
          <p14:tracePt t="121634" x="6794500" y="5194300"/>
          <p14:tracePt t="121649" x="6751638" y="5186363"/>
          <p14:tracePt t="121666" x="6708775" y="5172075"/>
          <p14:tracePt t="121684" x="6680200" y="5165725"/>
          <p14:tracePt t="121701" x="6600825" y="5151438"/>
          <p14:tracePt t="121717" x="6572250" y="5143500"/>
          <p14:tracePt t="121734" x="6537325" y="5129213"/>
          <p14:tracePt t="121752" x="6515100" y="5114925"/>
          <p14:tracePt t="121769" x="6500813" y="5086350"/>
          <p14:tracePt t="121786" x="6480175" y="5051425"/>
          <p14:tracePt t="121803" x="6443663" y="4951413"/>
          <p14:tracePt t="121819" x="6415088" y="4886325"/>
          <p14:tracePt t="121836" x="6394450" y="4814888"/>
          <p14:tracePt t="121853" x="6365875" y="4729163"/>
          <p14:tracePt t="121870" x="6357938" y="4679950"/>
          <p14:tracePt t="121887" x="6357938" y="4637088"/>
          <p14:tracePt t="121905" x="6357938" y="4565650"/>
          <p14:tracePt t="121922" x="6365875" y="4500563"/>
          <p14:tracePt t="121938" x="6372225" y="4471988"/>
          <p14:tracePt t="121954" x="6394450" y="4422775"/>
          <p14:tracePt t="121972" x="6408738" y="4371975"/>
          <p14:tracePt t="121989" x="6451600" y="4286250"/>
          <p14:tracePt t="122005" x="6465888" y="4257675"/>
          <p14:tracePt t="122022" x="6486525" y="4214813"/>
          <p14:tracePt t="122040" x="6508750" y="4194175"/>
          <p14:tracePt t="122057" x="6515100" y="4186238"/>
          <p14:tracePt t="122073" x="6551613" y="4165600"/>
          <p14:tracePt t="122090" x="6572250" y="4157663"/>
          <p14:tracePt t="122092" x="6586538" y="4151313"/>
          <p14:tracePt t="122107" x="6615113" y="4143375"/>
          <p14:tracePt t="122125" x="6629400" y="4143375"/>
          <p14:tracePt t="122142" x="6643688" y="4143375"/>
          <p14:tracePt t="122159" x="6643688" y="4137025"/>
          <p14:tracePt t="122197" x="6657975" y="4143375"/>
          <p14:tracePt t="122202" x="6665913" y="4157663"/>
          <p14:tracePt t="122212" x="6665913" y="4179888"/>
          <p14:tracePt t="122225" x="6672263" y="4222750"/>
          <p14:tracePt t="122243" x="6680200" y="4257675"/>
          <p14:tracePt t="122260" x="6694488" y="4308475"/>
          <p14:tracePt t="122276" x="6700838" y="4343400"/>
          <p14:tracePt t="122293" x="6708775" y="4365625"/>
          <p14:tracePt t="122310" x="6715125" y="4386263"/>
          <p14:tracePt t="122327" x="6715125" y="4400550"/>
          <p14:tracePt t="122478" x="6708775" y="4400550"/>
          <p14:tracePt t="122483" x="6700838" y="4408488"/>
          <p14:tracePt t="122804" x="6694488" y="4408488"/>
          <p14:tracePt t="122826" x="6694488" y="4394200"/>
          <p14:tracePt t="122842" x="6694488" y="4386263"/>
          <p14:tracePt t="122858" x="6694488" y="4379913"/>
          <p14:tracePt t="123312" x="6694488" y="4386263"/>
          <p14:tracePt t="123320" x="6694488" y="4394200"/>
          <p14:tracePt t="123329" x="6694488" y="4400550"/>
          <p14:tracePt t="123344" x="6686550" y="4414838"/>
          <p14:tracePt t="123361" x="6686550" y="4429125"/>
          <p14:tracePt t="123378" x="6686550" y="4443413"/>
          <p14:tracePt t="123395" x="6686550" y="4451350"/>
          <p14:tracePt t="123412" x="6686550" y="4457700"/>
          <p14:tracePt t="123431" x="6686550" y="4465638"/>
          <p14:tracePt t="123446" x="6686550" y="4471988"/>
          <p14:tracePt t="123462" x="6686550" y="4479925"/>
          <p14:tracePt t="123479" x="6686550" y="4486275"/>
          <p14:tracePt t="123496" x="6686550" y="4494213"/>
          <p14:tracePt t="123514" x="6686550" y="4514850"/>
          <p14:tracePt t="123531" x="6686550" y="4529138"/>
          <p14:tracePt t="123547" x="6686550" y="4543425"/>
          <p14:tracePt t="123564" x="6686550" y="4551363"/>
          <p14:tracePt t="123581" x="6686550" y="4565650"/>
          <p14:tracePt t="123601" x="6686550" y="4579938"/>
          <p14:tracePt t="123618" x="6686550" y="4594225"/>
          <p14:tracePt t="123633" x="6686550" y="4600575"/>
          <p14:tracePt t="123649" x="6686550" y="4614863"/>
          <p14:tracePt t="123666" x="6686550" y="4622800"/>
          <p14:tracePt t="123700" x="6686550" y="4637088"/>
          <p14:tracePt t="123717" x="6686550" y="4643438"/>
          <p14:tracePt t="123734" x="6686550" y="4651375"/>
          <p14:tracePt t="123751" x="6686550" y="4665663"/>
          <p14:tracePt t="123768" x="6686550" y="4679950"/>
          <p14:tracePt t="123785" x="6686550" y="4686300"/>
          <p14:tracePt t="123802" x="6686550" y="4708525"/>
          <p14:tracePt t="123820" x="6686550" y="4714875"/>
          <p14:tracePt t="123961" x="6686550" y="4722813"/>
          <p14:tracePt t="123966" x="6686550" y="4729163"/>
          <p14:tracePt t="123982" x="6686550" y="4743450"/>
          <p14:tracePt t="123992" x="6686550" y="4751388"/>
          <p14:tracePt t="124014" x="6686550" y="4757738"/>
          <p14:tracePt t="124023" x="6686550" y="4765675"/>
          <p14:tracePt t="124038" x="6686550" y="4772025"/>
          <p14:tracePt t="124164" x="6686550" y="4779963"/>
          <p14:tracePt t="124188" x="6686550" y="4786313"/>
          <p14:tracePt t="124334" x="6686550" y="4794250"/>
          <p14:tracePt t="124341" x="6686550" y="4800600"/>
          <p14:tracePt t="124447" x="6686550" y="4808538"/>
          <p14:tracePt t="124516" x="6680200" y="4808538"/>
          <p14:tracePt t="124679" x="6680200" y="4814888"/>
          <p14:tracePt t="124711" x="6680200" y="4822825"/>
          <p14:tracePt t="124804" x="6680200" y="4829175"/>
          <p14:tracePt t="124827" x="6680200" y="4837113"/>
          <p14:tracePt t="124851" x="6672263" y="4843463"/>
          <p14:tracePt t="124873" x="6665913" y="4843463"/>
          <p14:tracePt t="124891" x="6665913" y="4851400"/>
          <p14:tracePt t="126898" x="6665913" y="4837113"/>
          <p14:tracePt t="126906" x="6665913" y="4814888"/>
          <p14:tracePt t="126916" x="6665913" y="4794250"/>
          <p14:tracePt t="126922" x="6665913" y="4765675"/>
          <p14:tracePt t="126938" x="6657975" y="4714875"/>
          <p14:tracePt t="126955" x="6657975" y="4665663"/>
          <p14:tracePt t="126971" x="6657975" y="4629150"/>
          <p14:tracePt t="126989" x="6657975" y="4608513"/>
          <p14:tracePt t="127114" x="6657975" y="4594225"/>
          <p14:tracePt t="127121" x="6657975" y="4586288"/>
          <p14:tracePt t="127131" x="6657975" y="4579938"/>
          <p14:tracePt t="127139" x="6657975" y="4565650"/>
          <p14:tracePt t="127156" x="6657975" y="4557713"/>
          <p14:tracePt t="127187" x="6657975" y="4551363"/>
          <p14:tracePt t="127264" x="6657975" y="4543425"/>
          <p14:tracePt t="127278" x="6657975" y="4529138"/>
          <p14:tracePt t="127296" x="6665913" y="4522788"/>
          <p14:tracePt t="127380" x="6665913" y="4514850"/>
          <p14:tracePt t="127414" x="6665913" y="4508500"/>
          <p14:tracePt t="127420" x="6672263" y="4508500"/>
          <p14:tracePt t="130404" x="6680200" y="4514850"/>
          <p14:tracePt t="130413" x="6686550" y="4522788"/>
          <p14:tracePt t="130420" x="6686550" y="4537075"/>
          <p14:tracePt t="130430" x="6700838" y="4551363"/>
          <p14:tracePt t="130444" x="6729413" y="4594225"/>
          <p14:tracePt t="130461" x="6751638" y="4629150"/>
          <p14:tracePt t="130479" x="6765925" y="4665663"/>
          <p14:tracePt t="130496" x="6765925" y="4679950"/>
          <p14:tracePt t="130513" x="6772275" y="4686300"/>
          <p14:tracePt t="130530" x="6772275" y="4694238"/>
          <p14:tracePt t="130546" x="6780213" y="4708525"/>
          <p14:tracePt t="130562" x="6780213" y="4714875"/>
          <p14:tracePt t="130579" x="6786563" y="4737100"/>
          <p14:tracePt t="130596" x="6786563" y="4757738"/>
          <p14:tracePt t="130613" x="6786563" y="4772025"/>
          <p14:tracePt t="130629" x="6786563" y="4779963"/>
          <p14:tracePt t="130744" x="6786563" y="4786313"/>
          <p14:tracePt t="130802" x="6786563" y="4794250"/>
          <p14:tracePt t="131647" x="6786563" y="4800600"/>
          <p14:tracePt t="132717" x="6794500" y="4800600"/>
          <p14:tracePt t="132724" x="6794500" y="4794250"/>
          <p14:tracePt t="132734" x="6800850" y="4794250"/>
          <p14:tracePt t="132749" x="6808788" y="4786313"/>
          <p14:tracePt t="132766" x="6815138" y="4786313"/>
          <p14:tracePt t="132781" x="6823075" y="4772025"/>
          <p14:tracePt t="132818" x="6829425" y="4772025"/>
          <p14:tracePt t="132832" x="6858000" y="4772025"/>
          <p14:tracePt t="132849" x="6894513" y="4772025"/>
          <p14:tracePt t="132866" x="6929438" y="4772025"/>
          <p14:tracePt t="132884" x="6958013" y="4772025"/>
          <p14:tracePt t="132900" x="6972300" y="4772025"/>
          <p14:tracePt t="132917" x="6994525" y="4772025"/>
          <p14:tracePt t="132934" x="7023100" y="4772025"/>
          <p14:tracePt t="132951" x="7051675" y="4772025"/>
          <p14:tracePt t="132970" x="7072313" y="4772025"/>
          <p14:tracePt t="132986" x="7094538" y="4772025"/>
          <p14:tracePt t="133003" x="7123113" y="4779963"/>
          <p14:tracePt t="133020" x="7137400" y="4786313"/>
          <p14:tracePt t="133037" x="7180263" y="4800600"/>
          <p14:tracePt t="133053" x="7208838" y="4800600"/>
          <p14:tracePt t="133070" x="7243763" y="4814888"/>
          <p14:tracePt t="133086" x="7272338" y="4814888"/>
          <p14:tracePt t="133105" x="7286625" y="4822825"/>
          <p14:tracePt t="133121" x="7294563" y="4829175"/>
          <p14:tracePt t="134160" x="7294563" y="4822825"/>
          <p14:tracePt t="134168" x="7294563" y="4814888"/>
          <p14:tracePt t="134176" x="7286625" y="4800600"/>
          <p14:tracePt t="134188" x="7280275" y="4779963"/>
          <p14:tracePt t="134205" x="7251700" y="4714875"/>
          <p14:tracePt t="134222" x="7208838" y="4637088"/>
          <p14:tracePt t="134239" x="7108825" y="4500563"/>
          <p14:tracePt t="134256" x="7023100" y="4357688"/>
          <p14:tracePt t="134272" x="6915150" y="4237038"/>
          <p14:tracePt t="134290" x="6837363" y="4086225"/>
          <p14:tracePt t="134306" x="6743700" y="3957638"/>
          <p14:tracePt t="134324" x="6572250" y="3736975"/>
          <p14:tracePt t="134340" x="6472238" y="3614738"/>
          <p14:tracePt t="134357" x="6380163" y="3522663"/>
          <p14:tracePt t="134375" x="6294438" y="3436938"/>
          <p14:tracePt t="134391" x="6208713" y="3351213"/>
          <p14:tracePt t="134408" x="6108700" y="3228975"/>
          <p14:tracePt t="134425" x="5994400" y="3100388"/>
          <p14:tracePt t="134442" x="5922963" y="3008313"/>
          <p14:tracePt t="134459" x="5872163" y="2936875"/>
          <p14:tracePt t="134476" x="5815013" y="2865438"/>
          <p14:tracePt t="134493" x="5772150" y="2808288"/>
          <p14:tracePt t="134510" x="5729288" y="2736850"/>
          <p14:tracePt t="134528" x="5694363" y="2686050"/>
          <p14:tracePt t="134543" x="5680075" y="2636838"/>
          <p14:tracePt t="134560" x="5657850" y="2557463"/>
          <p14:tracePt t="134578" x="5600700" y="2365375"/>
          <p14:tracePt t="134595" x="5522913" y="1808163"/>
          <p14:tracePt t="134611" x="5451475" y="1622425"/>
          <p14:tracePt t="134629" x="5429250" y="1585913"/>
          <p14:tracePt t="134647" x="5400675" y="1479550"/>
          <p14:tracePt t="134664" x="5380038" y="1428750"/>
          <p14:tracePt t="134679" x="5372100" y="1393825"/>
          <p14:tracePt t="134696" x="5357813" y="1357313"/>
          <p14:tracePt t="134700" x="5357813" y="1350963"/>
          <p14:tracePt t="134713" x="5357813" y="1343025"/>
          <p14:tracePt t="134881" x="5357813" y="1350963"/>
          <p14:tracePt t="134888" x="5357813" y="1357313"/>
          <p14:tracePt t="134900" x="5357813" y="1371600"/>
          <p14:tracePt t="134918" x="5357813" y="1408113"/>
          <p14:tracePt t="134935" x="5357813" y="1436688"/>
          <p14:tracePt t="134951" x="5357813" y="1471613"/>
          <p14:tracePt t="134968" x="5357813" y="1508125"/>
          <p14:tracePt t="134985" x="5365750" y="1536700"/>
          <p14:tracePt t="135002" x="5372100" y="1557338"/>
          <p14:tracePt t="135018" x="5372100" y="1571625"/>
          <p14:tracePt t="135036" x="5380038" y="1593850"/>
          <p14:tracePt t="135069" x="5380038" y="1600200"/>
          <p14:tracePt t="135086" x="5380038" y="1608138"/>
          <p14:tracePt t="135103" x="5380038" y="1614488"/>
          <p14:tracePt t="135120" x="5380038" y="1622425"/>
          <p14:tracePt t="135184" x="5380038" y="1628775"/>
          <p14:tracePt t="135194" x="5380038" y="1636713"/>
          <p14:tracePt t="135209" x="5380038" y="1643063"/>
          <p14:tracePt t="135221" x="5380038" y="1651000"/>
          <p14:tracePt t="135238" x="5380038" y="1679575"/>
          <p14:tracePt t="135255" x="5380038" y="1693863"/>
          <p14:tracePt t="135289" x="5380038" y="1700213"/>
          <p14:tracePt t="135343" x="5380038" y="1708150"/>
          <p14:tracePt t="135372" x="5380038" y="1714500"/>
          <p14:tracePt t="135574" x="5372100" y="1722438"/>
          <p14:tracePt t="135616" x="5365750" y="1722438"/>
          <p14:tracePt t="146577" x="5372100" y="1722438"/>
          <p14:tracePt t="146584" x="5380038" y="1722438"/>
          <p14:tracePt t="146599" x="5386388" y="1722438"/>
          <p14:tracePt t="146607" x="5394325" y="1722438"/>
          <p14:tracePt t="146625" x="5437188" y="1722438"/>
          <p14:tracePt t="146642" x="5480050" y="1722438"/>
          <p14:tracePt t="146658" x="5529263" y="1714500"/>
          <p14:tracePt t="146675" x="5580063" y="1708150"/>
          <p14:tracePt t="146692" x="5600700" y="1708150"/>
          <p14:tracePt t="146709" x="5622925" y="1708150"/>
          <p14:tracePt t="146726" x="5637213" y="1708150"/>
          <p14:tracePt t="146744" x="5651500" y="1708150"/>
          <p14:tracePt t="146760" x="5672138" y="1708150"/>
          <p14:tracePt t="146777" x="5686425" y="1708150"/>
          <p14:tracePt t="146794" x="5694363" y="1708150"/>
          <p14:tracePt t="147684" x="5708650" y="1708150"/>
          <p14:tracePt t="147693" x="5729288" y="1728788"/>
          <p14:tracePt t="147700" x="5751513" y="1757363"/>
          <p14:tracePt t="147710" x="5780088" y="1785938"/>
          <p14:tracePt t="147726" x="5857875" y="1851025"/>
          <p14:tracePt t="147743" x="5994400" y="1951038"/>
          <p14:tracePt t="147760" x="6237288" y="2093913"/>
          <p14:tracePt t="147777" x="6608763" y="2300288"/>
          <p14:tracePt t="147793" x="6780213" y="2408238"/>
          <p14:tracePt t="147812" x="6943725" y="2500313"/>
          <p14:tracePt t="147828" x="7058025" y="2571750"/>
          <p14:tracePt t="147846" x="7137400" y="2643188"/>
          <p14:tracePt t="147864" x="7237413" y="2757488"/>
          <p14:tracePt t="147880" x="7251700" y="2808288"/>
          <p14:tracePt t="147896" x="7286625" y="2879725"/>
          <p14:tracePt t="147913" x="7343775" y="2986088"/>
          <p14:tracePt t="147931" x="7358063" y="3071813"/>
          <p14:tracePt t="147947" x="7394575" y="3165475"/>
          <p14:tracePt t="147963" x="7429500" y="3251200"/>
          <p14:tracePt t="147966" x="7472363" y="3286125"/>
          <p14:tracePt t="147980" x="7486650" y="3322638"/>
          <p14:tracePt t="147997" x="7580313" y="3500438"/>
          <p14:tracePt t="148014" x="7608888" y="3529013"/>
          <p14:tracePt t="148031" x="7643813" y="3600450"/>
          <p14:tracePt t="148048" x="7715250" y="3700463"/>
          <p14:tracePt t="148065" x="7772400" y="3808413"/>
          <p14:tracePt t="148082" x="7808913" y="3914775"/>
          <p14:tracePt t="148098" x="7823200" y="3971925"/>
          <p14:tracePt t="148115" x="7837488" y="4022725"/>
          <p14:tracePt t="148134" x="7866063" y="4079875"/>
          <p14:tracePt t="148151" x="7880350" y="4143375"/>
          <p14:tracePt t="148168" x="7900988" y="4208463"/>
          <p14:tracePt t="148185" x="7923213" y="4265613"/>
          <p14:tracePt t="148201" x="7937500" y="4308475"/>
          <p14:tracePt t="148218" x="7951788" y="4379913"/>
          <p14:tracePt t="148234" x="7972425" y="4437063"/>
          <p14:tracePt t="148253" x="7994650" y="4514850"/>
          <p14:tracePt t="148269" x="8015288" y="4551363"/>
          <p14:tracePt t="148285" x="8029575" y="4608513"/>
          <p14:tracePt t="148302" x="8037513" y="4629150"/>
          <p14:tracePt t="148319" x="8043863" y="4657725"/>
          <p14:tracePt t="148335" x="8043863" y="4665663"/>
          <p14:tracePt t="148352" x="8043863" y="4694238"/>
          <p14:tracePt t="148370" x="8051800" y="4714875"/>
          <p14:tracePt t="148387" x="8051800" y="4757738"/>
          <p14:tracePt t="148403" x="8051800" y="4786313"/>
          <p14:tracePt t="148421" x="8051800" y="4800600"/>
          <p14:tracePt t="148438" x="8051800" y="4822825"/>
          <p14:tracePt t="148455" x="8051800" y="4829175"/>
          <p14:tracePt t="148471" x="8051800" y="4843463"/>
          <p14:tracePt t="148488" x="8051800" y="4857750"/>
          <p14:tracePt t="148491" x="8043863" y="4865688"/>
          <p14:tracePt t="148505" x="8037513" y="4879975"/>
          <p14:tracePt t="148524" x="8029575" y="4894263"/>
          <p14:tracePt t="148541" x="8023225" y="4900613"/>
          <p14:tracePt t="148557" x="8015288" y="4900613"/>
          <p14:tracePt t="148608" x="8015288" y="4908550"/>
          <p14:tracePt t="148631" x="8008938" y="4908550"/>
          <p14:tracePt t="148684" x="8001000" y="4908550"/>
          <p14:tracePt t="148755" x="7994650" y="4908550"/>
          <p14:tracePt t="149164" x="7986713" y="4908550"/>
          <p14:tracePt t="149169" x="7986713" y="4900613"/>
          <p14:tracePt t="149183" x="7980363" y="4894263"/>
          <p14:tracePt t="149200" x="7972425" y="4886325"/>
          <p14:tracePt t="149217" x="7972425" y="4879975"/>
          <p14:tracePt t="149841" x="7966075" y="4879975"/>
          <p14:tracePt t="149848" x="7958138" y="4879975"/>
          <p14:tracePt t="149928" x="7951788" y="4879975"/>
          <p14:tracePt t="149944" x="7951788" y="4872038"/>
          <p14:tracePt t="150185" x="7951788" y="4865688"/>
          <p14:tracePt t="150418" x="7951788" y="4857750"/>
          <p14:tracePt t="150435" x="7943850" y="4857750"/>
          <p14:tracePt t="150468" x="7943850" y="4851400"/>
          <p14:tracePt t="150847" x="7929563" y="4843463"/>
          <p14:tracePt t="150856" x="7929563" y="4837113"/>
          <p14:tracePt t="150864" x="7929563" y="4814888"/>
          <p14:tracePt t="150878" x="7923213" y="4794250"/>
          <p14:tracePt t="150895" x="7900988" y="4714875"/>
          <p14:tracePt t="150911" x="7872413" y="4629150"/>
          <p14:tracePt t="150928" x="7843838" y="4551363"/>
          <p14:tracePt t="150945" x="7786688" y="4422775"/>
          <p14:tracePt t="150962" x="7666038" y="4186238"/>
          <p14:tracePt t="150980" x="7508875" y="3951288"/>
          <p14:tracePt t="150998" x="7272338" y="3643313"/>
          <p14:tracePt t="151014" x="7172325" y="3500438"/>
          <p14:tracePt t="151031" x="7065963" y="3328988"/>
          <p14:tracePt t="151048" x="6980238" y="3186113"/>
          <p14:tracePt t="151065" x="6923088" y="3065463"/>
          <p14:tracePt t="151082" x="6815138" y="2894013"/>
          <p14:tracePt t="151098" x="6751638" y="2779713"/>
          <p14:tracePt t="151114" x="6672263" y="2671763"/>
          <p14:tracePt t="151132" x="6580188" y="2579688"/>
          <p14:tracePt t="151149" x="6500813" y="2500313"/>
          <p14:tracePt t="151166" x="6423025" y="2436813"/>
          <p14:tracePt t="151184" x="6308725" y="2371725"/>
          <p14:tracePt t="151200" x="6194425" y="2286000"/>
          <p14:tracePt t="151216" x="6108700" y="2200275"/>
          <p14:tracePt t="151233" x="6057900" y="2136775"/>
          <p14:tracePt t="151250" x="6008688" y="2079625"/>
          <p14:tracePt t="151267" x="5943600" y="2008188"/>
          <p14:tracePt t="151284" x="5865813" y="1979613"/>
          <p14:tracePt t="151301" x="5822950" y="1943100"/>
          <p14:tracePt t="151318" x="5780088" y="1914525"/>
          <p14:tracePt t="151335" x="5743575" y="1893888"/>
          <p14:tracePt t="151352" x="5708650" y="1885950"/>
          <p14:tracePt t="151368" x="5657850" y="1865313"/>
          <p14:tracePt t="151386" x="5586413" y="1843088"/>
          <p14:tracePt t="151403" x="5408613" y="1814513"/>
          <p14:tracePt t="151420" x="5286375" y="1814513"/>
          <p14:tracePt t="151438" x="5243513" y="1822450"/>
          <p14:tracePt t="151471" x="5229225" y="1822450"/>
          <p14:tracePt t="151488" x="5214938" y="1822450"/>
          <p14:tracePt t="151504" x="5194300" y="1822450"/>
          <p14:tracePt t="151521" x="5172075" y="1822450"/>
          <p14:tracePt t="151538" x="5143500" y="1822450"/>
          <p14:tracePt t="151556" x="5072063" y="1814513"/>
          <p14:tracePt t="151572" x="4994275" y="1785938"/>
          <p14:tracePt t="151589" x="4894263" y="1771650"/>
          <p14:tracePt t="151606" x="4829175" y="1771650"/>
          <p14:tracePt t="151623" x="4800600" y="1765300"/>
          <p14:tracePt t="151640" x="4765675" y="1751013"/>
          <p14:tracePt t="151658" x="4722813" y="1743075"/>
          <p14:tracePt t="151674" x="4643438" y="1714500"/>
          <p14:tracePt t="151676" x="4565650" y="1693863"/>
          <p14:tracePt t="151691" x="4443413" y="1685925"/>
          <p14:tracePt t="151707" x="4357688" y="1657350"/>
          <p14:tracePt t="151725" x="4257675" y="1657350"/>
          <p14:tracePt t="151741" x="4186238" y="1651000"/>
          <p14:tracePt t="151758" x="4143375" y="1651000"/>
          <p14:tracePt t="151776" x="4137025" y="1651000"/>
          <p14:tracePt t="151792" x="4129088" y="1643063"/>
          <p14:tracePt t="151809" x="4086225" y="1622425"/>
          <p14:tracePt t="151826" x="4037013" y="1608138"/>
          <p14:tracePt t="151844" x="3986213" y="1585913"/>
          <p14:tracePt t="151860" x="3937000" y="1571625"/>
          <p14:tracePt t="151877" x="3922713" y="1565275"/>
          <p14:tracePt t="151895" x="3879850" y="1565275"/>
          <p14:tracePt t="151911" x="3871913" y="1557338"/>
          <p14:tracePt t="151928" x="3865563" y="1557338"/>
          <p14:tracePt t="152254" x="3871913" y="1557338"/>
          <p14:tracePt t="152262" x="3894138" y="1557338"/>
          <p14:tracePt t="152280" x="3908425" y="1557338"/>
          <p14:tracePt t="152286" x="3929063" y="1557338"/>
          <p14:tracePt t="152301" x="3965575" y="1557338"/>
          <p14:tracePt t="152318" x="4051300" y="1557338"/>
          <p14:tracePt t="152334" x="4143375" y="1557338"/>
          <p14:tracePt t="152351" x="4243388" y="1557338"/>
          <p14:tracePt t="152369" x="4365625" y="1565275"/>
          <p14:tracePt t="152385" x="4579938" y="1600200"/>
          <p14:tracePt t="152402" x="4694238" y="1608138"/>
          <p14:tracePt t="152419" x="4837113" y="1614488"/>
          <p14:tracePt t="152437" x="4914900" y="1614488"/>
          <p14:tracePt t="152454" x="5014913" y="1614488"/>
          <p14:tracePt t="152470" x="5151438" y="1628775"/>
          <p14:tracePt t="152487" x="5257800" y="1651000"/>
          <p14:tracePt t="152504" x="5337175" y="1657350"/>
          <p14:tracePt t="152521" x="5386388" y="1657350"/>
          <p14:tracePt t="152538" x="5437188" y="1671638"/>
          <p14:tracePt t="152555" x="5494338" y="1671638"/>
          <p14:tracePt t="152572" x="5522913" y="1665288"/>
          <p14:tracePt t="152589" x="5551488" y="1665288"/>
          <p14:tracePt t="152590" x="5565775" y="1665288"/>
          <p14:tracePt t="152607" x="5629275" y="1665288"/>
          <p14:tracePt t="152624" x="5708650" y="1671638"/>
          <p14:tracePt t="152641" x="5765800" y="1671638"/>
          <p14:tracePt t="152658" x="5837238" y="1671638"/>
          <p14:tracePt t="152675" x="5872163" y="1671638"/>
          <p14:tracePt t="152679" x="5886450" y="1671638"/>
          <p14:tracePt t="152695" x="5894388" y="1671638"/>
          <p14:tracePt t="153110" x="5880100" y="1679575"/>
          <p14:tracePt t="153123" x="5865813" y="1685925"/>
          <p14:tracePt t="153130" x="5851525" y="1685925"/>
          <p14:tracePt t="153136" x="5829300" y="1685925"/>
          <p14:tracePt t="153148" x="5822950" y="1693863"/>
          <p14:tracePt t="153167" x="5757863" y="1693863"/>
          <p14:tracePt t="153185" x="5708650" y="1693863"/>
          <p14:tracePt t="153200" x="5657850" y="1700213"/>
          <p14:tracePt t="153217" x="5608638" y="1708150"/>
          <p14:tracePt t="153234" x="5551488" y="1714500"/>
          <p14:tracePt t="153250" x="5500688" y="1722438"/>
          <p14:tracePt t="153267" x="5457825" y="1728788"/>
          <p14:tracePt t="153285" x="5414963" y="1728788"/>
          <p14:tracePt t="153302" x="5351463" y="1736725"/>
          <p14:tracePt t="153319" x="5300663" y="1743075"/>
          <p14:tracePt t="153334" x="5208588" y="1751013"/>
          <p14:tracePt t="153351" x="5108575" y="1757363"/>
          <p14:tracePt t="153369" x="4979988" y="1757363"/>
          <p14:tracePt t="153385" x="4837113" y="1771650"/>
          <p14:tracePt t="153402" x="4722813" y="1793875"/>
          <p14:tracePt t="153419" x="4651375" y="1814513"/>
          <p14:tracePt t="153436" x="4608513" y="1828800"/>
          <p14:tracePt t="153453" x="4543425" y="1843088"/>
          <p14:tracePt t="153470" x="4494213" y="1843088"/>
          <p14:tracePt t="153488" x="4394200" y="1851025"/>
          <p14:tracePt t="153505" x="4314825" y="1865313"/>
          <p14:tracePt t="153521" x="4237038" y="1879600"/>
          <p14:tracePt t="153538" x="4137025" y="1893888"/>
          <p14:tracePt t="153556" x="4086225" y="1908175"/>
          <p14:tracePt t="153574" x="4000500" y="1936750"/>
          <p14:tracePt t="153590" x="3957638" y="1943100"/>
          <p14:tracePt t="153607" x="3914775" y="1943100"/>
          <p14:tracePt t="153623" x="3886200" y="1943100"/>
          <p14:tracePt t="153639" x="3843338" y="1943100"/>
          <p14:tracePt t="153656" x="3743325" y="1936750"/>
          <p14:tracePt t="153674" x="3636963" y="1914525"/>
          <p14:tracePt t="153692" x="3479800" y="1908175"/>
          <p14:tracePt t="153709" x="3400425" y="1908175"/>
          <p14:tracePt t="153713" x="3365500" y="1900238"/>
          <p14:tracePt t="153724" x="3343275" y="1893888"/>
          <p14:tracePt t="153740" x="3286125" y="1879600"/>
          <p14:tracePt t="153758" x="3243263" y="1857375"/>
          <p14:tracePt t="153777" x="3151188" y="1814513"/>
          <p14:tracePt t="153794" x="3108325" y="1793875"/>
          <p14:tracePt t="153810" x="3071813" y="1765300"/>
          <p14:tracePt t="153827" x="3036888" y="1722438"/>
          <p14:tracePt t="153844" x="3008313" y="1679575"/>
          <p14:tracePt t="153861" x="3000375" y="1636713"/>
          <p14:tracePt t="153877" x="2979738" y="1593850"/>
          <p14:tracePt t="153893" x="2971800" y="1514475"/>
          <p14:tracePt t="153910" x="2971800" y="1457325"/>
          <p14:tracePt t="153927" x="2979738" y="1422400"/>
          <p14:tracePt t="153944" x="2994025" y="1385888"/>
          <p14:tracePt t="153962" x="3000375" y="1336675"/>
          <p14:tracePt t="153978" x="3014663" y="1300163"/>
          <p14:tracePt t="153995" x="3043238" y="1236663"/>
          <p14:tracePt t="154012" x="3065463" y="1208088"/>
          <p14:tracePt t="154029" x="3071813" y="1171575"/>
          <p14:tracePt t="154046" x="3079750" y="1157288"/>
          <p14:tracePt t="154063" x="3114675" y="1143000"/>
          <p14:tracePt t="154082" x="3157538" y="1136650"/>
          <p14:tracePt t="154097" x="3200400" y="1122363"/>
          <p14:tracePt t="154114" x="3271838" y="1114425"/>
          <p14:tracePt t="154130" x="3371850" y="1108075"/>
          <p14:tracePt t="154148" x="3451225" y="1108075"/>
          <p14:tracePt t="154164" x="3536950" y="1093788"/>
          <p14:tracePt t="154183" x="3657600" y="1085850"/>
          <p14:tracePt t="154200" x="3757613" y="1085850"/>
          <p14:tracePt t="154215" x="3894138" y="1085850"/>
          <p14:tracePt t="154234" x="4022725" y="1100138"/>
          <p14:tracePt t="154251" x="4157663" y="1122363"/>
          <p14:tracePt t="154268" x="4271963" y="1122363"/>
          <p14:tracePt t="154285" x="4429125" y="1143000"/>
          <p14:tracePt t="154300" x="4500563" y="1143000"/>
          <p14:tracePt t="154317" x="4579938" y="1143000"/>
          <p14:tracePt t="154334" x="4679950" y="1143000"/>
          <p14:tracePt t="154350" x="4757738" y="1150938"/>
          <p14:tracePt t="154368" x="4822825" y="1150938"/>
          <p14:tracePt t="154385" x="4879975" y="1150938"/>
          <p14:tracePt t="154402" x="5008563" y="1165225"/>
          <p14:tracePt t="154418" x="5086350" y="1165225"/>
          <p14:tracePt t="154435" x="5137150" y="1179513"/>
          <p14:tracePt t="154453" x="5180013" y="1179513"/>
          <p14:tracePt t="154469" x="5229225" y="1185863"/>
          <p14:tracePt t="154487" x="5357813" y="1200150"/>
          <p14:tracePt t="154503" x="5472113" y="1222375"/>
          <p14:tracePt t="154520" x="5543550" y="1228725"/>
          <p14:tracePt t="154538" x="5665788" y="1265238"/>
          <p14:tracePt t="154554" x="5737225" y="1271588"/>
          <p14:tracePt t="154573" x="5872163" y="1308100"/>
          <p14:tracePt t="154589" x="5951538" y="1336675"/>
          <p14:tracePt t="154607" x="6037263" y="1371600"/>
          <p14:tracePt t="154623" x="6100763" y="1400175"/>
          <p14:tracePt t="154640" x="6129338" y="1414463"/>
          <p14:tracePt t="154659" x="6151563" y="1436688"/>
          <p14:tracePt t="154675" x="6165850" y="1457325"/>
          <p14:tracePt t="154691" x="6165850" y="1465263"/>
          <p14:tracePt t="154707" x="6180138" y="1485900"/>
          <p14:tracePt t="154724" x="6194425" y="1508125"/>
          <p14:tracePt t="154740" x="6208713" y="1514475"/>
          <p14:tracePt t="154757" x="6229350" y="1550988"/>
          <p14:tracePt t="154774" x="6229350" y="1571625"/>
          <p14:tracePt t="154809" x="6229350" y="1579563"/>
          <p14:tracePt t="154825" x="6229350" y="1585913"/>
          <p14:tracePt t="154842" x="6237288" y="1593850"/>
          <p14:tracePt t="154859" x="6237288" y="1600200"/>
          <p14:tracePt t="154876" x="6243638" y="1600200"/>
          <p14:tracePt t="154893" x="6243638" y="1608138"/>
          <p14:tracePt t="154910" x="6243638" y="1614488"/>
          <p14:tracePt t="155201" x="6251575" y="1614488"/>
          <p14:tracePt t="155222" x="6257925" y="1614488"/>
          <p14:tracePt t="155231" x="6265863" y="1614488"/>
          <p14:tracePt t="155248" x="6272213" y="1622425"/>
          <p14:tracePt t="155254" x="6286500" y="1622425"/>
          <p14:tracePt t="155265" x="6308725" y="1636713"/>
          <p14:tracePt t="155284" x="6343650" y="1651000"/>
          <p14:tracePt t="155299" x="6408738" y="1657350"/>
          <p14:tracePt t="155316" x="6465888" y="1657350"/>
          <p14:tracePt t="155334" x="6486525" y="1665288"/>
          <p14:tracePt t="155350" x="6508750" y="1671638"/>
          <p14:tracePt t="155367" x="6523038" y="1671638"/>
          <p14:tracePt t="155385" x="6557963" y="1693863"/>
          <p14:tracePt t="155402" x="6586538" y="1708150"/>
          <p14:tracePt t="155418" x="6594475" y="1708150"/>
          <p14:tracePt t="155435" x="6608763" y="1714500"/>
          <p14:tracePt t="155452" x="6615113" y="1714500"/>
          <p14:tracePt t="160796" x="0" y="0"/>
        </p14:tracePtLst>
      </p14:laserTraceLst>
    </p:ext>
  </p:extLs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 txBox="1">
            <a:spLocks/>
          </p:cNvSpPr>
          <p:nvPr/>
        </p:nvSpPr>
        <p:spPr>
          <a:xfrm>
            <a:off x="476545" y="368660"/>
            <a:ext cx="8289630" cy="7650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/>
              <a:t>후위 표기 수식 계산 알고리즘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675" y="1358770"/>
            <a:ext cx="8289630" cy="4468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208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5900"/>
    </mc:Choice>
    <mc:Fallback xmlns="">
      <p:transition spd="slow" advTm="135900"/>
    </mc:Fallback>
  </mc:AlternateContent>
  <p:timing>
    <p:tnLst>
      <p:par>
        <p:cTn id="1" dur="indefinite" restart="never" nodeType="tmRoot"/>
      </p:par>
    </p:tnLst>
  </p:timing>
  <p:extLst mod="1">
    <p:ext uri="{3A86A75C-4F4B-4683-9AE1-C65F6400EC91}">
      <p14:laserTraceLst xmlns:p14="http://schemas.microsoft.com/office/powerpoint/2010/main">
        <p14:tracePtLst>
          <p14:tracePt t="1563" x="5794375" y="3214688"/>
          <p14:tracePt t="1698" x="5786438" y="3214688"/>
          <p14:tracePt t="1706" x="5786438" y="3208338"/>
          <p14:tracePt t="1714" x="5765800" y="3179763"/>
          <p14:tracePt t="1726" x="5751513" y="3179763"/>
          <p14:tracePt t="1743" x="5637213" y="3122613"/>
          <p14:tracePt t="1760" x="5480050" y="3071813"/>
          <p14:tracePt t="1777" x="5314950" y="3008313"/>
          <p14:tracePt t="1795" x="5137150" y="2943225"/>
          <p14:tracePt t="1811" x="5014913" y="2894013"/>
          <p14:tracePt t="1828" x="4908550" y="2857500"/>
          <p14:tracePt t="1846" x="4772025" y="2786063"/>
          <p14:tracePt t="1862" x="4729163" y="2757488"/>
          <p14:tracePt t="1879" x="4700588" y="2736850"/>
          <p14:tracePt t="1896" x="4672013" y="2714625"/>
          <p14:tracePt t="1913" x="4614863" y="2679700"/>
          <p14:tracePt t="1933" x="4486275" y="2628900"/>
          <p14:tracePt t="1949" x="4414838" y="2622550"/>
          <p14:tracePt t="1966" x="4365625" y="2614613"/>
          <p14:tracePt t="1981" x="4322763" y="2614613"/>
          <p14:tracePt t="1998" x="4286250" y="2608263"/>
          <p14:tracePt t="2016" x="4265613" y="2600325"/>
          <p14:tracePt t="2131" x="4251325" y="2571750"/>
          <p14:tracePt t="2136" x="4243388" y="2543175"/>
          <p14:tracePt t="2150" x="4237038" y="2522538"/>
          <p14:tracePt t="2167" x="4229100" y="2479675"/>
          <p14:tracePt t="2184" x="4229100" y="2457450"/>
          <p14:tracePt t="2201" x="4229100" y="2443163"/>
          <p14:tracePt t="2218" x="4229100" y="2428875"/>
          <p14:tracePt t="2235" x="4222750" y="2422525"/>
          <p14:tracePt t="2252" x="4214813" y="2408238"/>
          <p14:tracePt t="2269" x="4208463" y="2400300"/>
          <p14:tracePt t="2287" x="4186238" y="2400300"/>
          <p14:tracePt t="2303" x="4171950" y="2400300"/>
          <p14:tracePt t="2319" x="4157663" y="2386013"/>
          <p14:tracePt t="2337" x="4151313" y="2386013"/>
          <p14:tracePt t="2354" x="4143375" y="2386013"/>
          <p14:tracePt t="2402" x="4143375" y="2379663"/>
          <p14:tracePt t="2407" x="4143375" y="2336800"/>
          <p14:tracePt t="2421" x="4143375" y="2314575"/>
          <p14:tracePt t="2439" x="4129088" y="2236788"/>
          <p14:tracePt t="2455" x="4108450" y="2136775"/>
          <p14:tracePt t="2472" x="4100513" y="2108200"/>
          <p14:tracePt t="2489" x="4086225" y="2093913"/>
          <p14:tracePt t="2506" x="4079875" y="2093913"/>
          <p14:tracePt t="2523" x="4065588" y="2093913"/>
          <p14:tracePt t="2540" x="4057650" y="2093913"/>
          <p14:tracePt t="2557" x="4037013" y="2093913"/>
          <p14:tracePt t="2574" x="4022725" y="2093913"/>
          <p14:tracePt t="2592" x="4000500" y="2065338"/>
          <p14:tracePt t="2608" x="3971925" y="2057400"/>
          <p14:tracePt t="2626" x="3951288" y="2043113"/>
          <p14:tracePt t="2645" x="3794125" y="1985963"/>
          <p14:tracePt t="2660" x="3608388" y="1957388"/>
          <p14:tracePt t="2677" x="3400425" y="1928813"/>
          <p14:tracePt t="2694" x="3122613" y="1914525"/>
          <p14:tracePt t="2711" x="2879725" y="1914525"/>
          <p14:tracePt t="2726" x="2528888" y="1914525"/>
          <p14:tracePt t="2743" x="2128838" y="1908175"/>
          <p14:tracePt t="2760" x="1843088" y="1879600"/>
          <p14:tracePt t="2777" x="1608138" y="1857375"/>
          <p14:tracePt t="2795" x="1471613" y="1851025"/>
          <p14:tracePt t="2811" x="1385888" y="1851025"/>
          <p14:tracePt t="2828" x="1371600" y="1851025"/>
          <p14:tracePt t="2845" x="1350963" y="1851025"/>
          <p14:tracePt t="2927" x="1343025" y="1851025"/>
          <p14:tracePt t="3072" x="1343025" y="1857375"/>
          <p14:tracePt t="3088" x="1365250" y="1857375"/>
          <p14:tracePt t="3096" x="1379538" y="1857375"/>
          <p14:tracePt t="3104" x="1408113" y="1857375"/>
          <p14:tracePt t="3116" x="1428750" y="1857375"/>
          <p14:tracePt t="3133" x="1479550" y="1857375"/>
          <p14:tracePt t="3150" x="1550988" y="1857375"/>
          <p14:tracePt t="3167" x="1700213" y="1857375"/>
          <p14:tracePt t="3184" x="1779588" y="1871663"/>
          <p14:tracePt t="3203" x="1828800" y="1871663"/>
          <p14:tracePt t="3219" x="1879600" y="1871663"/>
          <p14:tracePt t="3236" x="1928813" y="1893888"/>
          <p14:tracePt t="3252" x="1965325" y="1900238"/>
          <p14:tracePt t="3269" x="1985963" y="1908175"/>
          <p14:tracePt t="3286" x="2000250" y="1914525"/>
          <p14:tracePt t="3303" x="2014538" y="1943100"/>
          <p14:tracePt t="3320" x="2028825" y="1971675"/>
          <p14:tracePt t="3336" x="2043113" y="2057400"/>
          <p14:tracePt t="3354" x="2079625" y="2222500"/>
          <p14:tracePt t="3370" x="2108200" y="2308225"/>
          <p14:tracePt t="3387" x="2122488" y="2393950"/>
          <p14:tracePt t="3404" x="2151063" y="2471738"/>
          <p14:tracePt t="3423" x="2171700" y="2614613"/>
          <p14:tracePt t="3439" x="2193925" y="2722563"/>
          <p14:tracePt t="3455" x="2208213" y="2871788"/>
          <p14:tracePt t="3472" x="2228850" y="2986088"/>
          <p14:tracePt t="3488" x="2236788" y="3122613"/>
          <p14:tracePt t="3505" x="2243138" y="3228975"/>
          <p14:tracePt t="3523" x="2251075" y="3308350"/>
          <p14:tracePt t="3539" x="2257425" y="3394075"/>
          <p14:tracePt t="3557" x="2279650" y="3608388"/>
          <p14:tracePt t="3573" x="2293938" y="3722688"/>
          <p14:tracePt t="3590" x="2328863" y="3886200"/>
          <p14:tracePt t="3608" x="2357438" y="4043363"/>
          <p14:tracePt t="3625" x="2386013" y="4171950"/>
          <p14:tracePt t="3642" x="2436813" y="4371975"/>
          <p14:tracePt t="3658" x="2451100" y="4443413"/>
          <p14:tracePt t="3675" x="2479675" y="4614863"/>
          <p14:tracePt t="3692" x="2500313" y="4708525"/>
          <p14:tracePt t="3709" x="2514600" y="4794250"/>
          <p14:tracePt t="3726" x="2522538" y="4900613"/>
          <p14:tracePt t="3743" x="2528888" y="5014913"/>
          <p14:tracePt t="3760" x="2528888" y="5114925"/>
          <p14:tracePt t="3777" x="2528888" y="5200650"/>
          <p14:tracePt t="3794" x="2522538" y="5280025"/>
          <p14:tracePt t="3811" x="2514600" y="5343525"/>
          <p14:tracePt t="3828" x="2508250" y="5422900"/>
          <p14:tracePt t="3845" x="2493963" y="5480050"/>
          <p14:tracePt t="3861" x="2493963" y="5551488"/>
          <p14:tracePt t="3878" x="2471738" y="5600700"/>
          <p14:tracePt t="3898" x="2465388" y="5637213"/>
          <p14:tracePt t="3913" x="2451100" y="5651500"/>
          <p14:tracePt t="3930" x="2428875" y="5672138"/>
          <p14:tracePt t="3946" x="2408238" y="5672138"/>
          <p14:tracePt t="3948" x="2393950" y="5680075"/>
          <p14:tracePt t="3963" x="2351088" y="5694363"/>
          <p14:tracePt t="3980" x="2308225" y="5715000"/>
          <p14:tracePt t="3999" x="2257425" y="5722938"/>
          <p14:tracePt t="4016" x="2179638" y="5722938"/>
          <p14:tracePt t="4032" x="2079625" y="5737225"/>
          <p14:tracePt t="4033" x="2028825" y="5737225"/>
          <p14:tracePt t="4048" x="1985963" y="5737225"/>
          <p14:tracePt t="4065" x="1885950" y="5737225"/>
          <p14:tracePt t="4082" x="1800225" y="5737225"/>
          <p14:tracePt t="4099" x="1714500" y="5722938"/>
          <p14:tracePt t="4116" x="1657350" y="5715000"/>
          <p14:tracePt t="4133" x="1600200" y="5686425"/>
          <p14:tracePt t="4150" x="1543050" y="5651500"/>
          <p14:tracePt t="4166" x="1465263" y="5622925"/>
          <p14:tracePt t="4184" x="1408113" y="5594350"/>
          <p14:tracePt t="4201" x="1336675" y="5543550"/>
          <p14:tracePt t="4218" x="1271588" y="5508625"/>
          <p14:tracePt t="4235" x="1157288" y="5429250"/>
          <p14:tracePt t="4251" x="1108075" y="5380038"/>
          <p14:tracePt t="4268" x="1042988" y="5343525"/>
          <p14:tracePt t="4285" x="979488" y="5294313"/>
          <p14:tracePt t="4302" x="928688" y="5214938"/>
          <p14:tracePt t="4319" x="900113" y="5129213"/>
          <p14:tracePt t="4336" x="857250" y="5029200"/>
          <p14:tracePt t="4353" x="822325" y="4879975"/>
          <p14:tracePt t="4370" x="808038" y="4794250"/>
          <p14:tracePt t="4386" x="808038" y="4729163"/>
          <p14:tracePt t="4404" x="808038" y="4637088"/>
          <p14:tracePt t="4420" x="808038" y="4551363"/>
          <p14:tracePt t="4438" x="808038" y="4408488"/>
          <p14:tracePt t="4457" x="808038" y="4200525"/>
          <p14:tracePt t="4471" x="800100" y="4086225"/>
          <p14:tracePt t="4490" x="793750" y="3979863"/>
          <p14:tracePt t="4507" x="779463" y="3851275"/>
          <p14:tracePt t="4523" x="765175" y="3729038"/>
          <p14:tracePt t="4539" x="765175" y="3657600"/>
          <p14:tracePt t="4556" x="771525" y="3636963"/>
          <p14:tracePt t="4573" x="800100" y="3586163"/>
          <p14:tracePt t="4590" x="822325" y="3508375"/>
          <p14:tracePt t="4607" x="842963" y="3343275"/>
          <p14:tracePt t="4624" x="879475" y="3136900"/>
          <p14:tracePt t="4643" x="942975" y="2857500"/>
          <p14:tracePt t="4659" x="971550" y="2751138"/>
          <p14:tracePt t="4676" x="1000125" y="2700338"/>
          <p14:tracePt t="4693" x="1028700" y="2671763"/>
          <p14:tracePt t="4711" x="1050925" y="2643188"/>
          <p14:tracePt t="4727" x="1079500" y="2586038"/>
          <p14:tracePt t="4744" x="1136650" y="2508250"/>
          <p14:tracePt t="4760" x="1179513" y="2428875"/>
          <p14:tracePt t="4777" x="1243013" y="2357438"/>
          <p14:tracePt t="4794" x="1314450" y="2279650"/>
          <p14:tracePt t="4810" x="1385888" y="2193925"/>
          <p14:tracePt t="4827" x="1465263" y="2128838"/>
          <p14:tracePt t="4845" x="1528763" y="2079625"/>
          <p14:tracePt t="4862" x="1565275" y="2071688"/>
          <p14:tracePt t="4879" x="1628775" y="2065338"/>
          <p14:tracePt t="4895" x="1714500" y="2028825"/>
          <p14:tracePt t="4912" x="1814513" y="1985963"/>
          <p14:tracePt t="4929" x="1936750" y="1922463"/>
          <p14:tracePt t="4946" x="2022475" y="1865313"/>
          <p14:tracePt t="4963" x="2128838" y="1828800"/>
          <p14:tracePt t="4980" x="2208213" y="1808163"/>
          <p14:tracePt t="4998" x="2251075" y="1808163"/>
          <p14:tracePt t="5016" x="2343150" y="1808163"/>
          <p14:tracePt t="5032" x="2457450" y="1793875"/>
          <p14:tracePt t="5049" x="2571750" y="1771650"/>
          <p14:tracePt t="5066" x="2686050" y="1771650"/>
          <p14:tracePt t="5083" x="2786063" y="1793875"/>
          <p14:tracePt t="5098" x="2857500" y="1822450"/>
          <p14:tracePt t="5115" x="2922588" y="1857375"/>
          <p14:tracePt t="5132" x="3008313" y="1900238"/>
          <p14:tracePt t="5149" x="3086100" y="1943100"/>
          <p14:tracePt t="5152" x="3114675" y="1957388"/>
          <p14:tracePt t="5166" x="3179763" y="1985963"/>
          <p14:tracePt t="5184" x="3265488" y="2036763"/>
          <p14:tracePt t="5201" x="3365500" y="2114550"/>
          <p14:tracePt t="5219" x="3451225" y="2193925"/>
          <p14:tracePt t="5234" x="3565525" y="2336800"/>
          <p14:tracePt t="5235" x="3629025" y="2471738"/>
          <p14:tracePt t="5251" x="3694113" y="2628900"/>
          <p14:tracePt t="5269" x="3779838" y="2751138"/>
          <p14:tracePt t="5286" x="3836988" y="2879725"/>
          <p14:tracePt t="5304" x="3851275" y="2951163"/>
          <p14:tracePt t="5321" x="3900488" y="3094038"/>
          <p14:tracePt t="5336" x="3914775" y="3136900"/>
          <p14:tracePt t="5353" x="3951288" y="3294063"/>
          <p14:tracePt t="5369" x="3957638" y="3436938"/>
          <p14:tracePt t="5388" x="3971925" y="3643313"/>
          <p14:tracePt t="5405" x="3979863" y="3836988"/>
          <p14:tracePt t="5420" x="3965575" y="4008438"/>
          <p14:tracePt t="5437" x="3943350" y="4143375"/>
          <p14:tracePt t="5455" x="3865563" y="4308475"/>
          <p14:tracePt t="5472" x="3808413" y="4414838"/>
          <p14:tracePt t="5489" x="3751263" y="4500563"/>
          <p14:tracePt t="5506" x="3679825" y="4579938"/>
          <p14:tracePt t="5523" x="3657600" y="4637088"/>
          <p14:tracePt t="5540" x="3622675" y="4679950"/>
          <p14:tracePt t="5556" x="3586163" y="4714875"/>
          <p14:tracePt t="5557" x="3565525" y="4729163"/>
          <p14:tracePt t="5573" x="3529013" y="4743450"/>
          <p14:tracePt t="5591" x="3522663" y="4743450"/>
          <p14:tracePt t="5606" x="3471863" y="4743450"/>
          <p14:tracePt t="5624" x="3422650" y="4743450"/>
          <p14:tracePt t="5641" x="3357563" y="4743450"/>
          <p14:tracePt t="5657" x="3308350" y="4743450"/>
          <p14:tracePt t="5674" x="3228975" y="4722813"/>
          <p14:tracePt t="5691" x="3136900" y="4679950"/>
          <p14:tracePt t="5708" x="3086100" y="4643438"/>
          <p14:tracePt t="5728" x="3000375" y="4600575"/>
          <p14:tracePt t="5742" x="2979738" y="4579938"/>
          <p14:tracePt t="5759" x="2894013" y="4486275"/>
          <p14:tracePt t="5776" x="2851150" y="4443413"/>
          <p14:tracePt t="5794" x="2814638" y="4408488"/>
          <p14:tracePt t="5810" x="2800350" y="4379913"/>
          <p14:tracePt t="5827" x="2779713" y="4337050"/>
          <p14:tracePt t="5844" x="2757488" y="4300538"/>
          <p14:tracePt t="5846" x="2743200" y="4271963"/>
          <p14:tracePt t="5863" x="2708275" y="4200525"/>
          <p14:tracePt t="5880" x="2643188" y="4114800"/>
          <p14:tracePt t="5896" x="2593975" y="4029075"/>
          <p14:tracePt t="5912" x="2543175" y="3886200"/>
          <p14:tracePt t="5929" x="2493963" y="3800475"/>
          <p14:tracePt t="5946" x="2443163" y="3729038"/>
          <p14:tracePt t="5963" x="2393950" y="3557588"/>
          <p14:tracePt t="5980" x="2357438" y="3436938"/>
          <p14:tracePt t="5996" x="2293938" y="3279775"/>
          <p14:tracePt t="6014" x="2222500" y="3065463"/>
          <p14:tracePt t="6032" x="2171700" y="2865438"/>
          <p14:tracePt t="6049" x="2065338" y="2571750"/>
          <p14:tracePt t="6066" x="1985963" y="2436813"/>
          <p14:tracePt t="6083" x="1957388" y="2357438"/>
          <p14:tracePt t="6099" x="1922463" y="2257425"/>
          <p14:tracePt t="6115" x="1900238" y="2193925"/>
          <p14:tracePt t="6132" x="1851025" y="2114550"/>
          <p14:tracePt t="6150" x="1793875" y="2028825"/>
          <p14:tracePt t="6168" x="1743075" y="1951038"/>
          <p14:tracePt t="6184" x="1693863" y="1893888"/>
          <p14:tracePt t="6201" x="1622425" y="1828800"/>
          <p14:tracePt t="6218" x="1608138" y="1814513"/>
          <p14:tracePt t="6236" x="1557338" y="1785938"/>
          <p14:tracePt t="6252" x="1550988" y="1779588"/>
          <p14:tracePt t="6269" x="1550988" y="1771650"/>
          <p14:tracePt t="6287" x="1536700" y="1765300"/>
          <p14:tracePt t="6302" x="1528763" y="1751013"/>
          <p14:tracePt t="6319" x="1522413" y="1743075"/>
          <p14:tracePt t="6335" x="1514475" y="1736725"/>
          <p14:tracePt t="6363" x="1514475" y="1722438"/>
          <p14:tracePt t="6371" x="1514475" y="1714500"/>
          <p14:tracePt t="6388" x="1514475" y="1693863"/>
          <p14:tracePt t="6404" x="1514475" y="1685925"/>
          <p14:tracePt t="6497" x="1514475" y="1679575"/>
          <p14:tracePt t="6520" x="1514475" y="1671638"/>
          <p14:tracePt t="6597" x="1493838" y="1665288"/>
          <p14:tracePt t="6604" x="1471613" y="1657350"/>
          <p14:tracePt t="6612" x="1457325" y="1657350"/>
          <p14:tracePt t="6624" x="1436688" y="1657350"/>
          <p14:tracePt t="6640" x="1414463" y="1657350"/>
          <p14:tracePt t="6657" x="1400175" y="1657350"/>
          <p14:tracePt t="6674" x="1393825" y="1657350"/>
          <p14:tracePt t="6691" x="1385888" y="1657350"/>
          <p14:tracePt t="6708" x="1379538" y="1657350"/>
          <p14:tracePt t="6729" x="1314450" y="1651000"/>
          <p14:tracePt t="6742" x="1300163" y="1651000"/>
          <p14:tracePt t="6759" x="1214438" y="1651000"/>
          <p14:tracePt t="6776" x="1179513" y="1651000"/>
          <p14:tracePt t="6793" x="1165225" y="1651000"/>
          <p14:tracePt t="6919" x="1157288" y="1651000"/>
          <p14:tracePt t="6928" x="1150938" y="1651000"/>
          <p14:tracePt t="6933" x="1143000" y="1651000"/>
          <p14:tracePt t="6945" x="1136650" y="1651000"/>
          <p14:tracePt t="6962" x="1122363" y="1651000"/>
          <p14:tracePt t="6979" x="1108075" y="1651000"/>
          <p14:tracePt t="6996" x="1093788" y="1651000"/>
          <p14:tracePt t="7013" x="1079500" y="1643063"/>
          <p14:tracePt t="7031" x="1057275" y="1643063"/>
          <p14:tracePt t="7049" x="1036638" y="1643063"/>
          <p14:tracePt t="7308" x="1028700" y="1643063"/>
          <p14:tracePt t="7472" x="1028700" y="1651000"/>
          <p14:tracePt t="7503" x="1036638" y="1651000"/>
          <p14:tracePt t="7510" x="1036638" y="1657350"/>
          <p14:tracePt t="7588" x="1042988" y="1657350"/>
          <p14:tracePt t="7769" x="1050925" y="1657350"/>
          <p14:tracePt t="7790" x="1057275" y="1657350"/>
          <p14:tracePt t="7799" x="1065213" y="1657350"/>
          <p14:tracePt t="7823" x="1079500" y="1657350"/>
          <p14:tracePt t="7846" x="1085850" y="1657350"/>
          <p14:tracePt t="7885" x="1093788" y="1657350"/>
          <p14:tracePt t="7910" x="1100138" y="1657350"/>
          <p14:tracePt t="7919" x="1108075" y="1657350"/>
          <p14:tracePt t="7945" x="1114425" y="1657350"/>
          <p14:tracePt t="7989" x="1122363" y="1657350"/>
          <p14:tracePt t="8042" x="1128713" y="1657350"/>
          <p14:tracePt t="8065" x="1136650" y="1657350"/>
          <p14:tracePt t="8080" x="1143000" y="1657350"/>
          <p14:tracePt t="8096" x="1150938" y="1657350"/>
          <p14:tracePt t="8128" x="1157288" y="1657350"/>
          <p14:tracePt t="8167" x="1165225" y="1657350"/>
          <p14:tracePt t="8204" x="1171575" y="1657350"/>
          <p14:tracePt t="8221" x="1179513" y="1657350"/>
          <p14:tracePt t="8247" x="1185863" y="1657350"/>
          <p14:tracePt t="8262" x="1193800" y="1657350"/>
          <p14:tracePt t="8278" x="1200150" y="1665288"/>
          <p14:tracePt t="8340" x="1208088" y="1665288"/>
          <p14:tracePt t="8363" x="1214438" y="1665288"/>
          <p14:tracePt t="8378" x="1222375" y="1671638"/>
          <p14:tracePt t="8403" x="1228725" y="1671638"/>
          <p14:tracePt t="8417" x="1236663" y="1671638"/>
          <p14:tracePt t="8432" x="1250950" y="1671638"/>
          <p14:tracePt t="8448" x="1257300" y="1671638"/>
          <p14:tracePt t="8457" x="1265238" y="1671638"/>
          <p14:tracePt t="8470" x="1285875" y="1671638"/>
          <p14:tracePt t="8487" x="1293813" y="1671638"/>
          <p14:tracePt t="8504" x="1308100" y="1671638"/>
          <p14:tracePt t="8522" x="1322388" y="1671638"/>
          <p14:tracePt t="8540" x="1343025" y="1671638"/>
          <p14:tracePt t="8557" x="1350963" y="1679575"/>
          <p14:tracePt t="8574" x="1357313" y="1679575"/>
          <p14:tracePt t="8590" x="1365250" y="1679575"/>
          <p14:tracePt t="8606" x="1371600" y="1679575"/>
          <p14:tracePt t="8623" x="1379538" y="1679575"/>
          <p14:tracePt t="8640" x="1385888" y="1679575"/>
          <p14:tracePt t="8657" x="1393825" y="1679575"/>
          <p14:tracePt t="8721" x="1400175" y="1679575"/>
          <p14:tracePt t="8737" x="1408113" y="1679575"/>
          <p14:tracePt t="8753" x="1414463" y="1679575"/>
          <p14:tracePt t="8761" x="1422400" y="1679575"/>
          <p14:tracePt t="8785" x="1436688" y="1679575"/>
          <p14:tracePt t="8805" x="1443038" y="1679575"/>
          <p14:tracePt t="8822" x="1450975" y="1679575"/>
          <p14:tracePt t="8839" x="1457325" y="1679575"/>
          <p14:tracePt t="8885" x="1465263" y="1679575"/>
          <p14:tracePt t="8936" x="1471613" y="1679575"/>
          <p14:tracePt t="8948" x="1479550" y="1679575"/>
          <p14:tracePt t="8954" x="1485900" y="1679575"/>
          <p14:tracePt t="8971" x="1493838" y="1679575"/>
          <p14:tracePt t="8987" x="1500188" y="1679575"/>
          <p14:tracePt t="9010" x="1508125" y="1679575"/>
          <p14:tracePt t="9019" x="1514475" y="1679575"/>
          <p14:tracePt t="9050" x="1522413" y="1679575"/>
          <p14:tracePt t="9073" x="1528763" y="1679575"/>
          <p14:tracePt t="9183" x="1536700" y="1679575"/>
          <p14:tracePt t="9204" x="1543050" y="1679575"/>
          <p14:tracePt t="9229" x="1550988" y="1679575"/>
          <p14:tracePt t="9270" x="1557338" y="1679575"/>
          <p14:tracePt t="9302" x="1565275" y="1679575"/>
          <p14:tracePt t="9309" x="1571625" y="1679575"/>
          <p14:tracePt t="9355" x="1579563" y="1679575"/>
          <p14:tracePt t="9376" x="1585913" y="1679575"/>
          <p14:tracePt t="9452" x="1593850" y="1679575"/>
          <p14:tracePt t="9488" x="1600200" y="1679575"/>
          <p14:tracePt t="9583" x="1608138" y="1679575"/>
          <p14:tracePt t="9679" x="1614488" y="1679575"/>
          <p14:tracePt t="9735" x="1622425" y="1679575"/>
          <p14:tracePt t="9753" x="1628775" y="1679575"/>
          <p14:tracePt t="9761" x="1636713" y="1679575"/>
          <p14:tracePt t="9790" x="1643063" y="1679575"/>
          <p14:tracePt t="9800" x="1643063" y="1685925"/>
          <p14:tracePt t="9822" x="1651000" y="1685925"/>
          <p14:tracePt t="9846" x="1657350" y="1685925"/>
          <p14:tracePt t="9854" x="1665288" y="1685925"/>
          <p14:tracePt t="9863" x="1671638" y="1685925"/>
          <p14:tracePt t="9876" x="1679575" y="1685925"/>
          <p14:tracePt t="9893" x="1685925" y="1693863"/>
          <p14:tracePt t="9910" x="1700213" y="1693863"/>
          <p14:tracePt t="9927" x="1722438" y="1693863"/>
          <p14:tracePt t="9944" x="1728788" y="1693863"/>
          <p14:tracePt t="9961" x="1757363" y="1693863"/>
          <p14:tracePt t="9979" x="1779588" y="1693863"/>
          <p14:tracePt t="9995" x="1793875" y="1693863"/>
          <p14:tracePt t="10013" x="1814513" y="1693863"/>
          <p14:tracePt t="10031" x="1828800" y="1693863"/>
          <p14:tracePt t="10048" x="1843088" y="1693863"/>
          <p14:tracePt t="10064" x="1851025" y="1693863"/>
          <p14:tracePt t="10081" x="1857375" y="1693863"/>
          <p14:tracePt t="10098" x="1879600" y="1693863"/>
          <p14:tracePt t="10115" x="1885950" y="1693863"/>
          <p14:tracePt t="10133" x="1908175" y="1700213"/>
          <p14:tracePt t="10150" x="1936750" y="1700213"/>
          <p14:tracePt t="10165" x="1957388" y="1708150"/>
          <p14:tracePt t="10181" x="1993900" y="1708150"/>
          <p14:tracePt t="10198" x="2022475" y="1708150"/>
          <p14:tracePt t="10215" x="2036763" y="1708150"/>
          <p14:tracePt t="10232" x="2051050" y="1708150"/>
          <p14:tracePt t="10249" x="2071688" y="1708150"/>
          <p14:tracePt t="10266" x="2085975" y="1708150"/>
          <p14:tracePt t="10284" x="2093913" y="1708150"/>
          <p14:tracePt t="10300" x="2122488" y="1708150"/>
          <p14:tracePt t="10317" x="2157413" y="1708150"/>
          <p14:tracePt t="10334" x="2179638" y="1708150"/>
          <p14:tracePt t="10351" x="2214563" y="1708150"/>
          <p14:tracePt t="10354" x="2228850" y="1708150"/>
          <p14:tracePt t="10367" x="2243138" y="1708150"/>
          <p14:tracePt t="10385" x="2279650" y="1708150"/>
          <p14:tracePt t="10402" x="2308225" y="1708150"/>
          <p14:tracePt t="10419" x="2328863" y="1708150"/>
          <p14:tracePt t="10437" x="2357438" y="1708150"/>
          <p14:tracePt t="10454" x="2371725" y="1708150"/>
          <p14:tracePt t="10470" x="2379663" y="1708150"/>
          <p14:tracePt t="10963" x="2371725" y="1708150"/>
          <p14:tracePt t="10999" x="2365375" y="1714500"/>
          <p14:tracePt t="11002" x="2357438" y="1714500"/>
          <p14:tracePt t="11020" x="2351088" y="1714500"/>
          <p14:tracePt t="11028" x="2336800" y="1714500"/>
          <p14:tracePt t="11046" x="2300288" y="1722438"/>
          <p14:tracePt t="11063" x="2214563" y="1728788"/>
          <p14:tracePt t="11080" x="2165350" y="1743075"/>
          <p14:tracePt t="11096" x="2108200" y="1779588"/>
          <p14:tracePt t="11114" x="2022475" y="1808163"/>
          <p14:tracePt t="11132" x="1971675" y="1828800"/>
          <p14:tracePt t="11149" x="1885950" y="1843088"/>
          <p14:tracePt t="11166" x="1843088" y="1843088"/>
          <p14:tracePt t="11183" x="1771650" y="1843088"/>
          <p14:tracePt t="11198" x="1728788" y="1843088"/>
          <p14:tracePt t="11215" x="1671638" y="1851025"/>
          <p14:tracePt t="11232" x="1614488" y="1871663"/>
          <p14:tracePt t="11250" x="1585913" y="1871663"/>
          <p14:tracePt t="11266" x="1557338" y="1885950"/>
          <p14:tracePt t="11267" x="1543050" y="1885950"/>
          <p14:tracePt t="11283" x="1500188" y="1914525"/>
          <p14:tracePt t="11300" x="1471613" y="1922463"/>
          <p14:tracePt t="11317" x="1450975" y="1928813"/>
          <p14:tracePt t="11333" x="1428750" y="1936750"/>
          <p14:tracePt t="11351" x="1393825" y="1936750"/>
          <p14:tracePt t="11367" x="1343025" y="1936750"/>
          <p14:tracePt t="11385" x="1279525" y="1936750"/>
          <p14:tracePt t="11402" x="1228725" y="1951038"/>
          <p14:tracePt t="11418" x="1200150" y="1965325"/>
          <p14:tracePt t="11435" x="1185863" y="1971675"/>
          <p14:tracePt t="11454" x="1179513" y="1971675"/>
          <p14:tracePt t="11522" x="1171575" y="1971675"/>
          <p14:tracePt t="11540" x="1171575" y="1979613"/>
          <p14:tracePt t="11590" x="1165225" y="1979613"/>
          <p14:tracePt t="11598" x="1157288" y="1979613"/>
          <p14:tracePt t="12417" x="1171575" y="1979613"/>
          <p14:tracePt t="12425" x="1222375" y="1979613"/>
          <p14:tracePt t="12436" x="1265238" y="1971675"/>
          <p14:tracePt t="12453" x="1436688" y="1914525"/>
          <p14:tracePt t="12469" x="1614488" y="1871663"/>
          <p14:tracePt t="12487" x="1779588" y="1851025"/>
          <p14:tracePt t="12503" x="1885950" y="1814513"/>
          <p14:tracePt t="12519" x="1957388" y="1808163"/>
          <p14:tracePt t="12537" x="2051050" y="1779588"/>
          <p14:tracePt t="12553" x="2143125" y="1757363"/>
          <p14:tracePt t="12571" x="2251075" y="1743075"/>
          <p14:tracePt t="12588" x="2314575" y="1708150"/>
          <p14:tracePt t="12604" x="2343150" y="1693863"/>
          <p14:tracePt t="12621" x="2357438" y="1685925"/>
          <p14:tracePt t="12638" x="2365375" y="1671638"/>
          <p14:tracePt t="12672" x="2365375" y="1665288"/>
          <p14:tracePt t="12714" x="2371725" y="1665288"/>
          <p14:tracePt t="12738" x="2379663" y="1665288"/>
          <p14:tracePt t="12745" x="2386013" y="1665288"/>
          <p14:tracePt t="12893" x="2379663" y="1665288"/>
          <p14:tracePt t="12901" x="2371725" y="1665288"/>
          <p14:tracePt t="12909" x="2365375" y="1665288"/>
          <p14:tracePt t="12927" x="2357438" y="1671638"/>
          <p14:tracePt t="12944" x="2336800" y="1671638"/>
          <p14:tracePt t="12960" x="2328863" y="1671638"/>
          <p14:tracePt t="13016" x="2322513" y="1665288"/>
          <p14:tracePt t="13024" x="2308225" y="1651000"/>
          <p14:tracePt t="13032" x="2308225" y="1628775"/>
          <p14:tracePt t="13045" x="2300288" y="1608138"/>
          <p14:tracePt t="13062" x="2293938" y="1585913"/>
          <p14:tracePt t="13079" x="2279650" y="1536700"/>
          <p14:tracePt t="13096" x="2279650" y="1522413"/>
          <p14:tracePt t="13113" x="2279650" y="1514475"/>
          <p14:tracePt t="13130" x="2279650" y="1493838"/>
          <p14:tracePt t="13147" x="2279650" y="1479550"/>
          <p14:tracePt t="13163" x="2293938" y="1465263"/>
          <p14:tracePt t="13181" x="2308225" y="1450975"/>
          <p14:tracePt t="13197" x="2314575" y="1443038"/>
          <p14:tracePt t="13214" x="2328863" y="1436688"/>
          <p14:tracePt t="13231" x="2343150" y="1428750"/>
          <p14:tracePt t="13248" x="2351088" y="1422400"/>
          <p14:tracePt t="13265" x="2357438" y="1414463"/>
          <p14:tracePt t="13282" x="2371725" y="1414463"/>
          <p14:tracePt t="13299" x="2379663" y="1414463"/>
          <p14:tracePt t="13392" x="2393950" y="1414463"/>
          <p14:tracePt t="13401" x="2400300" y="1428750"/>
          <p14:tracePt t="13408" x="2408238" y="1436688"/>
          <p14:tracePt t="13424" x="2414588" y="1436688"/>
          <p14:tracePt t="13435" x="2414588" y="1443038"/>
          <p14:tracePt t="13452" x="2428875" y="1450975"/>
          <p14:tracePt t="13469" x="2436813" y="1457325"/>
          <p14:tracePt t="13486" x="2436813" y="1471613"/>
          <p14:tracePt t="13502" x="2436813" y="1479550"/>
          <p14:tracePt t="13519" x="2443163" y="1493838"/>
          <p14:tracePt t="13537" x="2443163" y="1500188"/>
          <p14:tracePt t="13554" x="2451100" y="1514475"/>
          <p14:tracePt t="13570" x="2451100" y="1528763"/>
          <p14:tracePt t="13587" x="2457450" y="1557338"/>
          <p14:tracePt t="13604" x="2465388" y="1579563"/>
          <p14:tracePt t="13621" x="2465388" y="1593850"/>
          <p14:tracePt t="13640" x="2465388" y="1608138"/>
          <p14:tracePt t="13657" x="2465388" y="1614488"/>
          <p14:tracePt t="13673" x="2465388" y="1622425"/>
          <p14:tracePt t="13690" x="2465388" y="1628775"/>
          <p14:tracePt t="13706" x="2465388" y="1636713"/>
          <p14:tracePt t="13739" x="2457450" y="1643063"/>
          <p14:tracePt t="13756" x="2443163" y="1643063"/>
          <p14:tracePt t="13773" x="2428875" y="1643063"/>
          <p14:tracePt t="13791" x="2414588" y="1651000"/>
          <p14:tracePt t="13809" x="2393950" y="1657350"/>
          <p14:tracePt t="13825" x="2379663" y="1657350"/>
          <p14:tracePt t="13843" x="2371725" y="1657350"/>
          <p14:tracePt t="13847" x="2365375" y="1665288"/>
          <p14:tracePt t="13860" x="2351088" y="1665288"/>
          <p14:tracePt t="13877" x="2343150" y="1665288"/>
          <p14:tracePt t="13893" x="2336800" y="1665288"/>
          <p14:tracePt t="13911" x="2322513" y="1657350"/>
          <p14:tracePt t="13928" x="2293938" y="1643063"/>
          <p14:tracePt t="13946" x="2271713" y="1636713"/>
          <p14:tracePt t="13961" x="2265363" y="1628775"/>
          <p14:tracePt t="14050" x="2265363" y="1622425"/>
          <p14:tracePt t="14058" x="2257425" y="1614488"/>
          <p14:tracePt t="14067" x="2257425" y="1600200"/>
          <p14:tracePt t="14080" x="2257425" y="1585913"/>
          <p14:tracePt t="14096" x="2257425" y="1550988"/>
          <p14:tracePt t="14113" x="2257425" y="1528763"/>
          <p14:tracePt t="14129" x="2257425" y="1500188"/>
          <p14:tracePt t="14146" x="2257425" y="1493838"/>
          <p14:tracePt t="14163" x="2265363" y="1485900"/>
          <p14:tracePt t="14180" x="2265363" y="1479550"/>
          <p14:tracePt t="14197" x="2271713" y="1479550"/>
          <p14:tracePt t="14215" x="2286000" y="1471613"/>
          <p14:tracePt t="14233" x="2293938" y="1471613"/>
          <p14:tracePt t="14250" x="2314575" y="1471613"/>
          <p14:tracePt t="14265" x="2336800" y="1457325"/>
          <p14:tracePt t="14282" x="2351088" y="1457325"/>
          <p14:tracePt t="14299" x="2365375" y="1457325"/>
          <p14:tracePt t="14316" x="2379663" y="1450975"/>
          <p14:tracePt t="14333" x="2386013" y="1450975"/>
          <p14:tracePt t="14367" x="2400300" y="1450975"/>
          <p14:tracePt t="14401" x="2408238" y="1450975"/>
          <p14:tracePt t="14429" x="2414588" y="1450975"/>
          <p14:tracePt t="14446" x="2422525" y="1450975"/>
          <p14:tracePt t="14454" x="2428875" y="1450975"/>
          <p14:tracePt t="14469" x="2436813" y="1450975"/>
          <p14:tracePt t="14485" x="2451100" y="1457325"/>
          <p14:tracePt t="14502" x="2465388" y="1457325"/>
          <p14:tracePt t="14519" x="2479675" y="1465263"/>
          <p14:tracePt t="14536" x="2486025" y="1471613"/>
          <p14:tracePt t="14555" x="2493963" y="1479550"/>
          <p14:tracePt t="14572" x="2493963" y="1485900"/>
          <p14:tracePt t="14588" x="2493963" y="1493838"/>
          <p14:tracePt t="14605" x="2500313" y="1508125"/>
          <p14:tracePt t="14622" x="2508250" y="1522413"/>
          <p14:tracePt t="14640" x="2514600" y="1543050"/>
          <p14:tracePt t="14656" x="2514600" y="1557338"/>
          <p14:tracePt t="14671" x="2522538" y="1585913"/>
          <p14:tracePt t="14689" x="2536825" y="1614488"/>
          <p14:tracePt t="14705" x="2536825" y="1628775"/>
          <p14:tracePt t="14722" x="2536825" y="1636713"/>
          <p14:tracePt t="14739" x="2536825" y="1643063"/>
          <p14:tracePt t="14773" x="2528888" y="1665288"/>
          <p14:tracePt t="14790" x="2514600" y="1671638"/>
          <p14:tracePt t="14807" x="2508250" y="1685925"/>
          <p14:tracePt t="14824" x="2493963" y="1700213"/>
          <p14:tracePt t="14841" x="2479675" y="1700213"/>
          <p14:tracePt t="14846" x="2471738" y="1700213"/>
          <p14:tracePt t="14860" x="2457450" y="1708150"/>
          <p14:tracePt t="14875" x="2443163" y="1708150"/>
          <p14:tracePt t="14892" x="2422525" y="1708150"/>
          <p14:tracePt t="14910" x="2414588" y="1708150"/>
          <p14:tracePt t="14926" x="2393950" y="1708150"/>
          <p14:tracePt t="14942" x="2379663" y="1708150"/>
          <p14:tracePt t="14960" x="2365375" y="1708150"/>
          <p14:tracePt t="14976" x="2336800" y="1708150"/>
          <p14:tracePt t="14994" x="2279650" y="1700213"/>
          <p14:tracePt t="15010" x="2251075" y="1693863"/>
          <p14:tracePt t="15027" x="2236788" y="1679575"/>
          <p14:tracePt t="15044" x="2222500" y="1671638"/>
          <p14:tracePt t="15061" x="2208213" y="1651000"/>
          <p14:tracePt t="15078" x="2193925" y="1622425"/>
          <p14:tracePt t="15096" x="2179638" y="1593850"/>
          <p14:tracePt t="15112" x="2171700" y="1571625"/>
          <p14:tracePt t="15129" x="2171700" y="1550988"/>
          <p14:tracePt t="15146" x="2165350" y="1536700"/>
          <p14:tracePt t="15163" x="2165350" y="1514475"/>
          <p14:tracePt t="15180" x="2165350" y="1479550"/>
          <p14:tracePt t="15197" x="2165350" y="1465263"/>
          <p14:tracePt t="15214" x="2165350" y="1457325"/>
          <p14:tracePt t="15231" x="2179638" y="1428750"/>
          <p14:tracePt t="15250" x="2179638" y="1422400"/>
          <p14:tracePt t="15266" x="2193925" y="1414463"/>
          <p14:tracePt t="15299" x="2208213" y="1414463"/>
          <p14:tracePt t="15315" x="2222500" y="1408113"/>
          <p14:tracePt t="15332" x="2236788" y="1400175"/>
          <p14:tracePt t="15349" x="2243138" y="1400175"/>
          <p14:tracePt t="15353" x="2251075" y="1400175"/>
          <p14:tracePt t="15371" x="2257425" y="1400175"/>
          <p14:tracePt t="15384" x="2265363" y="1400175"/>
          <p14:tracePt t="15401" x="2271713" y="1400175"/>
          <p14:tracePt t="15432" x="2286000" y="1400175"/>
          <p14:tracePt t="15473" x="2293938" y="1400175"/>
          <p14:tracePt t="15479" x="2300288" y="1400175"/>
          <p14:tracePt t="15494" x="2314575" y="1400175"/>
          <p14:tracePt t="15503" x="2322513" y="1400175"/>
          <p14:tracePt t="15519" x="2336800" y="1408113"/>
          <p14:tracePt t="15536" x="2351088" y="1414463"/>
          <p14:tracePt t="15552" x="2357438" y="1414463"/>
          <p14:tracePt t="15569" x="2365375" y="1414463"/>
          <p14:tracePt t="15586" x="2379663" y="1422400"/>
          <p14:tracePt t="15603" x="2379663" y="1428750"/>
          <p14:tracePt t="15620" x="2386013" y="1428750"/>
          <p14:tracePt t="15637" x="2400300" y="1428750"/>
          <p14:tracePt t="15654" x="2408238" y="1436688"/>
          <p14:tracePt t="15673" x="2414588" y="1436688"/>
          <p14:tracePt t="15690" x="2422525" y="1436688"/>
          <p14:tracePt t="15707" x="2428875" y="1443038"/>
          <p14:tracePt t="15724" x="2436813" y="1443038"/>
          <p14:tracePt t="15741" x="2436813" y="1450975"/>
          <p14:tracePt t="15757" x="2451100" y="1465263"/>
          <p14:tracePt t="15774" x="2451100" y="1471613"/>
          <p14:tracePt t="15790" x="2457450" y="1479550"/>
          <p14:tracePt t="15807" x="2465388" y="1485900"/>
          <p14:tracePt t="15826" x="2465388" y="1493838"/>
          <p14:tracePt t="15841" x="2465388" y="1500188"/>
          <p14:tracePt t="15857" x="2479675" y="1508125"/>
          <p14:tracePt t="15861" x="2479675" y="1514475"/>
          <p14:tracePt t="15877" x="2479675" y="1522413"/>
          <p14:tracePt t="15891" x="2479675" y="1536700"/>
          <p14:tracePt t="15908" x="2479675" y="1543050"/>
          <p14:tracePt t="15925" x="2486025" y="1557338"/>
          <p14:tracePt t="15942" x="2486025" y="1571625"/>
          <p14:tracePt t="15959" x="2486025" y="1585913"/>
          <p14:tracePt t="15976" x="2486025" y="1600200"/>
          <p14:tracePt t="15993" x="2486025" y="1614488"/>
          <p14:tracePt t="16011" x="2486025" y="1622425"/>
          <p14:tracePt t="16028" x="2486025" y="1628775"/>
          <p14:tracePt t="16044" x="2479675" y="1628775"/>
          <p14:tracePt t="16061" x="2471738" y="1636713"/>
          <p14:tracePt t="16078" x="2471738" y="1643063"/>
          <p14:tracePt t="16095" x="2457450" y="1651000"/>
          <p14:tracePt t="16112" x="2443163" y="1657350"/>
          <p14:tracePt t="16129" x="2428875" y="1665288"/>
          <p14:tracePt t="16147" x="2422525" y="1665288"/>
          <p14:tracePt t="16164" x="2393950" y="1679575"/>
          <p14:tracePt t="16181" x="2386013" y="1679575"/>
          <p14:tracePt t="16198" x="2379663" y="1679575"/>
          <p14:tracePt t="16230" x="2365375" y="1679575"/>
          <p14:tracePt t="16248" x="2357438" y="1679575"/>
          <p14:tracePt t="16264" x="2343150" y="1671638"/>
          <p14:tracePt t="16283" x="2322513" y="1665288"/>
          <p14:tracePt t="16364" x="2314575" y="1651000"/>
          <p14:tracePt t="16368" x="2308225" y="1636713"/>
          <p14:tracePt t="16385" x="2300288" y="1614488"/>
          <p14:tracePt t="16402" x="2286000" y="1593850"/>
          <p14:tracePt t="16418" x="2279650" y="1585913"/>
          <p14:tracePt t="16434" x="2271713" y="1579563"/>
          <p14:tracePt t="16452" x="2271713" y="1565275"/>
          <p14:tracePt t="16470" x="2271713" y="1536700"/>
          <p14:tracePt t="16486" x="2265363" y="1514475"/>
          <p14:tracePt t="16503" x="2265363" y="1500188"/>
          <p14:tracePt t="16519" x="2265363" y="1485900"/>
          <p14:tracePt t="16536" x="2265363" y="1479550"/>
          <p14:tracePt t="16553" x="2265363" y="1471613"/>
          <p14:tracePt t="16570" x="2265363" y="1457325"/>
          <p14:tracePt t="16586" x="2286000" y="1443038"/>
          <p14:tracePt t="16603" x="2300288" y="1436688"/>
          <p14:tracePt t="16620" x="2314575" y="1436688"/>
          <p14:tracePt t="16637" x="2322513" y="1428750"/>
          <p14:tracePt t="16654" x="2343150" y="1422400"/>
          <p14:tracePt t="16671" x="2351088" y="1414463"/>
          <p14:tracePt t="16688" x="2357438" y="1414463"/>
          <p14:tracePt t="16722" x="2365375" y="1414463"/>
          <p14:tracePt t="16739" x="2393950" y="1414463"/>
          <p14:tracePt t="16756" x="2428875" y="1414463"/>
          <p14:tracePt t="16773" x="2465388" y="1428750"/>
          <p14:tracePt t="16789" x="2493963" y="1443038"/>
          <p14:tracePt t="16806" x="2493963" y="1450975"/>
          <p14:tracePt t="16823" x="2508250" y="1450975"/>
          <p14:tracePt t="16841" x="2508250" y="1457325"/>
          <p14:tracePt t="16857" x="2514600" y="1465263"/>
          <p14:tracePt t="16875" x="2514600" y="1479550"/>
          <p14:tracePt t="16891" x="2514600" y="1500188"/>
          <p14:tracePt t="16908" x="2522538" y="1522413"/>
          <p14:tracePt t="16942" x="2528888" y="1528763"/>
          <p14:tracePt t="17088" x="2522538" y="1536700"/>
          <p14:tracePt t="17369" x="2514600" y="1536700"/>
          <p14:tracePt t="17376" x="2514600" y="1543050"/>
          <p14:tracePt t="17500" x="2508250" y="1543050"/>
          <p14:tracePt t="17541" x="2508250" y="1550988"/>
          <p14:tracePt t="17603" x="2500313" y="1550988"/>
          <p14:tracePt t="17611" x="2500313" y="1557338"/>
          <p14:tracePt t="17627" x="2493963" y="1557338"/>
          <p14:tracePt t="17637" x="2493963" y="1565275"/>
          <p14:tracePt t="17654" x="2486025" y="1565275"/>
          <p14:tracePt t="17671" x="2479675" y="1565275"/>
          <p14:tracePt t="17687" x="2457450" y="1579563"/>
          <p14:tracePt t="17705" x="2443163" y="1585913"/>
          <p14:tracePt t="17721" x="2428875" y="1593850"/>
          <p14:tracePt t="17738" x="2414588" y="1593850"/>
          <p14:tracePt t="17755" x="2408238" y="1593850"/>
          <p14:tracePt t="17789" x="2379663" y="1593850"/>
          <p14:tracePt t="17806" x="2343150" y="1593850"/>
          <p14:tracePt t="17823" x="2314575" y="1593850"/>
          <p14:tracePt t="17840" x="2300288" y="1593850"/>
          <p14:tracePt t="17858" x="2286000" y="1585913"/>
          <p14:tracePt t="17863" x="2279650" y="1585913"/>
          <p14:tracePt t="17882" x="2271713" y="1585913"/>
          <p14:tracePt t="17915" x="2271713" y="1579563"/>
          <p14:tracePt t="17922" x="2271713" y="1571625"/>
          <p14:tracePt t="17938" x="2265363" y="1565275"/>
          <p14:tracePt t="17962" x="2265363" y="1550988"/>
          <p14:tracePt t="17973" x="2265363" y="1543050"/>
          <p14:tracePt t="17980" x="2257425" y="1536700"/>
          <p14:tracePt t="17994" x="2257425" y="1514475"/>
          <p14:tracePt t="18011" x="2257425" y="1493838"/>
          <p14:tracePt t="18026" x="2257425" y="1479550"/>
          <p14:tracePt t="18043" x="2257425" y="1457325"/>
          <p14:tracePt t="18077" x="2271713" y="1457325"/>
          <p14:tracePt t="18112" x="2279650" y="1457325"/>
          <p14:tracePt t="18173" x="2286000" y="1457325"/>
          <p14:tracePt t="18214" x="2293938" y="1457325"/>
          <p14:tracePt t="18230" x="2293938" y="1465263"/>
          <p14:tracePt t="18308" x="2293938" y="1471613"/>
          <p14:tracePt t="18332" x="2293938" y="1479550"/>
          <p14:tracePt t="18339" x="2293938" y="1485900"/>
          <p14:tracePt t="18348" x="2293938" y="1493838"/>
          <p14:tracePt t="18369" x="2293938" y="1500188"/>
          <p14:tracePt t="18401" x="2293938" y="1508125"/>
          <p14:tracePt t="18414" x="2293938" y="1514475"/>
          <p14:tracePt t="18423" x="2293938" y="1522413"/>
          <p14:tracePt t="18442" x="2293938" y="1528763"/>
          <p14:tracePt t="18451" x="2293938" y="1536700"/>
          <p14:tracePt t="18468" x="2293938" y="1550988"/>
          <p14:tracePt t="18485" x="2293938" y="1565275"/>
          <p14:tracePt t="18502" x="2293938" y="1585913"/>
          <p14:tracePt t="18519" x="2286000" y="1614488"/>
          <p14:tracePt t="18536" x="2279650" y="1651000"/>
          <p14:tracePt t="18551" x="2265363" y="1665288"/>
          <p14:tracePt t="18569" x="2257425" y="1671638"/>
          <p14:tracePt t="18587" x="2243138" y="1693863"/>
          <p14:tracePt t="18604" x="2214563" y="1722438"/>
          <p14:tracePt t="18621" x="2165350" y="1757363"/>
          <p14:tracePt t="18638" x="2136775" y="1785938"/>
          <p14:tracePt t="18653" x="2093913" y="1814513"/>
          <p14:tracePt t="18670" x="2079625" y="1822450"/>
          <p14:tracePt t="18688" x="2043113" y="1843088"/>
          <p14:tracePt t="18705" x="2000250" y="1865313"/>
          <p14:tracePt t="18721" x="1957388" y="1885950"/>
          <p14:tracePt t="18738" x="1908175" y="1908175"/>
          <p14:tracePt t="18755" x="1865313" y="1928813"/>
          <p14:tracePt t="18772" x="1822450" y="1957388"/>
          <p14:tracePt t="18789" x="1751013" y="2000250"/>
          <p14:tracePt t="18806" x="1722438" y="2022475"/>
          <p14:tracePt t="18823" x="1671638" y="2051050"/>
          <p14:tracePt t="18839" x="1600200" y="2093913"/>
          <p14:tracePt t="18856" x="1579563" y="2114550"/>
          <p14:tracePt t="18860" x="1557338" y="2122488"/>
          <p14:tracePt t="18873" x="1543050" y="2136775"/>
          <p14:tracePt t="18891" x="1514475" y="2151063"/>
          <p14:tracePt t="18907" x="1500188" y="2171700"/>
          <p14:tracePt t="18955" x="1500188" y="2179638"/>
          <p14:tracePt t="18963" x="1493838" y="2179638"/>
          <p14:tracePt t="18981" x="1485900" y="2179638"/>
          <p14:tracePt t="18993" x="1465263" y="2185988"/>
          <p14:tracePt t="19010" x="1436688" y="2193925"/>
          <p14:tracePt t="19027" x="1400175" y="2200275"/>
          <p14:tracePt t="19044" x="1365250" y="2200275"/>
          <p14:tracePt t="19061" x="1336675" y="2208213"/>
          <p14:tracePt t="19077" x="1328738" y="2208213"/>
          <p14:tracePt t="19094" x="1328738" y="2214563"/>
          <p14:tracePt t="19207" x="1357313" y="2179638"/>
          <p14:tracePt t="19214" x="1393825" y="2128838"/>
          <p14:tracePt t="19222" x="1436688" y="2100263"/>
          <p14:tracePt t="19230" x="1471613" y="2043113"/>
          <p14:tracePt t="19246" x="1550988" y="1965325"/>
          <p14:tracePt t="19263" x="1614488" y="1914525"/>
          <p14:tracePt t="19280" x="1622425" y="1908175"/>
          <p14:tracePt t="19299" x="1628775" y="1908175"/>
          <p14:tracePt t="19316" x="1636713" y="1908175"/>
          <p14:tracePt t="19332" x="1643063" y="1900238"/>
          <p14:tracePt t="19348" x="1671638" y="1900238"/>
          <p14:tracePt t="19365" x="1722438" y="1900238"/>
          <p14:tracePt t="19382" x="1751013" y="1900238"/>
          <p14:tracePt t="19387" x="1765300" y="1900238"/>
          <p14:tracePt t="19399" x="1779588" y="1900238"/>
          <p14:tracePt t="19416" x="1779588" y="1908175"/>
          <p14:tracePt t="19433" x="1785938" y="1928813"/>
          <p14:tracePt t="19450" x="1785938" y="1979613"/>
          <p14:tracePt t="19466" x="1785938" y="2057400"/>
          <p14:tracePt t="19483" x="1785938" y="2108200"/>
          <p14:tracePt t="19500" x="1785938" y="2122488"/>
          <p14:tracePt t="19518" x="1785938" y="2128838"/>
          <p14:tracePt t="19534" x="1785938" y="2136775"/>
          <p14:tracePt t="19552" x="1785938" y="2151063"/>
          <p14:tracePt t="19568" x="1785938" y="2165350"/>
          <p14:tracePt t="19585" x="1793875" y="2200275"/>
          <p14:tracePt t="19602" x="1800225" y="2214563"/>
          <p14:tracePt t="19619" x="1822450" y="2222500"/>
          <p14:tracePt t="19636" x="1843088" y="2228850"/>
          <p14:tracePt t="19655" x="1865313" y="2236788"/>
          <p14:tracePt t="19672" x="1900238" y="2243138"/>
          <p14:tracePt t="19688" x="1943100" y="2257425"/>
          <p14:tracePt t="19704" x="2014538" y="2271713"/>
          <p14:tracePt t="19721" x="2108200" y="2293938"/>
          <p14:tracePt t="19737" x="2171700" y="2300288"/>
          <p14:tracePt t="19755" x="2222500" y="2300288"/>
          <p14:tracePt t="19772" x="2257425" y="2300288"/>
          <p14:tracePt t="19788" x="2265363" y="2300288"/>
          <p14:tracePt t="19955" x="2271713" y="2300288"/>
          <p14:tracePt t="19962" x="2271713" y="2293938"/>
          <p14:tracePt t="19970" x="2279650" y="2293938"/>
          <p14:tracePt t="19994" x="2286000" y="2293938"/>
          <p14:tracePt t="20000" x="2286000" y="2286000"/>
          <p14:tracePt t="20024" x="2293938" y="2286000"/>
          <p14:tracePt t="20064" x="2300288" y="2279650"/>
          <p14:tracePt t="20338" x="2293938" y="2279650"/>
          <p14:tracePt t="20344" x="2286000" y="2279650"/>
          <p14:tracePt t="20354" x="2271713" y="2286000"/>
          <p14:tracePt t="20367" x="2257425" y="2286000"/>
          <p14:tracePt t="20382" x="2243138" y="2286000"/>
          <p14:tracePt t="20385" x="2236788" y="2293938"/>
          <p14:tracePt t="20398" x="2228850" y="2293938"/>
          <p14:tracePt t="20415" x="2193925" y="2293938"/>
          <p14:tracePt t="20432" x="2165350" y="2293938"/>
          <p14:tracePt t="20449" x="2108200" y="2293938"/>
          <p14:tracePt t="20466" x="2057400" y="2293938"/>
          <p14:tracePt t="20483" x="1957388" y="2300288"/>
          <p14:tracePt t="20501" x="1922463" y="2308225"/>
          <p14:tracePt t="20517" x="1900238" y="2308225"/>
          <p14:tracePt t="20551" x="1893888" y="2308225"/>
          <p14:tracePt t="20587" x="1885950" y="2314575"/>
          <p14:tracePt t="20594" x="1879600" y="2314575"/>
          <p14:tracePt t="20603" x="1865313" y="2314575"/>
          <p14:tracePt t="20619" x="1843088" y="2314575"/>
          <p14:tracePt t="20636" x="1814513" y="2322513"/>
          <p14:tracePt t="20653" x="1800225" y="2328863"/>
          <p14:tracePt t="20671" x="1785938" y="2328863"/>
          <p14:tracePt t="20688" x="1779588" y="2328863"/>
          <p14:tracePt t="20705" x="1771650" y="2328863"/>
          <p14:tracePt t="20722" x="1743075" y="2328863"/>
          <p14:tracePt t="20739" x="1708150" y="2328863"/>
          <p14:tracePt t="20754" x="1651000" y="2328863"/>
          <p14:tracePt t="20771" x="1585913" y="2336800"/>
          <p14:tracePt t="20788" x="1571625" y="2336800"/>
          <p14:tracePt t="20806" x="1565275" y="2336800"/>
          <p14:tracePt t="20852" x="1557338" y="2336800"/>
          <p14:tracePt t="20877" x="1550988" y="2336800"/>
          <p14:tracePt t="20913" x="1536700" y="2336800"/>
          <p14:tracePt t="20930" x="1536700" y="2328863"/>
          <p14:tracePt t="20939" x="1528763" y="2328863"/>
          <p14:tracePt t="20946" x="1514475" y="2314575"/>
          <p14:tracePt t="20963" x="1500188" y="2308225"/>
          <p14:tracePt t="21337" x="1493838" y="2308225"/>
          <p14:tracePt t="21346" x="1485900" y="2308225"/>
          <p14:tracePt t="21353" x="1465263" y="2308225"/>
          <p14:tracePt t="21365" x="1450975" y="2308225"/>
          <p14:tracePt t="21382" x="1371600" y="2308225"/>
          <p14:tracePt t="21386" x="1336675" y="2308225"/>
          <p14:tracePt t="21398" x="1300163" y="2293938"/>
          <p14:tracePt t="21415" x="1285875" y="2293938"/>
          <p14:tracePt t="21587" x="1293813" y="2293938"/>
          <p14:tracePt t="21595" x="1300163" y="2286000"/>
          <p14:tracePt t="21603" x="1308100" y="2279650"/>
          <p14:tracePt t="21618" x="1343025" y="2279650"/>
          <p14:tracePt t="21635" x="1365250" y="2265363"/>
          <p14:tracePt t="21652" x="1408113" y="2257425"/>
          <p14:tracePt t="21669" x="1457325" y="2243138"/>
          <p14:tracePt t="21687" x="1500188" y="2243138"/>
          <p14:tracePt t="21704" x="1543050" y="2243138"/>
          <p14:tracePt t="21722" x="1579563" y="2243138"/>
          <p14:tracePt t="21737" x="1608138" y="2243138"/>
          <p14:tracePt t="21754" x="1622425" y="2243138"/>
          <p14:tracePt t="21770" x="1651000" y="2243138"/>
          <p14:tracePt t="22024" x="1665288" y="2243138"/>
          <p14:tracePt t="22033" x="1679575" y="2243138"/>
          <p14:tracePt t="22043" x="1685925" y="2243138"/>
          <p14:tracePt t="22062" x="1765300" y="2243138"/>
          <p14:tracePt t="22077" x="1779588" y="2243138"/>
          <p14:tracePt t="22093" x="1793875" y="2243138"/>
          <p14:tracePt t="22110" x="1808163" y="2243138"/>
          <p14:tracePt t="22127" x="1822450" y="2243138"/>
          <p14:tracePt t="22144" x="1871663" y="2257425"/>
          <p14:tracePt t="22160" x="1922463" y="2257425"/>
          <p14:tracePt t="22178" x="1993900" y="2257425"/>
          <p14:tracePt t="22196" x="2079625" y="2265363"/>
          <p14:tracePt t="22213" x="2108200" y="2271713"/>
          <p14:tracePt t="22230" x="2114550" y="2271713"/>
          <p14:tracePt t="22564" x="2136775" y="2271713"/>
          <p14:tracePt t="22571" x="2151063" y="2271713"/>
          <p14:tracePt t="22584" x="2179638" y="2271713"/>
          <p14:tracePt t="22601" x="2214563" y="2271713"/>
          <p14:tracePt t="22619" x="2222500" y="2271713"/>
          <p14:tracePt t="22635" x="2228850" y="2271713"/>
          <p14:tracePt t="22652" x="2236788" y="2271713"/>
          <p14:tracePt t="22669" x="2243138" y="2271713"/>
          <p14:tracePt t="22688" x="2257425" y="2271713"/>
          <p14:tracePt t="22704" x="2265363" y="2271713"/>
          <p14:tracePt t="22720" x="2271713" y="2271713"/>
          <p14:tracePt t="22899" x="2293938" y="2279650"/>
          <p14:tracePt t="22907" x="2300288" y="2279650"/>
          <p14:tracePt t="22914" x="2322513" y="2279650"/>
          <p14:tracePt t="22923" x="2343150" y="2279650"/>
          <p14:tracePt t="22940" x="2414588" y="2279650"/>
          <p14:tracePt t="22958" x="2428875" y="2279650"/>
          <p14:tracePt t="22974" x="2436813" y="2279650"/>
          <p14:tracePt t="35426" x="2365375" y="2336800"/>
          <p14:tracePt t="35432" x="2336800" y="2357438"/>
          <p14:tracePt t="35445" x="2300288" y="2379663"/>
          <p14:tracePt t="35463" x="2257425" y="2408238"/>
          <p14:tracePt t="35480" x="2243138" y="2414588"/>
          <p14:tracePt t="35497" x="2236788" y="2422525"/>
          <p14:tracePt t="35512" x="2222500" y="2428875"/>
          <p14:tracePt t="35529" x="2214563" y="2428875"/>
          <p14:tracePt t="35546" x="2200275" y="2436813"/>
          <p14:tracePt t="35563" x="2171700" y="2451100"/>
          <p14:tracePt t="35580" x="2114550" y="2471738"/>
          <p14:tracePt t="35597" x="2079625" y="2493963"/>
          <p14:tracePt t="35614" x="2028825" y="2514600"/>
          <p14:tracePt t="35630" x="2000250" y="2528888"/>
          <p14:tracePt t="35648" x="1971675" y="2551113"/>
          <p14:tracePt t="35665" x="1957388" y="2551113"/>
          <p14:tracePt t="35690" x="1951038" y="2551113"/>
          <p14:tracePt t="35698" x="1943100" y="2557463"/>
          <p14:tracePt t="35716" x="1936750" y="2557463"/>
          <p14:tracePt t="35732" x="1885950" y="2557463"/>
          <p14:tracePt t="35749" x="1851025" y="2565400"/>
          <p14:tracePt t="35767" x="1808163" y="2586038"/>
          <p14:tracePt t="35783" x="1800225" y="2593975"/>
          <p14:tracePt t="35934" x="1793875" y="2593975"/>
          <p14:tracePt t="35959" x="1785938" y="2593975"/>
          <p14:tracePt t="36244" x="1793875" y="2593975"/>
          <p14:tracePt t="36252" x="1793875" y="2586038"/>
          <p14:tracePt t="36261" x="1793875" y="2579688"/>
          <p14:tracePt t="36348" x="1800225" y="2579688"/>
          <p14:tracePt t="36354" x="1808163" y="2571750"/>
          <p14:tracePt t="36363" x="1822450" y="2571750"/>
          <p14:tracePt t="36377" x="1843088" y="2571750"/>
          <p14:tracePt t="36393" x="1871663" y="2571750"/>
          <p14:tracePt t="36410" x="1885950" y="2571750"/>
          <p14:tracePt t="36427" x="1900238" y="2571750"/>
          <p14:tracePt t="36445" x="1922463" y="2557463"/>
          <p14:tracePt t="36463" x="1943100" y="2551113"/>
          <p14:tracePt t="36479" x="1979613" y="2543175"/>
          <p14:tracePt t="36496" x="2000250" y="2536825"/>
          <p14:tracePt t="36513" x="2028825" y="2522538"/>
          <p14:tracePt t="36530" x="2057400" y="2514600"/>
          <p14:tracePt t="36547" x="2071688" y="2514600"/>
          <p14:tracePt t="36565" x="2128838" y="2508250"/>
          <p14:tracePt t="36582" x="2165350" y="2500313"/>
          <p14:tracePt t="36598" x="2200275" y="2493963"/>
          <p14:tracePt t="36615" x="2243138" y="2486025"/>
          <p14:tracePt t="36632" x="2271713" y="2486025"/>
          <p14:tracePt t="36647" x="2308225" y="2479675"/>
          <p14:tracePt t="36665" x="2336800" y="2479675"/>
          <p14:tracePt t="36683" x="2365375" y="2479675"/>
          <p14:tracePt t="36699" x="2386013" y="2479675"/>
          <p14:tracePt t="36717" x="2408238" y="2479675"/>
          <p14:tracePt t="36733" x="2422525" y="2479675"/>
          <p14:tracePt t="36749" x="2428875" y="2471738"/>
          <p14:tracePt t="36766" x="2436813" y="2471738"/>
          <p14:tracePt t="36767" x="2443163" y="2471738"/>
          <p14:tracePt t="36815" x="2451100" y="2471738"/>
          <p14:tracePt t="36831" x="2465388" y="2471738"/>
          <p14:tracePt t="36848" x="2471738" y="2471738"/>
          <p14:tracePt t="36854" x="2486025" y="2471738"/>
          <p14:tracePt t="36875" x="2493963" y="2471738"/>
          <p14:tracePt t="36884" x="2508250" y="2479675"/>
          <p14:tracePt t="36920" x="2514600" y="2486025"/>
          <p14:tracePt t="36937" x="2528888" y="2493963"/>
          <p14:tracePt t="36954" x="2536825" y="2500313"/>
          <p14:tracePt t="36969" x="2543175" y="2508250"/>
          <p14:tracePt t="36972" x="2551113" y="2514600"/>
          <p14:tracePt t="36988" x="2551113" y="2522538"/>
          <p14:tracePt t="37005" x="2557463" y="2536825"/>
          <p14:tracePt t="37021" x="2557463" y="2557463"/>
          <p14:tracePt t="37037" x="2557463" y="2571750"/>
          <p14:tracePt t="37071" x="2565400" y="2586038"/>
          <p14:tracePt t="37127" x="2565400" y="2593975"/>
          <p14:tracePt t="38876" x="2571750" y="2593975"/>
          <p14:tracePt t="38885" x="2579688" y="2593975"/>
          <p14:tracePt t="38899" x="2593975" y="2593975"/>
          <p14:tracePt t="38909" x="2608263" y="2586038"/>
          <p14:tracePt t="38917" x="2622550" y="2586038"/>
          <p14:tracePt t="38935" x="2628900" y="2579688"/>
          <p14:tracePt t="38952" x="2636838" y="2579688"/>
          <p14:tracePt t="39104" x="2643188" y="2579688"/>
          <p14:tracePt t="39119" x="2651125" y="2579688"/>
          <p14:tracePt t="39143" x="2657475" y="2579688"/>
          <p14:tracePt t="39168" x="2665413" y="2579688"/>
          <p14:tracePt t="39185" x="2671763" y="2579688"/>
          <p14:tracePt t="39192" x="2679700" y="2579688"/>
          <p14:tracePt t="39214" x="2693988" y="2579688"/>
          <p14:tracePt t="39370" x="2686050" y="2579688"/>
          <p14:tracePt t="39386" x="2679700" y="2579688"/>
          <p14:tracePt t="39394" x="2665413" y="2579688"/>
          <p14:tracePt t="39413" x="2651125" y="2579688"/>
          <p14:tracePt t="39418" x="2636838" y="2579688"/>
          <p14:tracePt t="39427" x="2622550" y="2579688"/>
          <p14:tracePt t="39444" x="2608263" y="2579688"/>
          <p14:tracePt t="39462" x="2586038" y="2579688"/>
          <p14:tracePt t="39496" x="2579688" y="2579688"/>
          <p14:tracePt t="39924" x="2586038" y="2579688"/>
          <p14:tracePt t="39948" x="2593975" y="2579688"/>
          <p14:tracePt t="39962" x="2600325" y="2579688"/>
          <p14:tracePt t="40027" x="2608263" y="2579688"/>
          <p14:tracePt t="40048" x="2614613" y="2579688"/>
          <p14:tracePt t="40081" x="2622550" y="2579688"/>
          <p14:tracePt t="40089" x="2628900" y="2579688"/>
          <p14:tracePt t="40112" x="2636838" y="2579688"/>
          <p14:tracePt t="40348" x="2643188" y="2579688"/>
          <p14:tracePt t="40377" x="2651125" y="2579688"/>
          <p14:tracePt t="40395" x="2657475" y="2579688"/>
          <p14:tracePt t="40409" x="2665413" y="2579688"/>
          <p14:tracePt t="40416" x="2671763" y="2579688"/>
          <p14:tracePt t="40434" x="2671763" y="2571750"/>
          <p14:tracePt t="40444" x="2679700" y="2571750"/>
          <p14:tracePt t="40462" x="2686050" y="2565400"/>
          <p14:tracePt t="40681" x="2693988" y="2565400"/>
          <p14:tracePt t="40696" x="2700338" y="2565400"/>
          <p14:tracePt t="40720" x="2708275" y="2565400"/>
          <p14:tracePt t="40736" x="2714625" y="2571750"/>
          <p14:tracePt t="40752" x="2722563" y="2571750"/>
          <p14:tracePt t="40769" x="2728913" y="2571750"/>
          <p14:tracePt t="40785" x="2743200" y="2571750"/>
          <p14:tracePt t="40790" x="2751138" y="2571750"/>
          <p14:tracePt t="40800" x="2757488" y="2586038"/>
          <p14:tracePt t="40816" x="2786063" y="2586038"/>
          <p14:tracePt t="40834" x="2808288" y="2600325"/>
          <p14:tracePt t="40868" x="2814638" y="2600325"/>
          <p14:tracePt t="40943" x="2822575" y="2600325"/>
          <p14:tracePt t="43300" x="2828925" y="2593975"/>
          <p14:tracePt t="43308" x="2836863" y="2593975"/>
          <p14:tracePt t="43987" x="2836863" y="2600325"/>
          <p14:tracePt t="43995" x="2836863" y="2608263"/>
          <p14:tracePt t="44004" x="2836863" y="2614613"/>
          <p14:tracePt t="44019" x="2836863" y="2622550"/>
          <p14:tracePt t="44036" x="2836863" y="2651125"/>
          <p14:tracePt t="44052" x="2836863" y="2665413"/>
          <p14:tracePt t="44069" x="2828925" y="2686050"/>
          <p14:tracePt t="44086" x="2828925" y="2708275"/>
          <p14:tracePt t="44102" x="2822575" y="2736850"/>
          <p14:tracePt t="44119" x="2814638" y="2743200"/>
          <p14:tracePt t="44137" x="2800350" y="2757488"/>
          <p14:tracePt t="44154" x="2800350" y="2771775"/>
          <p14:tracePt t="44171" x="2794000" y="2786063"/>
          <p14:tracePt t="44187" x="2786063" y="2800350"/>
          <p14:tracePt t="44204" x="2779713" y="2814638"/>
          <p14:tracePt t="44223" x="2771775" y="2822575"/>
          <p14:tracePt t="44240" x="2771775" y="2828925"/>
          <p14:tracePt t="44256" x="2765425" y="2836863"/>
          <p14:tracePt t="44274" x="2751138" y="2843213"/>
          <p14:tracePt t="44370" x="2743200" y="2843213"/>
          <p14:tracePt t="44410" x="2743200" y="2836863"/>
          <p14:tracePt t="44416" x="2743200" y="2828925"/>
          <p14:tracePt t="44425" x="2743200" y="2822575"/>
          <p14:tracePt t="44441" x="2743200" y="2808288"/>
          <p14:tracePt t="44459" x="2743200" y="2794000"/>
          <p14:tracePt t="44492" x="2743200" y="2786063"/>
          <p14:tracePt t="44604" x="2736850" y="2786063"/>
          <p14:tracePt t="44611" x="2736850" y="2794000"/>
          <p14:tracePt t="44619" x="2736850" y="2800350"/>
          <p14:tracePt t="44634" x="2736850" y="2808288"/>
          <p14:tracePt t="44650" x="2736850" y="2814638"/>
          <p14:tracePt t="44661" x="2736850" y="2822575"/>
          <p14:tracePt t="44679" x="2728913" y="2836863"/>
          <p14:tracePt t="44696" x="2728913" y="2851150"/>
          <p14:tracePt t="44714" x="2728913" y="2865438"/>
          <p14:tracePt t="44730" x="2728913" y="2871788"/>
          <p14:tracePt t="44746" x="2728913" y="2879725"/>
          <p14:tracePt t="44763" x="2722563" y="2900363"/>
          <p14:tracePt t="44780" x="2722563" y="2914650"/>
          <p14:tracePt t="44799" x="2714625" y="2943225"/>
          <p14:tracePt t="44815" x="2714625" y="2957513"/>
          <p14:tracePt t="44832" x="2714625" y="2971800"/>
          <p14:tracePt t="44849" x="2708275" y="2986088"/>
          <p14:tracePt t="44865" x="2708275" y="3000375"/>
          <p14:tracePt t="44883" x="2708275" y="3022600"/>
          <p14:tracePt t="44899" x="2708275" y="3036888"/>
          <p14:tracePt t="44916" x="2708275" y="3051175"/>
          <p14:tracePt t="44933" x="2700338" y="3065463"/>
          <p14:tracePt t="44950" x="2700338" y="3071813"/>
          <p14:tracePt t="44967" x="2700338" y="3086100"/>
          <p14:tracePt t="46017" x="2700338" y="3094038"/>
          <p14:tracePt t="46025" x="2700338" y="3100388"/>
          <p14:tracePt t="46041" x="2700338" y="3108325"/>
          <p14:tracePt t="46057" x="2700338" y="3114675"/>
          <p14:tracePt t="46068" x="2700338" y="3122613"/>
          <p14:tracePt t="46086" x="2714625" y="3143250"/>
          <p14:tracePt t="46102" x="2743200" y="3179763"/>
          <p14:tracePt t="46119" x="2751138" y="3186113"/>
          <p14:tracePt t="46136" x="2779713" y="3208338"/>
          <p14:tracePt t="46153" x="2794000" y="3214688"/>
          <p14:tracePt t="46169" x="2808288" y="3228975"/>
          <p14:tracePt t="46187" x="2814638" y="3228975"/>
          <p14:tracePt t="46203" x="2822575" y="3236913"/>
          <p14:tracePt t="46237" x="2828925" y="3257550"/>
          <p14:tracePt t="46255" x="2843213" y="3279775"/>
          <p14:tracePt t="46272" x="2851150" y="3322638"/>
          <p14:tracePt t="46288" x="2865438" y="3351213"/>
          <p14:tracePt t="46306" x="2879725" y="3365500"/>
          <p14:tracePt t="46322" x="2886075" y="3365500"/>
          <p14:tracePt t="46377" x="2886075" y="3371850"/>
          <p14:tracePt t="46402" x="2900363" y="3379788"/>
          <p14:tracePt t="46408" x="2908300" y="3379788"/>
          <p14:tracePt t="46417" x="2914650" y="3386138"/>
          <p14:tracePt t="46426" x="2922588" y="3394075"/>
          <p14:tracePt t="46442" x="2928938" y="3400425"/>
          <p14:tracePt t="46459" x="2943225" y="3414713"/>
          <p14:tracePt t="46475" x="2957513" y="3422650"/>
          <p14:tracePt t="46492" x="2965450" y="3429000"/>
          <p14:tracePt t="46508" x="2979738" y="3436938"/>
          <p14:tracePt t="46525" x="2986088" y="3443288"/>
          <p14:tracePt t="46573" x="2994025" y="3443288"/>
          <p14:tracePt t="46713" x="2994025" y="3451225"/>
          <p14:tracePt t="46729" x="2994025" y="3457575"/>
          <p14:tracePt t="46737" x="2986088" y="3457575"/>
          <p14:tracePt t="46746" x="2986088" y="3465513"/>
          <p14:tracePt t="46762" x="2965450" y="3471863"/>
          <p14:tracePt t="46780" x="2951163" y="3486150"/>
          <p14:tracePt t="46796" x="2900363" y="3494088"/>
          <p14:tracePt t="46798" x="2879725" y="3494088"/>
          <p14:tracePt t="46814" x="2851150" y="3494088"/>
          <p14:tracePt t="46830" x="2794000" y="3494088"/>
          <p14:tracePt t="46849" x="2757488" y="3494088"/>
          <p14:tracePt t="46866" x="2736850" y="3500438"/>
          <p14:tracePt t="46883" x="2722563" y="3500438"/>
          <p14:tracePt t="46898" x="2714625" y="3500438"/>
          <p14:tracePt t="47049" x="2708275" y="3500438"/>
          <p14:tracePt t="47231" x="2714625" y="3500438"/>
          <p14:tracePt t="47246" x="2722563" y="3494088"/>
          <p14:tracePt t="47252" x="2728913" y="3494088"/>
          <p14:tracePt t="47269" x="2728913" y="3486150"/>
          <p14:tracePt t="47278" x="2743200" y="3486150"/>
          <p14:tracePt t="47289" x="2757488" y="3486150"/>
          <p14:tracePt t="47306" x="2779713" y="3486150"/>
          <p14:tracePt t="47323" x="2800350" y="3486150"/>
          <p14:tracePt t="47339" x="2828925" y="3486150"/>
          <p14:tracePt t="47356" x="2843213" y="3486150"/>
          <p14:tracePt t="47373" x="2857500" y="3486150"/>
          <p14:tracePt t="47390" x="2865438" y="3486150"/>
          <p14:tracePt t="47406" x="2871788" y="3486150"/>
          <p14:tracePt t="48230" x="2879725" y="3486150"/>
          <p14:tracePt t="48791" x="2871788" y="3486150"/>
          <p14:tracePt t="48940" x="2865438" y="3494088"/>
          <p14:tracePt t="48948" x="2865438" y="3500438"/>
          <p14:tracePt t="48955" x="2865438" y="3514725"/>
          <p14:tracePt t="48967" x="2865438" y="3522663"/>
          <p14:tracePt t="48982" x="2871788" y="3551238"/>
          <p14:tracePt t="49000" x="2871788" y="3557588"/>
          <p14:tracePt t="49119" x="2871788" y="3565525"/>
          <p14:tracePt t="49142" x="2879725" y="3565525"/>
          <p14:tracePt t="49150" x="2879725" y="3571875"/>
          <p14:tracePt t="49173" x="2886075" y="3579813"/>
          <p14:tracePt t="49188" x="2886075" y="3586163"/>
          <p14:tracePt t="49196" x="2894013" y="3586163"/>
          <p14:tracePt t="49204" x="2894013" y="3594100"/>
          <p14:tracePt t="49219" x="2894013" y="3608388"/>
          <p14:tracePt t="49236" x="2900363" y="3608388"/>
          <p14:tracePt t="49253" x="2900363" y="3622675"/>
          <p14:tracePt t="49270" x="2914650" y="3629025"/>
          <p14:tracePt t="49288" x="2914650" y="3636963"/>
          <p14:tracePt t="49306" x="2922588" y="3643313"/>
          <p14:tracePt t="49340" x="2928938" y="3643313"/>
          <p14:tracePt t="49362" x="2928938" y="3651250"/>
          <p14:tracePt t="49386" x="2928938" y="3657600"/>
          <p14:tracePt t="49392" x="2936875" y="3657600"/>
          <p14:tracePt t="49407" x="2943225" y="3671888"/>
          <p14:tracePt t="49424" x="2943225" y="3686175"/>
          <p14:tracePt t="49441" x="2951163" y="3700463"/>
          <p14:tracePt t="49474" x="2957513" y="3714750"/>
          <p14:tracePt t="49491" x="2965450" y="3729038"/>
          <p14:tracePt t="49524" x="2971800" y="3743325"/>
          <p14:tracePt t="49854" x="2979738" y="3751263"/>
          <p14:tracePt t="49877" x="2979738" y="3757613"/>
          <p14:tracePt t="49894" x="2979738" y="3765550"/>
          <p14:tracePt t="49898" x="2979738" y="3771900"/>
          <p14:tracePt t="49914" x="2986088" y="3779838"/>
          <p14:tracePt t="49931" x="2986088" y="3786188"/>
          <p14:tracePt t="49948" x="2986088" y="3794125"/>
          <p14:tracePt t="49966" x="2994025" y="3800475"/>
          <p14:tracePt t="49984" x="2994025" y="3808413"/>
          <p14:tracePt t="50000" x="2994025" y="3814763"/>
          <p14:tracePt t="50081" x="2994025" y="3822700"/>
          <p14:tracePt t="50182" x="2994025" y="3829050"/>
          <p14:tracePt t="50212" x="2994025" y="3836988"/>
          <p14:tracePt t="50242" x="2994025" y="3843338"/>
          <p14:tracePt t="50249" x="2994025" y="3851275"/>
          <p14:tracePt t="50339" x="2994025" y="3857625"/>
          <p14:tracePt t="50370" x="2994025" y="3865563"/>
          <p14:tracePt t="50378" x="3000375" y="3865563"/>
          <p14:tracePt t="50390" x="3000375" y="3871913"/>
          <p14:tracePt t="50407" x="3000375" y="3879850"/>
          <p14:tracePt t="50463" x="3000375" y="3886200"/>
          <p14:tracePt t="50480" x="3008313" y="3886200"/>
          <p14:tracePt t="50549" x="3028950" y="3886200"/>
          <p14:tracePt t="50556" x="3051175" y="3871913"/>
          <p14:tracePt t="50564" x="3065463" y="3851275"/>
          <p14:tracePt t="50575" x="3079750" y="3836988"/>
          <p14:tracePt t="50592" x="3108325" y="3814763"/>
          <p14:tracePt t="50609" x="3128963" y="3771900"/>
          <p14:tracePt t="50627" x="3128963" y="3757613"/>
          <p14:tracePt t="50659" x="3128963" y="3751263"/>
          <p14:tracePt t="50676" x="3136900" y="3736975"/>
          <p14:tracePt t="50693" x="3143250" y="3729038"/>
          <p14:tracePt t="50711" x="3143250" y="3722688"/>
          <p14:tracePt t="50728" x="3171825" y="3700463"/>
          <p14:tracePt t="50744" x="3179763" y="3700463"/>
          <p14:tracePt t="50761" x="3186113" y="3694113"/>
          <p14:tracePt t="50795" x="3186113" y="3686175"/>
          <p14:tracePt t="50812" x="3194050" y="3679825"/>
          <p14:tracePt t="50830" x="3214688" y="3671888"/>
          <p14:tracePt t="50846" x="3236913" y="3665538"/>
          <p14:tracePt t="50863" x="3265488" y="3651250"/>
          <p14:tracePt t="50880" x="3265488" y="3643313"/>
          <p14:tracePt t="50897" x="3271838" y="3636963"/>
          <p14:tracePt t="51026" x="3279775" y="3636963"/>
          <p14:tracePt t="51112" x="3279775" y="3629025"/>
          <p14:tracePt t="51118" x="3286125" y="3629025"/>
          <p14:tracePt t="51125" x="3300413" y="3622675"/>
          <p14:tracePt t="51134" x="3322638" y="3608388"/>
          <p14:tracePt t="51151" x="3351213" y="3594100"/>
          <p14:tracePt t="51168" x="3379788" y="3579813"/>
          <p14:tracePt t="51185" x="3400425" y="3571875"/>
          <p14:tracePt t="51203" x="3436938" y="3565525"/>
          <p14:tracePt t="51219" x="3471863" y="3565525"/>
          <p14:tracePt t="51236" x="3486150" y="3565525"/>
          <p14:tracePt t="51253" x="3529013" y="3565525"/>
          <p14:tracePt t="51270" x="3557588" y="3565525"/>
          <p14:tracePt t="51287" x="3586163" y="3565525"/>
          <p14:tracePt t="51304" x="3643313" y="3557588"/>
          <p14:tracePt t="51320" x="3679825" y="3557588"/>
          <p14:tracePt t="51338" x="3743325" y="3557588"/>
          <p14:tracePt t="51354" x="3779838" y="3557588"/>
          <p14:tracePt t="51371" x="3800475" y="3557588"/>
          <p14:tracePt t="51389" x="3836988" y="3565525"/>
          <p14:tracePt t="51393" x="3851275" y="3565525"/>
          <p14:tracePt t="51405" x="3879850" y="3565525"/>
          <p14:tracePt t="51422" x="3900488" y="3565525"/>
          <p14:tracePt t="51441" x="3937000" y="3565525"/>
          <p14:tracePt t="51458" x="3951288" y="3565525"/>
          <p14:tracePt t="51476" x="3986213" y="3565525"/>
          <p14:tracePt t="51492" x="4008438" y="3557588"/>
          <p14:tracePt t="51508" x="4029075" y="3557588"/>
          <p14:tracePt t="51524" x="4043363" y="3557588"/>
          <p14:tracePt t="51541" x="4057650" y="3557588"/>
          <p14:tracePt t="51558" x="4071938" y="3557588"/>
          <p14:tracePt t="51577" x="4100513" y="3551238"/>
          <p14:tracePt t="51594" x="4100513" y="3543300"/>
          <p14:tracePt t="51672" x="4108450" y="3543300"/>
          <p14:tracePt t="51836" x="4114800" y="3543300"/>
          <p14:tracePt t="51846" x="4122738" y="3536950"/>
          <p14:tracePt t="51862" x="4129088" y="3536950"/>
          <p14:tracePt t="51978" x="4137025" y="3536950"/>
          <p14:tracePt t="51987" x="4143375" y="3529013"/>
          <p14:tracePt t="52003" x="4151313" y="3529013"/>
          <p14:tracePt t="52017" x="4151313" y="3522663"/>
          <p14:tracePt t="52034" x="4157663" y="3522663"/>
          <p14:tracePt t="52430" x="4165600" y="3522663"/>
          <p14:tracePt t="52439" x="4165600" y="3529013"/>
          <p14:tracePt t="52446" x="4171950" y="3543300"/>
          <p14:tracePt t="52455" x="4171950" y="3551238"/>
          <p14:tracePt t="52473" x="4194175" y="3571875"/>
          <p14:tracePt t="52491" x="4208463" y="3594100"/>
          <p14:tracePt t="52508" x="4222750" y="3608388"/>
          <p14:tracePt t="52525" x="4237038" y="3629025"/>
          <p14:tracePt t="52541" x="4251325" y="3657600"/>
          <p14:tracePt t="52557" x="4279900" y="3700463"/>
          <p14:tracePt t="52574" x="4286250" y="3722688"/>
          <p14:tracePt t="52591" x="4308475" y="3736975"/>
          <p14:tracePt t="52610" x="4322763" y="3765550"/>
          <p14:tracePt t="52625" x="4329113" y="3779838"/>
          <p14:tracePt t="52642" x="4357688" y="3808413"/>
          <p14:tracePt t="52661" x="4371975" y="3822700"/>
          <p14:tracePt t="52678" x="4379913" y="3851275"/>
          <p14:tracePt t="52693" x="4386263" y="3865563"/>
          <p14:tracePt t="52710" x="4394200" y="3871913"/>
          <p14:tracePt t="53087" x="4394200" y="3879850"/>
          <p14:tracePt t="53103" x="4394200" y="3894138"/>
          <p14:tracePt t="53110" x="4394200" y="3908425"/>
          <p14:tracePt t="53121" x="4394200" y="3914775"/>
          <p14:tracePt t="53134" x="4400550" y="3937000"/>
          <p14:tracePt t="53151" x="4408488" y="3965575"/>
          <p14:tracePt t="53167" x="4408488" y="3994150"/>
          <p14:tracePt t="53184" x="4414838" y="4022725"/>
          <p14:tracePt t="53202" x="4414838" y="4037013"/>
          <p14:tracePt t="53218" x="4414838" y="4057650"/>
          <p14:tracePt t="53235" x="4414838" y="4071938"/>
          <p14:tracePt t="53252" x="4414838" y="4079875"/>
          <p14:tracePt t="53270" x="4414838" y="4086225"/>
          <p14:tracePt t="53286" x="4414838" y="4094163"/>
          <p14:tracePt t="53303" x="4414838" y="4100513"/>
          <p14:tracePt t="53329" x="4414838" y="4108450"/>
          <p14:tracePt t="53446" x="4414838" y="4122738"/>
          <p14:tracePt t="53461" x="4422775" y="4129088"/>
          <p14:tracePt t="53493" x="4422775" y="4137025"/>
          <p14:tracePt t="53517" x="4422775" y="4143375"/>
          <p14:tracePt t="53533" x="4422775" y="4151313"/>
          <p14:tracePt t="53538" x="4422775" y="4157663"/>
          <p14:tracePt t="53565" x="4422775" y="4165600"/>
          <p14:tracePt t="53581" x="4429125" y="4165600"/>
          <p14:tracePt t="53595" x="4429125" y="4171950"/>
          <p14:tracePt t="53611" x="4429125" y="4179888"/>
          <p14:tracePt t="53628" x="4429125" y="4186238"/>
          <p14:tracePt t="53648" x="4429125" y="4194175"/>
          <p14:tracePt t="53665" x="4429125" y="4200525"/>
          <p14:tracePt t="53697" x="4429125" y="4208463"/>
          <p14:tracePt t="53720" x="4429125" y="4214813"/>
          <p14:tracePt t="53727" x="4429125" y="4229100"/>
          <p14:tracePt t="53742" x="4437063" y="4243388"/>
          <p14:tracePt t="53750" x="4437063" y="4251325"/>
          <p14:tracePt t="53760" x="4443413" y="4251325"/>
          <p14:tracePt t="53778" x="4443413" y="4265613"/>
          <p14:tracePt t="53795" x="4443413" y="4279900"/>
          <p14:tracePt t="53811" x="4451350" y="4294188"/>
          <p14:tracePt t="53845" x="4451350" y="4300538"/>
          <p14:tracePt t="53862" x="4451350" y="4322763"/>
          <p14:tracePt t="53879" x="4451350" y="4337050"/>
          <p14:tracePt t="53896" x="4451350" y="4343400"/>
          <p14:tracePt t="53899" x="4451350" y="4351338"/>
          <p14:tracePt t="53915" x="4451350" y="4357688"/>
          <p14:tracePt t="53933" x="4451350" y="4365625"/>
          <p14:tracePt t="53947" x="4451350" y="4371975"/>
          <p14:tracePt t="53968" x="4451350" y="4379913"/>
          <p14:tracePt t="53980" x="4451350" y="4386263"/>
          <p14:tracePt t="54001" x="4451350" y="4394200"/>
          <p14:tracePt t="54019" x="4451350" y="4400550"/>
          <p14:tracePt t="54033" x="4451350" y="4408488"/>
          <p14:tracePt t="54048" x="4451350" y="4414838"/>
          <p14:tracePt t="54066" x="4451350" y="4422775"/>
          <p14:tracePt t="54212" x="4451350" y="4408488"/>
          <p14:tracePt t="54222" x="4451350" y="4400550"/>
          <p14:tracePt t="54228" x="4451350" y="4394200"/>
          <p14:tracePt t="54239" x="4451350" y="4386263"/>
          <p14:tracePt t="54252" x="4451350" y="4379913"/>
          <p14:tracePt t="54269" x="4451350" y="4371975"/>
          <p14:tracePt t="54285" x="4443413" y="4357688"/>
          <p14:tracePt t="54303" x="4443413" y="4322763"/>
          <p14:tracePt t="54320" x="4437063" y="4294188"/>
          <p14:tracePt t="54337" x="4437063" y="4271963"/>
          <p14:tracePt t="54354" x="4437063" y="4257675"/>
          <p14:tracePt t="54371" x="4437063" y="4251325"/>
          <p14:tracePt t="54430" x="4429125" y="4251325"/>
          <p14:tracePt t="54447" x="4429125" y="4243388"/>
          <p14:tracePt t="54462" x="4429125" y="4237038"/>
          <p14:tracePt t="54468" x="4429125" y="4229100"/>
          <p14:tracePt t="54476" x="4429125" y="4214813"/>
          <p14:tracePt t="54489" x="4429125" y="4208463"/>
          <p14:tracePt t="54506" x="4429125" y="4194175"/>
          <p14:tracePt t="54757" x="4429125" y="4200525"/>
          <p14:tracePt t="54765" x="4429125" y="4214813"/>
          <p14:tracePt t="54777" x="4429125" y="4222750"/>
          <p14:tracePt t="54794" x="4437063" y="4243388"/>
          <p14:tracePt t="54811" x="4443413" y="4271963"/>
          <p14:tracePt t="54828" x="4443413" y="4300538"/>
          <p14:tracePt t="54845" x="4451350" y="4322763"/>
          <p14:tracePt t="54862" x="4451350" y="4357688"/>
          <p14:tracePt t="54879" x="4451350" y="4400550"/>
          <p14:tracePt t="54895" x="4451350" y="4429125"/>
          <p14:tracePt t="54900" x="4451350" y="4437063"/>
          <p14:tracePt t="54913" x="4451350" y="4443413"/>
          <p14:tracePt t="54929" x="4451350" y="4451350"/>
          <p14:tracePt t="54947" x="4451350" y="4457700"/>
          <p14:tracePt t="54963" x="4451350" y="4465638"/>
          <p14:tracePt t="54984" x="4451350" y="4471988"/>
          <p14:tracePt t="55009" x="4451350" y="4479925"/>
          <p14:tracePt t="55379" x="4451350" y="4471988"/>
          <p14:tracePt t="55403" x="4451350" y="4465638"/>
          <p14:tracePt t="55409" x="4451350" y="4457700"/>
          <p14:tracePt t="55432" x="4443413" y="4451350"/>
          <p14:tracePt t="55448" x="4443413" y="4443413"/>
          <p14:tracePt t="55461" x="4443413" y="4437063"/>
          <p14:tracePt t="55476" x="4443413" y="4429125"/>
          <p14:tracePt t="55501" x="4443413" y="4422775"/>
          <p14:tracePt t="55524" x="4443413" y="4414838"/>
          <p14:tracePt t="55531" x="4443413" y="4408488"/>
          <p14:tracePt t="55541" x="4443413" y="4400550"/>
          <p14:tracePt t="55556" x="4443413" y="4394200"/>
          <p14:tracePt t="55658" x="4443413" y="4386263"/>
          <p14:tracePt t="55674" x="4443413" y="4371975"/>
          <p14:tracePt t="55680" x="4443413" y="4365625"/>
          <p14:tracePt t="55692" x="4437063" y="4351338"/>
          <p14:tracePt t="55709" x="4422775" y="4279900"/>
          <p14:tracePt t="55726" x="4414838" y="4243388"/>
          <p14:tracePt t="55743" x="4408488" y="4186238"/>
          <p14:tracePt t="55759" x="4394200" y="4122738"/>
          <p14:tracePt t="55777" x="4379913" y="4079875"/>
          <p14:tracePt t="55794" x="4379913" y="4029075"/>
          <p14:tracePt t="55811" x="4379913" y="3971925"/>
          <p14:tracePt t="55814" x="4379913" y="3951288"/>
          <p14:tracePt t="55828" x="4379913" y="3900488"/>
          <p14:tracePt t="55845" x="4379913" y="3851275"/>
          <p14:tracePt t="55863" x="4379913" y="3800475"/>
          <p14:tracePt t="55880" x="4379913" y="3757613"/>
          <p14:tracePt t="55895" x="4386263" y="3743325"/>
          <p14:tracePt t="55897" x="4386263" y="3736975"/>
          <p14:tracePt t="55913" x="4386263" y="3722688"/>
          <p14:tracePt t="55929" x="4386263" y="3714750"/>
          <p14:tracePt t="55946" x="4394200" y="3700463"/>
          <p14:tracePt t="55964" x="4400550" y="3686175"/>
          <p14:tracePt t="55980" x="4408488" y="3665538"/>
          <p14:tracePt t="55997" x="4414838" y="3636963"/>
          <p14:tracePt t="56014" x="4429125" y="3608388"/>
          <p14:tracePt t="56031" x="4429125" y="3565525"/>
          <p14:tracePt t="56048" x="4429125" y="3551238"/>
          <p14:tracePt t="56065" x="4429125" y="3536950"/>
          <p14:tracePt t="56082" x="4429125" y="3514725"/>
          <p14:tracePt t="56098" x="4429125" y="3494088"/>
          <p14:tracePt t="56116" x="4429125" y="3451225"/>
          <p14:tracePt t="56133" x="4429125" y="3436938"/>
          <p14:tracePt t="56253" x="4437063" y="3436938"/>
          <p14:tracePt t="56525" x="4437063" y="3429000"/>
          <p14:tracePt t="56535" x="4400550" y="3422650"/>
          <p14:tracePt t="56541" x="4322763" y="3422650"/>
          <p14:tracePt t="56558" x="4222750" y="3422650"/>
          <p14:tracePt t="56575" x="4100513" y="3422650"/>
          <p14:tracePt t="56591" x="3951288" y="3451225"/>
          <p14:tracePt t="56607" x="3822700" y="3465513"/>
          <p14:tracePt t="56624" x="3779838" y="3457575"/>
          <p14:tracePt t="56641" x="3751263" y="3451225"/>
          <p14:tracePt t="56658" x="3714750" y="3443288"/>
          <p14:tracePt t="56675" x="3686175" y="3436938"/>
          <p14:tracePt t="56692" x="3629025" y="3436938"/>
          <p14:tracePt t="56710" x="3536950" y="3443288"/>
          <p14:tracePt t="56725" x="3500438" y="3451225"/>
          <p14:tracePt t="56743" x="3465513" y="3465513"/>
          <p14:tracePt t="56759" x="3457575" y="3471863"/>
          <p14:tracePt t="56776" x="3451225" y="3479800"/>
          <p14:tracePt t="57031" x="3451225" y="3486150"/>
          <p14:tracePt t="57099" x="3451225" y="3494088"/>
          <p14:tracePt t="57651" x="3457575" y="3494088"/>
          <p14:tracePt t="58664" x="3457575" y="3500438"/>
          <p14:tracePt t="58688" x="3465513" y="3508375"/>
          <p14:tracePt t="58704" x="3465513" y="3514725"/>
          <p14:tracePt t="58718" x="3471863" y="3514725"/>
          <p14:tracePt t="58727" x="3471863" y="3522663"/>
          <p14:tracePt t="58743" x="3479800" y="3536950"/>
          <p14:tracePt t="58759" x="3486150" y="3557588"/>
          <p14:tracePt t="58776" x="3494088" y="3594100"/>
          <p14:tracePt t="58793" x="3500438" y="3622675"/>
          <p14:tracePt t="58811" x="3508375" y="3643313"/>
          <p14:tracePt t="58828" x="3508375" y="3665538"/>
          <p14:tracePt t="58845" x="3514725" y="3679825"/>
          <p14:tracePt t="58862" x="3522663" y="3694113"/>
          <p14:tracePt t="58879" x="3529013" y="3714750"/>
          <p14:tracePt t="58895" x="3543300" y="3757613"/>
          <p14:tracePt t="58900" x="3543300" y="3794125"/>
          <p14:tracePt t="58912" x="3551238" y="3808413"/>
          <p14:tracePt t="58929" x="3565525" y="3843338"/>
          <p14:tracePt t="58946" x="3565525" y="3857625"/>
          <p14:tracePt t="58963" x="3565525" y="3879850"/>
          <p14:tracePt t="58980" x="3571875" y="3900488"/>
          <p14:tracePt t="58996" x="3579813" y="3908425"/>
          <p14:tracePt t="59013" x="3579813" y="3965575"/>
          <p14:tracePt t="59030" x="3586163" y="4008438"/>
          <p14:tracePt t="59047" x="3586163" y="4065588"/>
          <p14:tracePt t="59064" x="3594100" y="4108450"/>
          <p14:tracePt t="59081" x="3600450" y="4137025"/>
          <p14:tracePt t="59098" x="3600450" y="4157663"/>
          <p14:tracePt t="59115" x="3600450" y="4171950"/>
          <p14:tracePt t="59116" x="3600450" y="4179888"/>
          <p14:tracePt t="59133" x="3600450" y="4194175"/>
          <p14:tracePt t="59150" x="3608388" y="4208463"/>
          <p14:tracePt t="59167" x="3608388" y="4237038"/>
          <p14:tracePt t="59182" x="3608388" y="4279900"/>
          <p14:tracePt t="59199" x="3608388" y="4308475"/>
          <p14:tracePt t="59216" x="3614738" y="4329113"/>
          <p14:tracePt t="59233" x="3614738" y="4337050"/>
          <p14:tracePt t="59347" x="3614738" y="4343400"/>
          <p14:tracePt t="60547" x="3614738" y="4329113"/>
          <p14:tracePt t="60561" x="3614738" y="4322763"/>
          <p14:tracePt t="60570" x="3614738" y="4308475"/>
          <p14:tracePt t="60584" x="3608388" y="4294188"/>
          <p14:tracePt t="60592" x="3608388" y="4286250"/>
          <p14:tracePt t="60616" x="3600450" y="4271963"/>
          <p14:tracePt t="60627" x="3600450" y="4257675"/>
          <p14:tracePt t="60639" x="3594100" y="4243388"/>
          <p14:tracePt t="60656" x="3594100" y="4222750"/>
          <p14:tracePt t="60673" x="3594100" y="4200525"/>
          <p14:tracePt t="60690" x="3579813" y="4157663"/>
          <p14:tracePt t="60709" x="3571875" y="4079875"/>
          <p14:tracePt t="60727" x="3565525" y="4043363"/>
          <p14:tracePt t="60742" x="3557588" y="3994150"/>
          <p14:tracePt t="60758" x="3543300" y="3951288"/>
          <p14:tracePt t="60775" x="3536950" y="3900488"/>
          <p14:tracePt t="60792" x="3536950" y="3857625"/>
          <p14:tracePt t="60809" x="3529013" y="3771900"/>
          <p14:tracePt t="60826" x="3514725" y="3665538"/>
          <p14:tracePt t="60843" x="3486150" y="3594100"/>
          <p14:tracePt t="60860" x="3486150" y="3536950"/>
          <p14:tracePt t="60877" x="3471863" y="3471863"/>
          <p14:tracePt t="60894" x="3436938" y="3386138"/>
          <p14:tracePt t="60897" x="3436938" y="3371850"/>
          <p14:tracePt t="60910" x="3414713" y="3336925"/>
          <p14:tracePt t="60927" x="3343275" y="3186113"/>
          <p14:tracePt t="60944" x="3308350" y="3128963"/>
          <p14:tracePt t="60961" x="3265488" y="3086100"/>
          <p14:tracePt t="60978" x="3208338" y="3008313"/>
          <p14:tracePt t="60995" x="3122613" y="2943225"/>
          <p14:tracePt t="61013" x="3057525" y="2886075"/>
          <p14:tracePt t="61029" x="3008313" y="2851150"/>
          <p14:tracePt t="61046" x="2994025" y="2843213"/>
          <p14:tracePt t="61063" x="2979738" y="2828925"/>
          <p14:tracePt t="61080" x="2957513" y="2808288"/>
          <p14:tracePt t="61097" x="2936875" y="2786063"/>
          <p14:tracePt t="61114" x="2922588" y="2771775"/>
          <p14:tracePt t="61131" x="2865438" y="2728913"/>
          <p14:tracePt t="61148" x="2836863" y="2700338"/>
          <p14:tracePt t="61165" x="2808288" y="2686050"/>
          <p14:tracePt t="61182" x="2794000" y="2671763"/>
          <p14:tracePt t="61199" x="2757488" y="2651125"/>
          <p14:tracePt t="61215" x="2743200" y="2643188"/>
          <p14:tracePt t="61233" x="2700338" y="2628900"/>
          <p14:tracePt t="61249" x="2686050" y="2628900"/>
          <p14:tracePt t="61266" x="2636838" y="2614613"/>
          <p14:tracePt t="61283" x="2593975" y="2600325"/>
          <p14:tracePt t="61301" x="2528888" y="2586038"/>
          <p14:tracePt t="61317" x="2486025" y="2586038"/>
          <p14:tracePt t="61334" x="2457450" y="2579688"/>
          <p14:tracePt t="61352" x="2393950" y="2565400"/>
          <p14:tracePt t="61370" x="2365375" y="2551113"/>
          <p14:tracePt t="61387" x="2336800" y="2543175"/>
          <p14:tracePt t="61393" x="2328863" y="2536825"/>
          <p14:tracePt t="61404" x="2300288" y="2528888"/>
          <p14:tracePt t="61420" x="2171700" y="2508250"/>
          <p14:tracePt t="61437" x="2085975" y="2508250"/>
          <p14:tracePt t="61454" x="2022475" y="2508250"/>
          <p14:tracePt t="61471" x="2000250" y="2514600"/>
          <p14:tracePt t="61487" x="1985963" y="2514600"/>
          <p14:tracePt t="61611" x="1979613" y="2514600"/>
          <p14:tracePt t="61633" x="1971675" y="2514600"/>
          <p14:tracePt t="61642" x="1965325" y="2522538"/>
          <p14:tracePt t="61648" x="1957388" y="2522538"/>
          <p14:tracePt t="61657" x="1951038" y="2528888"/>
          <p14:tracePt t="61673" x="1936750" y="2528888"/>
          <p14:tracePt t="61691" x="1936750" y="2536825"/>
          <p14:tracePt t="62048" x="1928813" y="2536825"/>
          <p14:tracePt t="62054" x="1922463" y="2543175"/>
          <p14:tracePt t="62064" x="1914525" y="2543175"/>
          <p14:tracePt t="62080" x="1914525" y="2551113"/>
          <p14:tracePt t="63265" x="1922463" y="2551113"/>
          <p14:tracePt t="63274" x="1936750" y="2551113"/>
          <p14:tracePt t="63286" x="1943100" y="2551113"/>
          <p14:tracePt t="63299" x="1971675" y="2551113"/>
          <p14:tracePt t="63317" x="1993900" y="2551113"/>
          <p14:tracePt t="63334" x="2028825" y="2551113"/>
          <p14:tracePt t="63350" x="2043113" y="2551113"/>
          <p14:tracePt t="63367" x="2065338" y="2551113"/>
          <p14:tracePt t="63385" x="2085975" y="2551113"/>
          <p14:tracePt t="63401" x="2108200" y="2536825"/>
          <p14:tracePt t="63419" x="2114550" y="2536825"/>
          <p14:tracePt t="63462" x="2122488" y="2536825"/>
          <p14:tracePt t="63485" x="2128838" y="2536825"/>
          <p14:tracePt t="63490" x="2136775" y="2536825"/>
          <p14:tracePt t="63506" x="2143125" y="2536825"/>
          <p14:tracePt t="63520" x="2157413" y="2536825"/>
          <p14:tracePt t="63537" x="2193925" y="2528888"/>
          <p14:tracePt t="63555" x="2214563" y="2522538"/>
          <p14:tracePt t="63572" x="2236788" y="2522538"/>
          <p14:tracePt t="63589" x="2271713" y="2522538"/>
          <p14:tracePt t="63605" x="2279650" y="2522538"/>
          <p14:tracePt t="63622" x="2293938" y="2522538"/>
          <p14:tracePt t="63640" x="2308225" y="2522538"/>
          <p14:tracePt t="63655" x="2314575" y="2522538"/>
          <p14:tracePt t="63694" x="2322513" y="2522538"/>
          <p14:tracePt t="63706" x="2328863" y="2522538"/>
          <p14:tracePt t="63723" x="2343150" y="2522538"/>
          <p14:tracePt t="63740" x="2357438" y="2522538"/>
          <p14:tracePt t="63757" x="2371725" y="2522538"/>
          <p14:tracePt t="63882" x="2336800" y="2522538"/>
          <p14:tracePt t="63893" x="2293938" y="2528888"/>
          <p14:tracePt t="63897" x="2251075" y="2551113"/>
          <p14:tracePt t="63909" x="2214563" y="2565400"/>
          <p14:tracePt t="63927" x="2165350" y="2593975"/>
          <p14:tracePt t="63943" x="2151063" y="2600325"/>
          <p14:tracePt t="63961" x="2143125" y="2600325"/>
          <p14:tracePt t="63978" x="2128838" y="2600325"/>
          <p14:tracePt t="63994" x="2114550" y="2600325"/>
          <p14:tracePt t="64011" x="2093913" y="2600325"/>
          <p14:tracePt t="64030" x="2057400" y="2600325"/>
          <p14:tracePt t="64045" x="2028825" y="2593975"/>
          <p14:tracePt t="64063" x="2022475" y="2593975"/>
          <p14:tracePt t="64721" x="2014538" y="2593975"/>
          <p14:tracePt t="64867" x="2014538" y="2586038"/>
          <p14:tracePt t="64883" x="2008188" y="2586038"/>
          <p14:tracePt t="78528" x="2008188" y="2579688"/>
          <p14:tracePt t="78536" x="2008188" y="2571750"/>
          <p14:tracePt t="78551" x="2028825" y="2571750"/>
          <p14:tracePt t="78567" x="2043113" y="2571750"/>
          <p14:tracePt t="78583" x="2065338" y="2565400"/>
          <p14:tracePt t="78600" x="2085975" y="2557463"/>
          <p14:tracePt t="78617" x="2143125" y="2557463"/>
          <p14:tracePt t="78634" x="2193925" y="2551113"/>
          <p14:tracePt t="78650" x="2228850" y="2543175"/>
          <p14:tracePt t="78667" x="2243138" y="2536825"/>
          <p14:tracePt t="78686" x="2257425" y="2536825"/>
          <p14:tracePt t="78703" x="2286000" y="2536825"/>
          <p14:tracePt t="78720" x="2357438" y="2528888"/>
          <p14:tracePt t="78738" x="2451100" y="2514600"/>
          <p14:tracePt t="78753" x="2493963" y="2514600"/>
          <p14:tracePt t="78769" x="2508250" y="2508250"/>
          <p14:tracePt t="78786" x="2522538" y="2500313"/>
          <p14:tracePt t="78820" x="2522538" y="2493963"/>
          <p14:tracePt t="78856" x="2528888" y="2493963"/>
          <p14:tracePt t="78894" x="2536825" y="2493963"/>
          <p14:tracePt t="78900" x="2543175" y="2493963"/>
          <p14:tracePt t="78909" x="2551113" y="2493963"/>
          <p14:tracePt t="78922" x="2565400" y="2493963"/>
          <p14:tracePt t="78938" x="2579688" y="2493963"/>
          <p14:tracePt t="78956" x="2586038" y="2493963"/>
          <p14:tracePt t="79058" x="2593975" y="2493963"/>
          <p14:tracePt t="79064" x="2593975" y="2500313"/>
          <p14:tracePt t="79090" x="2593975" y="2508250"/>
          <p14:tracePt t="79097" x="2600325" y="2508250"/>
          <p14:tracePt t="79109" x="2608263" y="2514600"/>
          <p14:tracePt t="79126" x="2608263" y="2528888"/>
          <p14:tracePt t="79143" x="2614613" y="2528888"/>
          <p14:tracePt t="79159" x="2622550" y="2536825"/>
          <p14:tracePt t="79176" x="2622550" y="2551113"/>
          <p14:tracePt t="79193" x="2622550" y="2557463"/>
          <p14:tracePt t="79284" x="2622550" y="2565400"/>
          <p14:tracePt t="79412" x="2628900" y="2565400"/>
          <p14:tracePt t="79962" x="2622550" y="2565400"/>
          <p14:tracePt t="79978" x="2614613" y="2565400"/>
          <p14:tracePt t="79986" x="2608263" y="2565400"/>
          <p14:tracePt t="79994" x="2600325" y="2565400"/>
          <p14:tracePt t="80006" x="2586038" y="2565400"/>
          <p14:tracePt t="80022" x="2579688" y="2565400"/>
          <p14:tracePt t="80040" x="2565400" y="2565400"/>
          <p14:tracePt t="80074" x="2557463" y="2565400"/>
          <p14:tracePt t="80091" x="2551113" y="2565400"/>
          <p14:tracePt t="80109" x="2543175" y="2565400"/>
          <p14:tracePt t="80126" x="2500313" y="2571750"/>
          <p14:tracePt t="80143" x="2465388" y="2586038"/>
          <p14:tracePt t="80159" x="2428875" y="2586038"/>
          <p14:tracePt t="80175" x="2422525" y="2586038"/>
          <p14:tracePt t="80192" x="2408238" y="2586038"/>
          <p14:tracePt t="80275" x="2400300" y="2586038"/>
          <p14:tracePt t="80285" x="2393950" y="2586038"/>
          <p14:tracePt t="80293" x="2386013" y="2586038"/>
          <p14:tracePt t="80311" x="2351088" y="2586038"/>
          <p14:tracePt t="80328" x="2328863" y="2586038"/>
          <p14:tracePt t="80330" x="2322513" y="2586038"/>
          <p14:tracePt t="80504" x="2328863" y="2586038"/>
          <p14:tracePt t="80512" x="2336800" y="2586038"/>
          <p14:tracePt t="80520" x="2343150" y="2579688"/>
          <p14:tracePt t="80533" x="2365375" y="2571750"/>
          <p14:tracePt t="80550" x="2371725" y="2565400"/>
          <p14:tracePt t="80566" x="2379663" y="2565400"/>
          <p14:tracePt t="80604" x="2386013" y="2565400"/>
          <p14:tracePt t="80616" x="2393950" y="2565400"/>
          <p14:tracePt t="80633" x="2428875" y="2565400"/>
          <p14:tracePt t="80650" x="2471738" y="2565400"/>
          <p14:tracePt t="80669" x="2536825" y="2565400"/>
          <p14:tracePt t="80685" x="2608263" y="2565400"/>
          <p14:tracePt t="80702" x="2657475" y="2557463"/>
          <p14:tracePt t="80720" x="2728913" y="2551113"/>
          <p14:tracePt t="80736" x="2743200" y="2551113"/>
          <p14:tracePt t="80752" x="2751138" y="2551113"/>
          <p14:tracePt t="80822" x="2757488" y="2551113"/>
          <p14:tracePt t="80831" x="2765425" y="2551113"/>
          <p14:tracePt t="80848" x="2771775" y="2551113"/>
          <p14:tracePt t="81013" x="2771775" y="2565400"/>
          <p14:tracePt t="81020" x="2765425" y="2565400"/>
          <p14:tracePt t="81028" x="2757488" y="2565400"/>
          <p14:tracePt t="81040" x="2743200" y="2571750"/>
          <p14:tracePt t="81056" x="2736850" y="2571750"/>
          <p14:tracePt t="81074" x="2728913" y="2579688"/>
          <p14:tracePt t="81109" x="2728913" y="2586038"/>
          <p14:tracePt t="81124" x="2722563" y="2586038"/>
          <p14:tracePt t="81160" x="2714625" y="2586038"/>
          <p14:tracePt t="81166" x="2708275" y="2593975"/>
          <p14:tracePt t="81186" x="2700338" y="2593975"/>
          <p14:tracePt t="81194" x="2693988" y="2593975"/>
          <p14:tracePt t="81210" x="2665413" y="2593975"/>
          <p14:tracePt t="81226" x="2643188" y="2593975"/>
          <p14:tracePt t="81243" x="2628900" y="2593975"/>
          <p14:tracePt t="81361" x="2622550" y="2593975"/>
          <p14:tracePt t="81393" x="2622550" y="2600325"/>
          <p14:tracePt t="81455" x="2614613" y="2600325"/>
          <p14:tracePt t="81479" x="2608263" y="2600325"/>
          <p14:tracePt t="81676" x="2614613" y="2600325"/>
          <p14:tracePt t="81706" x="2622550" y="2600325"/>
          <p14:tracePt t="81775" x="2628900" y="2600325"/>
          <p14:tracePt t="81792" x="2643188" y="2600325"/>
          <p14:tracePt t="81800" x="2651125" y="2600325"/>
          <p14:tracePt t="81808" x="2657475" y="2600325"/>
          <p14:tracePt t="81824" x="2665413" y="2600325"/>
          <p14:tracePt t="81835" x="2671763" y="2600325"/>
          <p14:tracePt t="81853" x="2679700" y="2600325"/>
          <p14:tracePt t="81908" x="2686050" y="2600325"/>
          <p14:tracePt t="82245" x="2686050" y="2593975"/>
          <p14:tracePt t="82839" x="2671763" y="2600325"/>
          <p14:tracePt t="82844" x="2671763" y="2608263"/>
          <p14:tracePt t="82862" x="2671763" y="2614613"/>
          <p14:tracePt t="82870" x="2665413" y="2628900"/>
          <p14:tracePt t="82886" x="2657475" y="2636838"/>
          <p14:tracePt t="82892" x="2657475" y="2651125"/>
          <p14:tracePt t="82903" x="2657475" y="2657475"/>
          <p14:tracePt t="82920" x="2651125" y="2686050"/>
          <p14:tracePt t="82937" x="2636838" y="2714625"/>
          <p14:tracePt t="82954" x="2628900" y="2736850"/>
          <p14:tracePt t="82972" x="2628900" y="2751138"/>
          <p14:tracePt t="82989" x="2614613" y="2757488"/>
          <p14:tracePt t="83006" x="2608263" y="2771775"/>
          <p14:tracePt t="83024" x="2600325" y="2786063"/>
          <p14:tracePt t="83040" x="2579688" y="2814638"/>
          <p14:tracePt t="83057" x="2565400" y="2836863"/>
          <p14:tracePt t="83074" x="2557463" y="2865438"/>
          <p14:tracePt t="83093" x="2528888" y="2900363"/>
          <p14:tracePt t="83106" x="2508250" y="2943225"/>
          <p14:tracePt t="83124" x="2479675" y="3000375"/>
          <p14:tracePt t="83141" x="2393950" y="3122613"/>
          <p14:tracePt t="83157" x="2336800" y="3228975"/>
          <p14:tracePt t="83175" x="2265363" y="3336925"/>
          <p14:tracePt t="83191" x="2200275" y="3508375"/>
          <p14:tracePt t="83208" x="2136775" y="3643313"/>
          <p14:tracePt t="83228" x="2071688" y="3900488"/>
          <p14:tracePt t="83244" x="2057400" y="4143375"/>
          <p14:tracePt t="83260" x="2000250" y="4343400"/>
          <p14:tracePt t="83276" x="1943100" y="4514850"/>
          <p14:tracePt t="83294" x="1914525" y="4665663"/>
          <p14:tracePt t="83311" x="1900238" y="4743450"/>
          <p14:tracePt t="83327" x="1879600" y="4837113"/>
          <p14:tracePt t="83344" x="1836738" y="4994275"/>
          <p14:tracePt t="83361" x="1800225" y="5086350"/>
          <p14:tracePt t="83378" x="1751013" y="5229225"/>
          <p14:tracePt t="83395" x="1736725" y="5300663"/>
          <p14:tracePt t="83399" x="1728788" y="5322888"/>
          <p14:tracePt t="83414" x="1722438" y="5329238"/>
          <p14:tracePt t="83572" x="1722438" y="5308600"/>
          <p14:tracePt t="83580" x="1722438" y="5300663"/>
          <p14:tracePt t="83588" x="1722438" y="5280025"/>
          <p14:tracePt t="83598" x="1722438" y="5257800"/>
          <p14:tracePt t="83615" x="1722438" y="5214938"/>
          <p14:tracePt t="83632" x="1728788" y="5151438"/>
          <p14:tracePt t="83651" x="1728788" y="5072063"/>
          <p14:tracePt t="83667" x="1728788" y="5029200"/>
          <p14:tracePt t="83685" x="1728788" y="4979988"/>
          <p14:tracePt t="83701" x="1736725" y="4937125"/>
          <p14:tracePt t="83716" x="1736725" y="4908550"/>
          <p14:tracePt t="83735" x="1736725" y="4886325"/>
          <p14:tracePt t="83863" x="1736725" y="4879975"/>
          <p14:tracePt t="83886" x="1736725" y="4872038"/>
          <p14:tracePt t="83895" x="1743075" y="4857750"/>
          <p14:tracePt t="83904" x="1751013" y="4857750"/>
          <p14:tracePt t="83921" x="1757363" y="4851400"/>
          <p14:tracePt t="83955" x="1765300" y="4843463"/>
          <p14:tracePt t="83988" x="1779588" y="4843463"/>
          <p14:tracePt t="84005" x="1800225" y="4843463"/>
          <p14:tracePt t="84022" x="1851025" y="4843463"/>
          <p14:tracePt t="84039" x="1922463" y="4843463"/>
          <p14:tracePt t="84057" x="1971675" y="4837113"/>
          <p14:tracePt t="84074" x="2000250" y="4837113"/>
          <p14:tracePt t="84091" x="2008188" y="4829175"/>
          <p14:tracePt t="84502" x="2014538" y="4829175"/>
          <p14:tracePt t="84524" x="2022475" y="4829175"/>
          <p14:tracePt t="84774" x="2028825" y="4829175"/>
          <p14:tracePt t="84784" x="2036763" y="4829175"/>
          <p14:tracePt t="84790" x="2043113" y="4829175"/>
          <p14:tracePt t="84854" x="2051050" y="4829175"/>
          <p14:tracePt t="87182" x="2043113" y="4829175"/>
          <p14:tracePt t="87190" x="2043113" y="4851400"/>
          <p14:tracePt t="87198" x="2043113" y="4857750"/>
          <p14:tracePt t="87208" x="2043113" y="4879975"/>
          <p14:tracePt t="87225" x="2036763" y="4908550"/>
          <p14:tracePt t="87242" x="2036763" y="4943475"/>
          <p14:tracePt t="87259" x="2028825" y="4951413"/>
          <p14:tracePt t="87276" x="2028825" y="4957763"/>
          <p14:tracePt t="87293" x="2028825" y="4965700"/>
          <p14:tracePt t="87310" x="2022475" y="4965700"/>
          <p14:tracePt t="87327" x="2022475" y="4979988"/>
          <p14:tracePt t="87344" x="2022475" y="4986338"/>
          <p14:tracePt t="87360" x="2014538" y="4994275"/>
          <p14:tracePt t="87377" x="2014538" y="5000625"/>
          <p14:tracePt t="87393" x="2014538" y="5014913"/>
          <p14:tracePt t="87410" x="2008188" y="5037138"/>
          <p14:tracePt t="87428" x="2008188" y="5043488"/>
          <p14:tracePt t="87509" x="2008188" y="5051425"/>
          <p14:tracePt t="87518" x="1993900" y="5057775"/>
          <p14:tracePt t="87529" x="1985963" y="5072063"/>
          <p14:tracePt t="87546" x="1985963" y="5100638"/>
          <p14:tracePt t="87566" x="1985963" y="5108575"/>
          <p14:tracePt t="87973" x="1993900" y="5108575"/>
          <p14:tracePt t="87980" x="2000250" y="5108575"/>
          <p14:tracePt t="87993" x="2014538" y="5108575"/>
          <p14:tracePt t="88005" x="2028825" y="5108575"/>
          <p14:tracePt t="88022" x="2051050" y="5108575"/>
          <p14:tracePt t="88037" x="2079625" y="5108575"/>
          <p14:tracePt t="88056" x="2122488" y="5108575"/>
          <p14:tracePt t="88073" x="2151063" y="5108575"/>
          <p14:tracePt t="88090" x="2214563" y="5108575"/>
          <p14:tracePt t="88106" x="2286000" y="5108575"/>
          <p14:tracePt t="88122" x="2343150" y="5108575"/>
          <p14:tracePt t="88139" x="2408238" y="5108575"/>
          <p14:tracePt t="88156" x="2500313" y="5108575"/>
          <p14:tracePt t="88173" x="2536825" y="5108575"/>
          <p14:tracePt t="88191" x="2571750" y="5108575"/>
          <p14:tracePt t="88208" x="2600325" y="5108575"/>
          <p14:tracePt t="88225" x="2628900" y="5108575"/>
          <p14:tracePt t="88241" x="2636838" y="5108575"/>
          <p14:tracePt t="88508" x="2622550" y="5114925"/>
          <p14:tracePt t="88516" x="2608263" y="5114925"/>
          <p14:tracePt t="88523" x="2600325" y="5122863"/>
          <p14:tracePt t="88533" x="2586038" y="5122863"/>
          <p14:tracePt t="88545" x="2571750" y="5122863"/>
          <p14:tracePt t="88562" x="2543175" y="5137150"/>
          <p14:tracePt t="88579" x="2528888" y="5143500"/>
          <p14:tracePt t="88597" x="2514600" y="5151438"/>
          <p14:tracePt t="88613" x="2500313" y="5151438"/>
          <p14:tracePt t="88630" x="2493963" y="5151438"/>
          <p14:tracePt t="88647" x="2479675" y="5151438"/>
          <p14:tracePt t="88664" x="2465388" y="5151438"/>
          <p14:tracePt t="88681" x="2436813" y="5151438"/>
          <p14:tracePt t="88698" x="2422525" y="5151438"/>
          <p14:tracePt t="88715" x="2408238" y="5157788"/>
          <p14:tracePt t="88798" x="2393950" y="5157788"/>
          <p14:tracePt t="88813" x="2386013" y="5157788"/>
          <p14:tracePt t="88822" x="2371725" y="5157788"/>
          <p14:tracePt t="88833" x="2357438" y="5157788"/>
          <p14:tracePt t="89714" x="2371725" y="5157788"/>
          <p14:tracePt t="89722" x="2379663" y="5157788"/>
          <p14:tracePt t="89742" x="2386013" y="5157788"/>
          <p14:tracePt t="89798" x="2393950" y="5157788"/>
          <p14:tracePt t="89892" x="2400300" y="5157788"/>
          <p14:tracePt t="89924" x="2408238" y="5151438"/>
          <p14:tracePt t="89972" x="2414588" y="5151438"/>
          <p14:tracePt t="90002" x="2422525" y="5143500"/>
          <p14:tracePt t="99937" x="2428875" y="5143500"/>
          <p14:tracePt t="99944" x="2471738" y="5143500"/>
          <p14:tracePt t="99955" x="2622550" y="5143500"/>
          <p14:tracePt t="99965" x="2708275" y="5143500"/>
          <p14:tracePt t="99984" x="2857500" y="5137150"/>
          <p14:tracePt t="100001" x="2994025" y="5137150"/>
          <p14:tracePt t="100018" x="3114675" y="5122863"/>
          <p14:tracePt t="100035" x="3208338" y="5122863"/>
          <p14:tracePt t="100054" x="3222625" y="5122863"/>
          <p14:tracePt t="100067" x="3236913" y="5114925"/>
          <p14:tracePt t="100084" x="3243263" y="5114925"/>
          <p14:tracePt t="100101" x="3271838" y="5100638"/>
          <p14:tracePt t="100118" x="3294063" y="5080000"/>
          <p14:tracePt t="100135" x="3308350" y="5072063"/>
          <p14:tracePt t="100206" x="3286125" y="5072063"/>
          <p14:tracePt t="100214" x="3271838" y="5072063"/>
          <p14:tracePt t="100223" x="3265488" y="5072063"/>
          <p14:tracePt t="100237" x="3200400" y="5080000"/>
          <p14:tracePt t="100254" x="3165475" y="5094288"/>
          <p14:tracePt t="100272" x="3114675" y="5100638"/>
          <p14:tracePt t="100289" x="3086100" y="5100638"/>
          <p14:tracePt t="100304" x="3065463" y="5100638"/>
          <p14:tracePt t="100321" x="3043238" y="5086350"/>
          <p14:tracePt t="100339" x="3000375" y="5080000"/>
          <p14:tracePt t="100355" x="2936875" y="5051425"/>
          <p14:tracePt t="100372" x="2886075" y="5051425"/>
          <p14:tracePt t="100389" x="2851150" y="5043488"/>
          <p14:tracePt t="100393" x="2843213" y="5043488"/>
          <p14:tracePt t="100406" x="2836863" y="5043488"/>
          <p14:tracePt t="100423" x="2828925" y="5043488"/>
          <p14:tracePt t="100488" x="2814638" y="5037138"/>
          <p14:tracePt t="100496" x="2786063" y="5029200"/>
          <p14:tracePt t="100508" x="2765425" y="5029200"/>
          <p14:tracePt t="100525" x="2686050" y="5029200"/>
          <p14:tracePt t="100542" x="2657475" y="5022850"/>
          <p14:tracePt t="100558" x="2628900" y="5022850"/>
          <p14:tracePt t="101159" x="2636838" y="5029200"/>
          <p14:tracePt t="101176" x="2636838" y="5037138"/>
          <p14:tracePt t="101317" x="2636838" y="5043488"/>
          <p14:tracePt t="101341" x="2636838" y="5051425"/>
          <p14:tracePt t="101459" x="2636838" y="5057775"/>
          <p14:tracePt t="101473" x="2636838" y="5065713"/>
          <p14:tracePt t="101480" x="2628900" y="5065713"/>
          <p14:tracePt t="101490" x="2628900" y="5072063"/>
          <p14:tracePt t="101507" x="2614613" y="5100638"/>
          <p14:tracePt t="101525" x="2608263" y="5108575"/>
          <p14:tracePt t="101541" x="2608263" y="5114925"/>
          <p14:tracePt t="106833" x="2608263" y="5100638"/>
          <p14:tracePt t="106838" x="2608263" y="5080000"/>
          <p14:tracePt t="106848" x="2608263" y="5065713"/>
          <p14:tracePt t="106861" x="2608263" y="5022850"/>
          <p14:tracePt t="106878" x="2608263" y="4994275"/>
          <p14:tracePt t="106896" x="2608263" y="4957763"/>
          <p14:tracePt t="106912" x="2608263" y="4929188"/>
          <p14:tracePt t="107175" x="2608263" y="4937125"/>
          <p14:tracePt t="107182" x="2608263" y="4951413"/>
          <p14:tracePt t="107191" x="2608263" y="4965700"/>
          <p14:tracePt t="107200" x="2608263" y="4972050"/>
          <p14:tracePt t="107218" x="2608263" y="5022850"/>
          <p14:tracePt t="107234" x="2608263" y="5051425"/>
          <p14:tracePt t="107251" x="2614613" y="5072063"/>
          <p14:tracePt t="107268" x="2614613" y="5080000"/>
          <p14:tracePt t="107286" x="2614613" y="5086350"/>
          <p14:tracePt t="107303" x="2614613" y="5094288"/>
          <p14:tracePt t="107320" x="2614613" y="5100638"/>
          <p14:tracePt t="107336" x="2614613" y="5108575"/>
          <p14:tracePt t="107354" x="2614613" y="5122863"/>
          <p14:tracePt t="107370" x="2614613" y="5129213"/>
          <p14:tracePt t="107854" x="2622550" y="5129213"/>
          <p14:tracePt t="107862" x="2628900" y="5129213"/>
          <p14:tracePt t="107872" x="2636838" y="5129213"/>
          <p14:tracePt t="107887" x="2643188" y="5137150"/>
          <p14:tracePt t="107896" x="2657475" y="5137150"/>
          <p14:tracePt t="107912" x="2671763" y="5137150"/>
          <p14:tracePt t="107929" x="2686050" y="5137150"/>
          <p14:tracePt t="107946" x="2693988" y="5137150"/>
          <p14:tracePt t="107964" x="2714625" y="5137150"/>
          <p14:tracePt t="107980" x="2722563" y="5137150"/>
          <p14:tracePt t="108014" x="2743200" y="5137150"/>
          <p14:tracePt t="108032" x="2765425" y="5137150"/>
          <p14:tracePt t="108049" x="2808288" y="5137150"/>
          <p14:tracePt t="108070" x="2814638" y="5137150"/>
          <p14:tracePt t="108082" x="2822575" y="5129213"/>
          <p14:tracePt t="108099" x="2828925" y="5129213"/>
          <p14:tracePt t="108209" x="2836863" y="5129213"/>
          <p14:tracePt t="108232" x="2843213" y="5129213"/>
          <p14:tracePt t="108246" x="2851150" y="5129213"/>
          <p14:tracePt t="108254" x="2857500" y="5129213"/>
          <p14:tracePt t="108372" x="2865438" y="5129213"/>
          <p14:tracePt t="108394" x="2871788" y="5129213"/>
          <p14:tracePt t="108410" x="2871788" y="5122863"/>
          <p14:tracePt t="108433" x="2871788" y="5114925"/>
          <p14:tracePt t="108440" x="2886075" y="5114925"/>
          <p14:tracePt t="108449" x="2886075" y="5108575"/>
          <p14:tracePt t="108551" x="2886075" y="5100638"/>
          <p14:tracePt t="108558" x="2886075" y="5094288"/>
          <p14:tracePt t="108566" x="2894013" y="5094288"/>
          <p14:tracePt t="108573" x="2894013" y="5086350"/>
          <p14:tracePt t="108590" x="2900363" y="5051425"/>
          <p14:tracePt t="108608" x="2900363" y="4994275"/>
          <p14:tracePt t="108625" x="2908300" y="4943475"/>
          <p14:tracePt t="108642" x="2908300" y="4900613"/>
          <p14:tracePt t="108658" x="2908300" y="4879975"/>
          <p14:tracePt t="108660" x="2908300" y="4865688"/>
          <p14:tracePt t="108682" x="2908300" y="4857750"/>
          <p14:tracePt t="108699" x="2908300" y="4851400"/>
          <p14:tracePt t="108709" x="2908300" y="4843463"/>
          <p14:tracePt t="108725" x="2908300" y="4837113"/>
          <p14:tracePt t="108743" x="2886075" y="4808538"/>
          <p14:tracePt t="108759" x="2886075" y="4794250"/>
          <p14:tracePt t="108776" x="2879725" y="4772025"/>
          <p14:tracePt t="108794" x="2865438" y="4751388"/>
          <p14:tracePt t="108810" x="2865438" y="4743450"/>
          <p14:tracePt t="108827" x="2865438" y="4722813"/>
          <p14:tracePt t="108844" x="2857500" y="4714875"/>
          <p14:tracePt t="108861" x="2857500" y="4700588"/>
          <p14:tracePt t="108878" x="2857500" y="4686300"/>
          <p14:tracePt t="108895" x="2857500" y="4665663"/>
          <p14:tracePt t="108911" x="2857500" y="4651375"/>
          <p14:tracePt t="108929" x="2857500" y="4622800"/>
          <p14:tracePt t="108946" x="2865438" y="4586288"/>
          <p14:tracePt t="108963" x="2871788" y="4522788"/>
          <p14:tracePt t="108979" x="2871788" y="4451350"/>
          <p14:tracePt t="108996" x="2879725" y="4351338"/>
          <p14:tracePt t="109014" x="2879725" y="4229100"/>
          <p14:tracePt t="109030" x="2894013" y="4114800"/>
          <p14:tracePt t="109047" x="2894013" y="4022725"/>
          <p14:tracePt t="109064" x="2914650" y="3951288"/>
          <p14:tracePt t="109081" x="2936875" y="3886200"/>
          <p14:tracePt t="109100" x="2943225" y="3851275"/>
          <p14:tracePt t="109117" x="2957513" y="3822700"/>
          <p14:tracePt t="109134" x="2971800" y="3779838"/>
          <p14:tracePt t="109150" x="2986088" y="3686175"/>
          <p14:tracePt t="109168" x="2979738" y="3579813"/>
          <p14:tracePt t="109184" x="2979738" y="3522663"/>
          <p14:tracePt t="109201" x="2979738" y="3451225"/>
          <p14:tracePt t="109218" x="2979738" y="3400425"/>
          <p14:tracePt t="109235" x="2979738" y="3371850"/>
          <p14:tracePt t="109251" x="2979738" y="3351213"/>
          <p14:tracePt t="109310" x="2986088" y="3351213"/>
          <p14:tracePt t="109333" x="2986088" y="3357563"/>
          <p14:tracePt t="109348" x="2994025" y="3357563"/>
          <p14:tracePt t="109371" x="2994025" y="3365500"/>
          <p14:tracePt t="109379" x="2994025" y="3371850"/>
          <p14:tracePt t="109387" x="3000375" y="3386138"/>
          <p14:tracePt t="109403" x="3008313" y="3394075"/>
          <p14:tracePt t="109420" x="3028950" y="3429000"/>
          <p14:tracePt t="109437" x="3036888" y="3451225"/>
          <p14:tracePt t="109454" x="3043238" y="3465513"/>
          <p14:tracePt t="109471" x="3057525" y="3494088"/>
          <p14:tracePt t="109489" x="3057525" y="3508375"/>
          <p14:tracePt t="109505" x="3079750" y="3536950"/>
          <p14:tracePt t="109522" x="3079750" y="3551238"/>
          <p14:tracePt t="109539" x="3094038" y="3571875"/>
          <p14:tracePt t="109556" x="3094038" y="3579813"/>
          <p14:tracePt t="109574" x="3094038" y="3608388"/>
          <p14:tracePt t="109591" x="3094038" y="3622675"/>
          <p14:tracePt t="109606" x="3108325" y="3657600"/>
          <p14:tracePt t="109624" x="3122613" y="3722688"/>
          <p14:tracePt t="109640" x="3122613" y="3771900"/>
          <p14:tracePt t="109657" x="3122613" y="3822700"/>
          <p14:tracePt t="109674" x="3122613" y="3851275"/>
          <p14:tracePt t="109691" x="3122613" y="3865563"/>
          <p14:tracePt t="109708" x="3122613" y="3886200"/>
          <p14:tracePt t="109725" x="3122613" y="3894138"/>
          <p14:tracePt t="109743" x="3122613" y="3900488"/>
          <p14:tracePt t="109759" x="3122613" y="3914775"/>
          <p14:tracePt t="109775" x="3122613" y="3929063"/>
          <p14:tracePt t="109793" x="3114675" y="3951288"/>
          <p14:tracePt t="109809" x="3114675" y="3979863"/>
          <p14:tracePt t="109827" x="3108325" y="4022725"/>
          <p14:tracePt t="109844" x="3100388" y="4079875"/>
          <p14:tracePt t="109861" x="3086100" y="4122738"/>
          <p14:tracePt t="109878" x="3086100" y="4151313"/>
          <p14:tracePt t="109894" x="3086100" y="4165600"/>
          <p14:tracePt t="109911" x="3086100" y="4179888"/>
          <p14:tracePt t="109929" x="3086100" y="4194175"/>
          <p14:tracePt t="109947" x="3071813" y="4214813"/>
          <p14:tracePt t="109964" x="3071813" y="4243388"/>
          <p14:tracePt t="109981" x="3071813" y="4271963"/>
          <p14:tracePt t="109997" x="3065463" y="4286250"/>
          <p14:tracePt t="110014" x="3065463" y="4308475"/>
          <p14:tracePt t="110031" x="3065463" y="4314825"/>
          <p14:tracePt t="110047" x="3065463" y="4322763"/>
          <p14:tracePt t="110147" x="3065463" y="4329113"/>
          <p14:tracePt t="110177" x="3057525" y="4337050"/>
          <p14:tracePt t="110184" x="3057525" y="4343400"/>
          <p14:tracePt t="110200" x="3057525" y="4351338"/>
          <p14:tracePt t="110208" x="3057525" y="4357688"/>
          <p14:tracePt t="110388" x="3057525" y="4365625"/>
          <p14:tracePt t="110403" x="3057525" y="4371975"/>
          <p14:tracePt t="110432" x="3057525" y="4379913"/>
          <p14:tracePt t="110480" x="3057525" y="4386263"/>
          <p14:tracePt t="110596" x="3057525" y="4394200"/>
          <p14:tracePt t="110737" x="3057525" y="4400550"/>
          <p14:tracePt t="110760" x="3057525" y="4408488"/>
          <p14:tracePt t="110776" x="3057525" y="4414838"/>
          <p14:tracePt t="110862" x="3057525" y="4422775"/>
          <p14:tracePt t="111003" x="3057525" y="4429125"/>
          <p14:tracePt t="111043" x="3051175" y="4437063"/>
          <p14:tracePt t="111080" x="3051175" y="4443413"/>
          <p14:tracePt t="111104" x="3051175" y="4451350"/>
          <p14:tracePt t="111121" x="3051175" y="4457700"/>
          <p14:tracePt t="111318" x="3051175" y="4465638"/>
          <p14:tracePt t="111401" x="3051175" y="4471988"/>
          <p14:tracePt t="111474" x="3051175" y="4479925"/>
          <p14:tracePt t="111506" x="3051175" y="4486275"/>
          <p14:tracePt t="111510" x="3043238" y="4486275"/>
          <p14:tracePt t="111521" x="3043238" y="4494213"/>
          <p14:tracePt t="111542" x="3043238" y="4500563"/>
          <p14:tracePt t="111555" x="3043238" y="4514850"/>
          <p14:tracePt t="111572" x="3036888" y="4543425"/>
          <p14:tracePt t="111589" x="3036888" y="4557713"/>
          <p14:tracePt t="111606" x="3036888" y="4565650"/>
          <p14:tracePt t="114035" x="3036888" y="4572000"/>
          <p14:tracePt t="114127" x="3036888" y="4579938"/>
          <p14:tracePt t="114160" x="3028950" y="4579938"/>
          <p14:tracePt t="114168" x="3028950" y="4586288"/>
          <p14:tracePt t="115166" x="3028950" y="4594225"/>
          <p14:tracePt t="115190" x="3028950" y="4608513"/>
          <p14:tracePt t="115198" x="3028950" y="4614863"/>
          <p14:tracePt t="115204" x="3022600" y="4614863"/>
          <p14:tracePt t="115215" x="3022600" y="4622800"/>
          <p14:tracePt t="115231" x="3022600" y="4629150"/>
          <p14:tracePt t="115248" x="3022600" y="4637088"/>
          <p14:tracePt t="115276" x="3022600" y="4643438"/>
          <p14:tracePt t="115306" x="3022600" y="4657725"/>
          <p14:tracePt t="115314" x="3022600" y="4665663"/>
          <p14:tracePt t="115322" x="3022600" y="4686300"/>
          <p14:tracePt t="115333" x="3022600" y="4700588"/>
          <p14:tracePt t="115350" x="3022600" y="4714875"/>
          <p14:tracePt t="115367" x="3022600" y="4729163"/>
          <p14:tracePt t="115384" x="3022600" y="4743450"/>
          <p14:tracePt t="115401" x="3022600" y="4751388"/>
          <p14:tracePt t="115433" x="3022600" y="4757738"/>
          <p14:tracePt t="115441" x="3022600" y="4765675"/>
          <p14:tracePt t="115464" x="3022600" y="4772025"/>
          <p14:tracePt t="115472" x="3022600" y="4786313"/>
          <p14:tracePt t="115487" x="3022600" y="4800600"/>
          <p14:tracePt t="115504" x="3028950" y="4822825"/>
          <p14:tracePt t="115521" x="3028950" y="4851400"/>
          <p14:tracePt t="115539" x="3028950" y="4865688"/>
          <p14:tracePt t="115554" x="3028950" y="4886325"/>
          <p14:tracePt t="115570" x="3028950" y="4914900"/>
          <p14:tracePt t="115572" x="3036888" y="4929188"/>
          <p14:tracePt t="115588" x="3036888" y="4951413"/>
          <p14:tracePt t="115604" x="3036888" y="4965700"/>
          <p14:tracePt t="115621" x="3036888" y="4986338"/>
          <p14:tracePt t="115638" x="3028950" y="5014913"/>
          <p14:tracePt t="115655" x="3028950" y="5029200"/>
          <p14:tracePt t="115657" x="3022600" y="5029200"/>
          <p14:tracePt t="115691" x="3008313" y="5037138"/>
          <p14:tracePt t="115707" x="3008313" y="5043488"/>
          <p14:tracePt t="115724" x="3000375" y="5043488"/>
          <p14:tracePt t="115741" x="2994025" y="5043488"/>
          <p14:tracePt t="115757" x="2986088" y="5043488"/>
          <p14:tracePt t="115774" x="2979738" y="5051425"/>
          <p14:tracePt t="115791" x="2957513" y="5065713"/>
          <p14:tracePt t="115808" x="2943225" y="5072063"/>
          <p14:tracePt t="115825" x="2928938" y="5094288"/>
          <p14:tracePt t="115843" x="2900363" y="5122863"/>
          <p14:tracePt t="115858" x="2879725" y="5137150"/>
          <p14:tracePt t="115861" x="2871788" y="5151438"/>
          <p14:tracePt t="115877" x="2865438" y="5157788"/>
          <p14:tracePt t="115894" x="2843213" y="5165725"/>
          <p14:tracePt t="115911" x="2822575" y="5172075"/>
          <p14:tracePt t="115928" x="2808288" y="5186363"/>
          <p14:tracePt t="115961" x="2800350" y="5194300"/>
          <p14:tracePt t="116027" x="2794000" y="5194300"/>
          <p14:tracePt t="116033" x="2786063" y="5200650"/>
          <p14:tracePt t="116058" x="2779713" y="5200650"/>
          <p14:tracePt t="116073" x="2771775" y="5200650"/>
          <p14:tracePt t="116103" x="2765425" y="5200650"/>
          <p14:tracePt t="116278" x="2757488" y="5200650"/>
          <p14:tracePt t="116299" x="2757488" y="5194300"/>
          <p14:tracePt t="116536" x="2757488" y="5180013"/>
          <p14:tracePt t="116541" x="2757488" y="5165725"/>
          <p14:tracePt t="116555" x="2757488" y="5137150"/>
          <p14:tracePt t="116572" x="2757488" y="5114925"/>
          <p14:tracePt t="116589" x="2757488" y="5100638"/>
          <p14:tracePt t="116604" x="2757488" y="5094288"/>
          <p14:tracePt t="116621" x="2757488" y="5080000"/>
          <p14:tracePt t="116638" x="2757488" y="5072063"/>
          <p14:tracePt t="116655" x="2765425" y="5065713"/>
          <p14:tracePt t="116672" x="2765425" y="5057775"/>
          <p14:tracePt t="116869" x="2765425" y="5065713"/>
          <p14:tracePt t="116885" x="2765425" y="5072063"/>
          <p14:tracePt t="116894" x="2757488" y="5072063"/>
          <p14:tracePt t="116901" x="2751138" y="5080000"/>
          <p14:tracePt t="116909" x="2743200" y="5086350"/>
          <p14:tracePt t="116926" x="2743200" y="5094288"/>
          <p14:tracePt t="116943" x="2736850" y="5094288"/>
          <p14:tracePt t="117041" x="2728913" y="5100638"/>
          <p14:tracePt t="117049" x="2722563" y="5100638"/>
          <p14:tracePt t="117056" x="2708275" y="5100638"/>
          <p14:tracePt t="117080" x="2693988" y="5100638"/>
          <p14:tracePt t="117098" x="2686050" y="5108575"/>
          <p14:tracePt t="117104" x="2679700" y="5108575"/>
          <p14:tracePt t="117119" x="2671763" y="5108575"/>
          <p14:tracePt t="117142" x="2665413" y="5108575"/>
          <p14:tracePt t="117189" x="2657475" y="5100638"/>
          <p14:tracePt t="117201" x="2651125" y="5094288"/>
          <p14:tracePt t="117205" x="2636838" y="5080000"/>
          <p14:tracePt t="117214" x="2608263" y="5065713"/>
          <p14:tracePt t="117231" x="2579688" y="5037138"/>
          <p14:tracePt t="117250" x="2543175" y="4994275"/>
          <p14:tracePt t="117266" x="2500313" y="4937125"/>
          <p14:tracePt t="117268" x="2479675" y="4908550"/>
          <p14:tracePt t="117283" x="2451100" y="4857750"/>
          <p14:tracePt t="117300" x="2414588" y="4800600"/>
          <p14:tracePt t="117316" x="2393950" y="4772025"/>
          <p14:tracePt t="117333" x="2393950" y="4757738"/>
          <p14:tracePt t="117442" x="2400300" y="4765675"/>
          <p14:tracePt t="117455" x="2414588" y="4772025"/>
          <p14:tracePt t="117462" x="2414588" y="4779963"/>
          <p14:tracePt t="117478" x="2422525" y="4786313"/>
          <p14:tracePt t="117487" x="2428875" y="4786313"/>
          <p14:tracePt t="117503" x="2436813" y="4794250"/>
          <p14:tracePt t="117519" x="2451100" y="4814888"/>
          <p14:tracePt t="117536" x="2486025" y="4857750"/>
          <p14:tracePt t="117553" x="2522538" y="4908550"/>
          <p14:tracePt t="117572" x="2636838" y="4972050"/>
          <p14:tracePt t="117588" x="2708275" y="5014913"/>
          <p14:tracePt t="117604" x="2757488" y="5051425"/>
          <p14:tracePt t="117621" x="2779713" y="5072063"/>
          <p14:tracePt t="117640" x="2794000" y="5094288"/>
          <p14:tracePt t="117655" x="2800350" y="5108575"/>
          <p14:tracePt t="117671" x="2808288" y="5137150"/>
          <p14:tracePt t="117689" x="2808288" y="5157788"/>
          <p14:tracePt t="117705" x="2800350" y="5172075"/>
          <p14:tracePt t="117723" x="2794000" y="5186363"/>
          <p14:tracePt t="117739" x="2786063" y="5208588"/>
          <p14:tracePt t="117756" x="2771775" y="5222875"/>
          <p14:tracePt t="117774" x="2757488" y="5243513"/>
          <p14:tracePt t="117790" x="2736850" y="5257800"/>
          <p14:tracePt t="117807" x="2714625" y="5272088"/>
          <p14:tracePt t="117824" x="2679700" y="5286375"/>
          <p14:tracePt t="117843" x="2657475" y="5300663"/>
          <p14:tracePt t="117858" x="2622550" y="5314950"/>
          <p14:tracePt t="117860" x="2593975" y="5329238"/>
          <p14:tracePt t="117875" x="2557463" y="5337175"/>
          <p14:tracePt t="117892" x="2471738" y="5337175"/>
          <p14:tracePt t="117909" x="2400300" y="5343525"/>
          <p14:tracePt t="117926" x="2271713" y="5351463"/>
          <p14:tracePt t="117943" x="2157413" y="5351463"/>
          <p14:tracePt t="117960" x="1993900" y="5343525"/>
          <p14:tracePt t="117977" x="1779588" y="5337175"/>
          <p14:tracePt t="117993" x="1679575" y="5337175"/>
          <p14:tracePt t="118010" x="1585913" y="5322888"/>
          <p14:tracePt t="118029" x="1479550" y="5280025"/>
          <p14:tracePt t="118045" x="1393825" y="5237163"/>
          <p14:tracePt t="118062" x="1293813" y="5165725"/>
          <p14:tracePt t="118064" x="1222375" y="5114925"/>
          <p14:tracePt t="118078" x="1157288" y="5094288"/>
          <p14:tracePt t="118095" x="1028700" y="4994275"/>
          <p14:tracePt t="118112" x="936625" y="4900613"/>
          <p14:tracePt t="118131" x="836613" y="4729163"/>
          <p14:tracePt t="118148" x="742950" y="4557713"/>
          <p14:tracePt t="118165" x="608013" y="4237038"/>
          <p14:tracePt t="118182" x="542925" y="4079875"/>
          <p14:tracePt t="118197" x="479425" y="3900488"/>
          <p14:tracePt t="118215" x="436563" y="3808413"/>
          <p14:tracePt t="118231" x="414338" y="3708400"/>
          <p14:tracePt t="118247" x="400050" y="3600450"/>
          <p14:tracePt t="118265" x="393700" y="3436938"/>
          <p14:tracePt t="118281" x="400050" y="3222625"/>
          <p14:tracePt t="118298" x="400050" y="3051175"/>
          <p14:tracePt t="118315" x="407988" y="2900363"/>
          <p14:tracePt t="118332" x="407988" y="2757488"/>
          <p14:tracePt t="118349" x="407988" y="2614613"/>
          <p14:tracePt t="118366" x="414338" y="2457450"/>
          <p14:tracePt t="118383" x="428625" y="2236788"/>
          <p14:tracePt t="118400" x="436563" y="2093913"/>
          <p14:tracePt t="118417" x="457200" y="2022475"/>
          <p14:tracePt t="118435" x="500063" y="1965325"/>
          <p14:tracePt t="118451" x="536575" y="1908175"/>
          <p14:tracePt t="118468" x="565150" y="1871663"/>
          <p14:tracePt t="118469" x="600075" y="1836738"/>
          <p14:tracePt t="118485" x="665163" y="1793875"/>
          <p14:tracePt t="118502" x="722313" y="1728788"/>
          <p14:tracePt t="118519" x="779463" y="1671638"/>
          <p14:tracePt t="118536" x="822325" y="1628775"/>
          <p14:tracePt t="118552" x="865188" y="1585913"/>
          <p14:tracePt t="118569" x="900113" y="1565275"/>
          <p14:tracePt t="118587" x="942975" y="1550988"/>
          <p14:tracePt t="118606" x="1014413" y="1536700"/>
          <p14:tracePt t="118621" x="1071563" y="1528763"/>
          <p14:tracePt t="118638" x="1157288" y="1522413"/>
          <p14:tracePt t="118655" x="1243013" y="1514475"/>
          <p14:tracePt t="118671" x="1336675" y="1508125"/>
          <p14:tracePt t="118688" x="1457325" y="1514475"/>
          <p14:tracePt t="118707" x="1622425" y="1528763"/>
          <p14:tracePt t="118724" x="1751013" y="1536700"/>
          <p14:tracePt t="118739" x="1885950" y="1557338"/>
          <p14:tracePt t="118756" x="1985963" y="1585913"/>
          <p14:tracePt t="118773" x="2114550" y="1657350"/>
          <p14:tracePt t="118790" x="2236788" y="1728788"/>
          <p14:tracePt t="118808" x="2357438" y="1814513"/>
          <p14:tracePt t="118824" x="2436813" y="1908175"/>
          <p14:tracePt t="118841" x="2514600" y="1965325"/>
          <p14:tracePt t="118858" x="2579688" y="2043113"/>
          <p14:tracePt t="118876" x="2657475" y="2143125"/>
          <p14:tracePt t="118892" x="2679700" y="2200275"/>
          <p14:tracePt t="118909" x="2714625" y="2251075"/>
          <p14:tracePt t="118926" x="2736850" y="2308225"/>
          <p14:tracePt t="118943" x="2779713" y="2422525"/>
          <p14:tracePt t="118959" x="2808288" y="2514600"/>
          <p14:tracePt t="118976" x="2822575" y="2693988"/>
          <p14:tracePt t="118993" x="2871788" y="2886075"/>
          <p14:tracePt t="119010" x="2879725" y="3014663"/>
          <p14:tracePt t="119027" x="2908300" y="3151188"/>
          <p14:tracePt t="119046" x="2908300" y="3294063"/>
          <p14:tracePt t="119064" x="2908300" y="3465513"/>
          <p14:tracePt t="119081" x="2908300" y="3579813"/>
          <p14:tracePt t="119096" x="2908300" y="3686175"/>
          <p14:tracePt t="119113" x="2922588" y="3786188"/>
          <p14:tracePt t="119130" x="2922588" y="3886200"/>
          <p14:tracePt t="119147" x="2914650" y="3979863"/>
          <p14:tracePt t="119163" x="2908300" y="4065588"/>
          <p14:tracePt t="119180" x="2908300" y="4194175"/>
          <p14:tracePt t="119196" x="2900363" y="4271963"/>
          <p14:tracePt t="119214" x="2886075" y="4343400"/>
          <p14:tracePt t="119232" x="2886075" y="4422775"/>
          <p14:tracePt t="119249" x="2886075" y="4471988"/>
          <p14:tracePt t="119264" x="2865438" y="4508500"/>
          <p14:tracePt t="119281" x="2843213" y="4565650"/>
          <p14:tracePt t="119298" x="2828925" y="4579938"/>
          <p14:tracePt t="119315" x="2814638" y="4608513"/>
          <p14:tracePt t="119332" x="2794000" y="4657725"/>
          <p14:tracePt t="119351" x="2771775" y="4679950"/>
          <p14:tracePt t="119368" x="2736850" y="4729163"/>
          <p14:tracePt t="119384" x="2728913" y="4751388"/>
          <p14:tracePt t="119401" x="2708275" y="4786313"/>
          <p14:tracePt t="119407" x="2693988" y="4794250"/>
          <p14:tracePt t="119417" x="2686050" y="4800600"/>
          <p14:tracePt t="119434" x="2665413" y="4837113"/>
          <p14:tracePt t="119452" x="2643188" y="4865688"/>
          <p14:tracePt t="119470" x="2614613" y="4894263"/>
          <p14:tracePt t="119484" x="2608263" y="4914900"/>
          <p14:tracePt t="119501" x="2579688" y="4957763"/>
          <p14:tracePt t="119520" x="2565400" y="4972050"/>
          <p14:tracePt t="119537" x="2551113" y="5000625"/>
          <p14:tracePt t="119554" x="2536825" y="5008563"/>
          <p14:tracePt t="119571" x="2522538" y="5014913"/>
          <p14:tracePt t="119586" x="2514600" y="5022850"/>
          <p14:tracePt t="119603" x="2500313" y="5037138"/>
          <p14:tracePt t="119620" x="2493963" y="5037138"/>
          <p14:tracePt t="119640" x="2479675" y="5051425"/>
          <p14:tracePt t="119656" x="2465388" y="5057775"/>
          <p14:tracePt t="119658" x="2457450" y="5057775"/>
          <p14:tracePt t="119689" x="2443163" y="5080000"/>
          <p14:tracePt t="119705" x="2428875" y="5086350"/>
          <p14:tracePt t="119722" x="2422525" y="5086350"/>
          <p14:tracePt t="119739" x="2408238" y="5094288"/>
          <p14:tracePt t="119755" x="2393950" y="5100638"/>
          <p14:tracePt t="119773" x="2379663" y="5108575"/>
          <p14:tracePt t="119792" x="2371725" y="5108575"/>
          <p14:tracePt t="119823" x="2357438" y="5108575"/>
          <p14:tracePt t="119840" x="2343150" y="5114925"/>
          <p14:tracePt t="119857" x="2328863" y="5122863"/>
          <p14:tracePt t="119875" x="2300288" y="5137150"/>
          <p14:tracePt t="119891" x="2279650" y="5143500"/>
          <p14:tracePt t="119909" x="2265363" y="5143500"/>
          <p14:tracePt t="119995" x="2257425" y="5143500"/>
          <p14:tracePt t="120267" x="2251075" y="5143500"/>
          <p14:tracePt t="120276" x="2251075" y="5151438"/>
          <p14:tracePt t="120299" x="2251075" y="5157788"/>
          <p14:tracePt t="120314" x="2243138" y="5165725"/>
          <p14:tracePt t="120330" x="2236788" y="5172075"/>
          <p14:tracePt t="120339" x="2236788" y="5180013"/>
          <p14:tracePt t="120361" x="2236788" y="5186363"/>
          <p14:tracePt t="120368" x="2236788" y="5194300"/>
          <p14:tracePt t="120382" x="2228850" y="5200650"/>
          <p14:tracePt t="120464" x="2228850" y="5208588"/>
          <p14:tracePt t="120533" x="2228850" y="5214938"/>
          <p14:tracePt t="120930" x="2228850" y="5222875"/>
          <p14:tracePt t="120941" x="2222500" y="5222875"/>
          <p14:tracePt t="122806" x="2222500" y="5229225"/>
          <p14:tracePt t="122814" x="2222500" y="5237163"/>
          <p14:tracePt t="122969" x="2222500" y="5243513"/>
          <p14:tracePt t="125941" x="2214563" y="5243513"/>
          <p14:tracePt t="125948" x="2208213" y="5251450"/>
          <p14:tracePt t="125959" x="2200275" y="5257800"/>
          <p14:tracePt t="125975" x="2179638" y="5280025"/>
          <p14:tracePt t="125992" x="2157413" y="5329238"/>
          <p14:tracePt t="126008" x="2151063" y="5343525"/>
          <p14:tracePt t="126025" x="2143125" y="5357813"/>
          <p14:tracePt t="126041" x="2143125" y="5365750"/>
          <p14:tracePt t="126075" x="2136775" y="5365750"/>
          <p14:tracePt t="126093" x="2128838" y="5380038"/>
          <p14:tracePt t="126109" x="2122488" y="5408613"/>
          <p14:tracePt t="126127" x="2114550" y="5429250"/>
          <p14:tracePt t="126144" x="2114550" y="5451475"/>
          <p14:tracePt t="126161" x="2100263" y="5472113"/>
          <p14:tracePt t="126177" x="2100263" y="5486400"/>
          <p14:tracePt t="126194" x="2093913" y="5494338"/>
          <p14:tracePt t="126211" x="2093913" y="5508625"/>
          <p14:tracePt t="126228" x="2085975" y="5522913"/>
          <p14:tracePt t="126245" x="2085975" y="5529263"/>
          <p14:tracePt t="126262" x="2085975" y="5543550"/>
          <p14:tracePt t="126279" x="2085975" y="5551488"/>
          <p14:tracePt t="126298" x="2085975" y="5565775"/>
          <p14:tracePt t="126314" x="2085975" y="5580063"/>
          <p14:tracePt t="126331" x="2085975" y="5594350"/>
          <p14:tracePt t="126347" x="2085975" y="5600700"/>
          <p14:tracePt t="126365" x="2085975" y="5608638"/>
          <p14:tracePt t="126382" x="2085975" y="5622925"/>
          <p14:tracePt t="126400" x="2085975" y="5643563"/>
          <p14:tracePt t="126415" x="2085975" y="5657850"/>
          <p14:tracePt t="126432" x="2085975" y="5672138"/>
          <p14:tracePt t="128657" x="2085975" y="5665788"/>
          <p14:tracePt t="128664" x="2093913" y="5665788"/>
          <p14:tracePt t="130251" x="2093913" y="5657850"/>
          <p14:tracePt t="130267" x="2100263" y="5657850"/>
          <p14:tracePt t="130290" x="2100263" y="5651500"/>
          <p14:tracePt t="130313" x="2108200" y="5651500"/>
          <p14:tracePt t="130345" x="2114550" y="5651500"/>
          <p14:tracePt t="130363" x="2122488" y="5651500"/>
          <p14:tracePt t="130376" x="2128838" y="5651500"/>
          <p14:tracePt t="130383" x="2143125" y="5643563"/>
          <p14:tracePt t="130396" x="2157413" y="5643563"/>
          <p14:tracePt t="130413" x="2193925" y="5637213"/>
          <p14:tracePt t="130430" x="2228850" y="5637213"/>
          <p14:tracePt t="130447" x="2265363" y="5637213"/>
          <p14:tracePt t="130464" x="2308225" y="5637213"/>
          <p14:tracePt t="130483" x="2365375" y="5637213"/>
          <p14:tracePt t="130499" x="2408238" y="5643563"/>
          <p14:tracePt t="130515" x="2428875" y="5643563"/>
          <p14:tracePt t="130532" x="2465388" y="5651500"/>
          <p14:tracePt t="130549" x="2508250" y="5665788"/>
          <p14:tracePt t="130565" x="2543175" y="5665788"/>
          <p14:tracePt t="130583" x="2586038" y="5686425"/>
          <p14:tracePt t="130600" x="2622550" y="5694363"/>
          <p14:tracePt t="130601" x="2636838" y="5708650"/>
          <p14:tracePt t="130618" x="2665413" y="5715000"/>
          <p14:tracePt t="130635" x="2700338" y="5722938"/>
          <p14:tracePt t="130652" x="2736850" y="5729288"/>
          <p14:tracePt t="130668" x="2765425" y="5743575"/>
          <p14:tracePt t="130684" x="2794000" y="5751513"/>
          <p14:tracePt t="130701" x="2836863" y="5751513"/>
          <p14:tracePt t="130718" x="2922588" y="5772150"/>
          <p14:tracePt t="130736" x="2971800" y="5772150"/>
          <p14:tracePt t="130753" x="2994025" y="5780088"/>
          <p14:tracePt t="130769" x="3043238" y="5780088"/>
          <p14:tracePt t="130786" x="3108325" y="5786438"/>
          <p14:tracePt t="130803" x="3186113" y="5786438"/>
          <p14:tracePt t="130820" x="3228975" y="5800725"/>
          <p14:tracePt t="130837" x="3257550" y="5808663"/>
          <p14:tracePt t="130854" x="3279775" y="5808663"/>
          <p14:tracePt t="130871" x="3286125" y="5808663"/>
          <p14:tracePt t="130888" x="3294063" y="5808663"/>
          <p14:tracePt t="131211" x="3294063" y="5815013"/>
          <p14:tracePt t="131218" x="3294063" y="5822950"/>
          <p14:tracePt t="131227" x="3294063" y="5829300"/>
          <p14:tracePt t="131244" x="3294063" y="5837238"/>
          <p14:tracePt t="131260" x="3294063" y="5851525"/>
          <p14:tracePt t="131278" x="3294063" y="5865813"/>
          <p14:tracePt t="131294" x="3279775" y="5880100"/>
          <p14:tracePt t="131311" x="3279775" y="5894388"/>
          <p14:tracePt t="131328" x="3271838" y="5900738"/>
          <p14:tracePt t="131345" x="3271838" y="5915025"/>
          <p14:tracePt t="131362" x="3265488" y="5915025"/>
          <p14:tracePt t="131379" x="3265488" y="5922963"/>
          <p14:tracePt t="131396" x="3257550" y="5937250"/>
          <p14:tracePt t="131400" x="3251200" y="5951538"/>
          <p14:tracePt t="131413" x="3243263" y="5965825"/>
          <p14:tracePt t="131430" x="3228975" y="5994400"/>
          <p14:tracePt t="131447" x="3228975" y="6000750"/>
          <p14:tracePt t="131465" x="3228975" y="6008688"/>
          <p14:tracePt t="131481" x="3222625" y="6037263"/>
          <p14:tracePt t="131500" x="3214688" y="6051550"/>
          <p14:tracePt t="131516" x="3214688" y="6057900"/>
          <p14:tracePt t="131533" x="3214688" y="6065838"/>
          <p14:tracePt t="131551" x="3208338" y="6072188"/>
          <p14:tracePt t="131612" x="3208338" y="6080125"/>
          <p14:tracePt t="131666" x="3200400" y="6080125"/>
          <p14:tracePt t="132510" x="3200400" y="6072188"/>
          <p14:tracePt t="132572" x="3200400" y="6065838"/>
          <p14:tracePt t="135503" x="0" y="0"/>
        </p14:tracePtLst>
      </p14:laserTraceLst>
    </p:ext>
  </p:extLs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 txBox="1">
            <a:spLocks/>
          </p:cNvSpPr>
          <p:nvPr/>
        </p:nvSpPr>
        <p:spPr>
          <a:xfrm>
            <a:off x="476545" y="368660"/>
            <a:ext cx="8289630" cy="7650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/>
              <a:t>테스트 프로그램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" y="1403775"/>
            <a:ext cx="8289925" cy="2566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137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1301"/>
    </mc:Choice>
    <mc:Fallback xmlns="">
      <p:transition spd="slow" advTm="71301"/>
    </mc:Fallback>
  </mc:AlternateContent>
  <p:timing>
    <p:tnLst>
      <p:par>
        <p:cTn id="1" dur="indefinite" restart="never" nodeType="tmRoot"/>
      </p:par>
    </p:tnLst>
  </p:timing>
  <p:extLst mod="1">
    <p:ext uri="{3A86A75C-4F4B-4683-9AE1-C65F6400EC91}">
      <p14:laserTraceLst xmlns:p14="http://schemas.microsoft.com/office/powerpoint/2010/main">
        <p14:tracePtLst>
          <p14:tracePt t="3109" x="6429375" y="3465513"/>
          <p14:tracePt t="3363" x="6408738" y="3465513"/>
          <p14:tracePt t="3372" x="6386513" y="3457575"/>
          <p14:tracePt t="3380" x="6343650" y="3436938"/>
          <p14:tracePt t="3396" x="6223000" y="3379788"/>
          <p14:tracePt t="3413" x="6100763" y="3294063"/>
          <p14:tracePt t="3430" x="5900738" y="3214688"/>
          <p14:tracePt t="3449" x="5551488" y="3086100"/>
          <p14:tracePt t="3465" x="5322888" y="3014663"/>
          <p14:tracePt t="3482" x="5072063" y="2971800"/>
          <p14:tracePt t="3499" x="4914900" y="2922588"/>
          <p14:tracePt t="3516" x="4794250" y="2900363"/>
          <p14:tracePt t="3532" x="4665663" y="2900363"/>
          <p14:tracePt t="3549" x="4537075" y="2871788"/>
          <p14:tracePt t="3565" x="4365625" y="2836863"/>
          <p14:tracePt t="3582" x="4151313" y="2814638"/>
          <p14:tracePt t="3599" x="4008438" y="2786063"/>
          <p14:tracePt t="3616" x="3894138" y="2751138"/>
          <p14:tracePt t="3633" x="3851275" y="2751138"/>
          <p14:tracePt t="3650" x="3829050" y="2743200"/>
          <p14:tracePt t="3669" x="3808413" y="2736850"/>
          <p14:tracePt t="3685" x="3800475" y="2728913"/>
          <p14:tracePt t="3701" x="3786188" y="2722563"/>
          <p14:tracePt t="3719" x="3779838" y="2714625"/>
          <p14:tracePt t="3828" x="3779838" y="2708275"/>
          <p14:tracePt t="3850" x="3779838" y="2693988"/>
          <p14:tracePt t="3856" x="3771900" y="2679700"/>
          <p14:tracePt t="3947" x="3757613" y="2679700"/>
          <p14:tracePt t="3952" x="3708400" y="2679700"/>
          <p14:tracePt t="3960" x="3651250" y="2679700"/>
          <p14:tracePt t="3974" x="3536950" y="2679700"/>
          <p14:tracePt t="3990" x="3422650" y="2679700"/>
          <p14:tracePt t="4006" x="3294063" y="2679700"/>
          <p14:tracePt t="4022" x="3208338" y="2665413"/>
          <p14:tracePt t="4039" x="3122613" y="2643188"/>
          <p14:tracePt t="4058" x="3014663" y="2614613"/>
          <p14:tracePt t="4075" x="2936875" y="2600325"/>
          <p14:tracePt t="4092" x="2871788" y="2593975"/>
          <p14:tracePt t="4108" x="2757488" y="2586038"/>
          <p14:tracePt t="4125" x="2686050" y="2586038"/>
          <p14:tracePt t="4142" x="2614613" y="2586038"/>
          <p14:tracePt t="4159" x="2528888" y="2586038"/>
          <p14:tracePt t="4177" x="2465388" y="2565400"/>
          <p14:tracePt t="4194" x="2393950" y="2557463"/>
          <p14:tracePt t="4210" x="2293938" y="2536825"/>
          <p14:tracePt t="4227" x="2228850" y="2514600"/>
          <p14:tracePt t="4244" x="2151063" y="2508250"/>
          <p14:tracePt t="4260" x="2108200" y="2500313"/>
          <p14:tracePt t="4343" x="2114550" y="2500313"/>
          <p14:tracePt t="4347" x="2128838" y="2500313"/>
          <p14:tracePt t="4362" x="2136775" y="2500313"/>
          <p14:tracePt t="4378" x="2151063" y="2500313"/>
          <p14:tracePt t="4395" x="2157413" y="2500313"/>
          <p14:tracePt t="4413" x="2165350" y="2500313"/>
          <p14:tracePt t="4429" x="2208213" y="2500313"/>
          <p14:tracePt t="4446" x="2336800" y="2536825"/>
          <p14:tracePt t="4464" x="2636838" y="2571750"/>
          <p14:tracePt t="4480" x="2808288" y="2593975"/>
          <p14:tracePt t="4497" x="2986088" y="2614613"/>
          <p14:tracePt t="4516" x="3100388" y="2651125"/>
          <p14:tracePt t="4533" x="3165475" y="2679700"/>
          <p14:tracePt t="4550" x="3194050" y="2728913"/>
          <p14:tracePt t="4567" x="3208338" y="2757488"/>
          <p14:tracePt t="4583" x="3214688" y="2808288"/>
          <p14:tracePt t="4600" x="3222625" y="2857500"/>
          <p14:tracePt t="4617" x="3243263" y="2894013"/>
          <p14:tracePt t="4633" x="3251200" y="2928938"/>
          <p14:tracePt t="4650" x="3265488" y="2951163"/>
          <p14:tracePt t="4666" x="3265488" y="2979738"/>
          <p14:tracePt t="4684" x="3279775" y="3014663"/>
          <p14:tracePt t="4700" x="3294063" y="3057525"/>
          <p14:tracePt t="4717" x="3300413" y="3100388"/>
          <p14:tracePt t="4735" x="3300413" y="3136900"/>
          <p14:tracePt t="4751" x="3300413" y="3194050"/>
          <p14:tracePt t="4769" x="3322638" y="3251200"/>
          <p14:tracePt t="4785" x="3328988" y="3257550"/>
          <p14:tracePt t="4802" x="3328988" y="3271838"/>
          <p14:tracePt t="4836" x="3328988" y="3286125"/>
          <p14:tracePt t="4853" x="3336925" y="3308350"/>
          <p14:tracePt t="4856" x="3336925" y="3322638"/>
          <p14:tracePt t="4870" x="3336925" y="3351213"/>
          <p14:tracePt t="4887" x="3328988" y="3457575"/>
          <p14:tracePt t="4904" x="3322638" y="3586163"/>
          <p14:tracePt t="4921" x="3322638" y="3651250"/>
          <p14:tracePt t="4938" x="3322638" y="3665538"/>
          <p14:tracePt t="4956" x="3314700" y="3686175"/>
          <p14:tracePt t="4972" x="3314700" y="3700463"/>
          <p14:tracePt t="4988" x="3308350" y="3743325"/>
          <p14:tracePt t="5005" x="3279775" y="3800475"/>
          <p14:tracePt t="5022" x="3251200" y="3857625"/>
          <p14:tracePt t="5039" x="3228975" y="3929063"/>
          <p14:tracePt t="5056" x="3208338" y="3986213"/>
          <p14:tracePt t="5073" x="3186113" y="4037013"/>
          <p14:tracePt t="5091" x="3171825" y="4065588"/>
          <p14:tracePt t="5107" x="3157538" y="4079875"/>
          <p14:tracePt t="5124" x="3143250" y="4079875"/>
          <p14:tracePt t="5141" x="3136900" y="4086225"/>
          <p14:tracePt t="5310" x="3171825" y="4086225"/>
          <p14:tracePt t="5319" x="3194050" y="4079875"/>
          <p14:tracePt t="5329" x="3265488" y="4065588"/>
          <p14:tracePt t="5346" x="3436938" y="4057650"/>
          <p14:tracePt t="5364" x="3586163" y="4065588"/>
          <p14:tracePt t="5381" x="3771900" y="4065588"/>
          <p14:tracePt t="5395" x="3965575" y="4071938"/>
          <p14:tracePt t="5412" x="4151313" y="4094163"/>
          <p14:tracePt t="5430" x="4300538" y="4108450"/>
          <p14:tracePt t="5448" x="4529138" y="4137025"/>
          <p14:tracePt t="5463" x="4608513" y="4157663"/>
          <p14:tracePt t="5482" x="4786313" y="4165600"/>
          <p14:tracePt t="5498" x="4886325" y="4165600"/>
          <p14:tracePt t="5517" x="4972050" y="4179888"/>
          <p14:tracePt t="5530" x="5022850" y="4179888"/>
          <p14:tracePt t="5548" x="5080000" y="4194175"/>
          <p14:tracePt t="5564" x="5129213" y="4200525"/>
          <p14:tracePt t="5582" x="5137150" y="4200525"/>
          <p14:tracePt t="5599" x="5151438" y="4200525"/>
          <p14:tracePt t="6192" x="5151438" y="4208463"/>
          <p14:tracePt t="6199" x="5151438" y="4214813"/>
          <p14:tracePt t="6208" x="5151438" y="4229100"/>
          <p14:tracePt t="6226" x="5151438" y="4243388"/>
          <p14:tracePt t="6244" x="5151438" y="4257675"/>
          <p14:tracePt t="6260" x="5143500" y="4271963"/>
          <p14:tracePt t="6276" x="5143500" y="4279900"/>
          <p14:tracePt t="6293" x="5143500" y="4294188"/>
          <p14:tracePt t="6310" x="5143500" y="4300538"/>
          <p14:tracePt t="6328" x="5137150" y="4308475"/>
          <p14:tracePt t="6344" x="5129213" y="4322763"/>
          <p14:tracePt t="6405" x="5129213" y="4329113"/>
          <p14:tracePt t="6460" x="5129213" y="4337050"/>
          <p14:tracePt t="6475" x="5129213" y="4343400"/>
          <p14:tracePt t="6484" x="5122863" y="4343400"/>
          <p14:tracePt t="6496" x="5122863" y="4357688"/>
          <p14:tracePt t="6513" x="5122863" y="4371975"/>
          <p14:tracePt t="6530" x="5114925" y="4371975"/>
          <p14:tracePt t="6571" x="5108575" y="4379913"/>
          <p14:tracePt t="6593" x="5108575" y="4386263"/>
          <p14:tracePt t="6598" x="5108575" y="4394200"/>
          <p14:tracePt t="6615" x="5108575" y="4422775"/>
          <p14:tracePt t="6632" x="5108575" y="4465638"/>
          <p14:tracePt t="6650" x="5108575" y="4508500"/>
          <p14:tracePt t="6667" x="5108575" y="4557713"/>
          <p14:tracePt t="6684" x="5108575" y="4586288"/>
          <p14:tracePt t="6701" x="5108575" y="4594225"/>
          <p14:tracePt t="6717" x="5108575" y="4629150"/>
          <p14:tracePt t="6734" x="5108575" y="4714875"/>
          <p14:tracePt t="6751" x="5114925" y="4808538"/>
          <p14:tracePt t="6768" x="5137150" y="4951413"/>
          <p14:tracePt t="6786" x="5186363" y="5308600"/>
          <p14:tracePt t="6803" x="5229225" y="5465763"/>
          <p14:tracePt t="6820" x="5251450" y="5537200"/>
          <p14:tracePt t="6835" x="5265738" y="5565775"/>
          <p14:tracePt t="6852" x="5265738" y="5572125"/>
          <p14:tracePt t="7484" x="5257800" y="5572125"/>
          <p14:tracePt t="7489" x="5251450" y="5572125"/>
          <p14:tracePt t="71016" x="0" y="0"/>
        </p14:tracePtLst>
      </p14:laserTraceLst>
    </p:ext>
  </p:extLs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82860" y="1493785"/>
            <a:ext cx="8409620" cy="4860540"/>
          </a:xfrm>
        </p:spPr>
        <p:txBody>
          <a:bodyPr>
            <a:normAutofit fontScale="92500"/>
          </a:bodyPr>
          <a:lstStyle/>
          <a:p>
            <a:pPr eaLnBrk="1" hangingPunct="1"/>
            <a:r>
              <a:rPr lang="ko-KR" altLang="en-US" sz="2400" dirty="0">
                <a:latin typeface="+mn-ea"/>
              </a:rPr>
              <a:t>중위표기와 후위표기</a:t>
            </a:r>
          </a:p>
          <a:p>
            <a:pPr lvl="1" eaLnBrk="1" hangingPunct="1"/>
            <a:r>
              <a:rPr lang="ko-KR" altLang="en-US" sz="2000" dirty="0" smtClean="0">
                <a:latin typeface="+mn-ea"/>
              </a:rPr>
              <a:t>중위</a:t>
            </a:r>
            <a:r>
              <a:rPr lang="ko-KR" altLang="en-US" sz="2000" dirty="0">
                <a:latin typeface="+mn-ea"/>
              </a:rPr>
              <a:t>와</a:t>
            </a:r>
            <a:r>
              <a:rPr lang="ko-KR" altLang="en-US" sz="2000" dirty="0" smtClean="0">
                <a:latin typeface="+mn-ea"/>
              </a:rPr>
              <a:t> </a:t>
            </a:r>
            <a:r>
              <a:rPr lang="ko-KR" altLang="en-US" sz="2000" dirty="0">
                <a:latin typeface="+mn-ea"/>
              </a:rPr>
              <a:t>후위 표기법의 </a:t>
            </a:r>
            <a:r>
              <a:rPr lang="ko-KR" altLang="en-US" sz="2000" dirty="0" smtClean="0">
                <a:latin typeface="+mn-ea"/>
              </a:rPr>
              <a:t>공통점</a:t>
            </a:r>
            <a:r>
              <a:rPr lang="en-US" altLang="ko-KR" sz="2000" dirty="0" smtClean="0">
                <a:latin typeface="+mn-ea"/>
              </a:rPr>
              <a:t>:</a:t>
            </a:r>
            <a:r>
              <a:rPr lang="ko-KR" altLang="en-US" sz="2000" dirty="0" smtClean="0">
                <a:latin typeface="+mn-ea"/>
              </a:rPr>
              <a:t> </a:t>
            </a:r>
            <a:r>
              <a:rPr lang="ko-KR" altLang="en-US" sz="2000" dirty="0" err="1">
                <a:latin typeface="+mn-ea"/>
              </a:rPr>
              <a:t>피연산자의</a:t>
            </a:r>
            <a:r>
              <a:rPr lang="ko-KR" altLang="en-US" sz="2000" dirty="0">
                <a:latin typeface="+mn-ea"/>
              </a:rPr>
              <a:t> </a:t>
            </a:r>
            <a:r>
              <a:rPr lang="ko-KR" altLang="en-US" sz="2000" dirty="0" smtClean="0">
                <a:latin typeface="+mn-ea"/>
              </a:rPr>
              <a:t>순서가 </a:t>
            </a:r>
            <a:r>
              <a:rPr lang="ko-KR" altLang="en-US" sz="2000" dirty="0">
                <a:latin typeface="+mn-ea"/>
              </a:rPr>
              <a:t>동일</a:t>
            </a:r>
          </a:p>
          <a:p>
            <a:pPr lvl="1" eaLnBrk="1" hangingPunct="1"/>
            <a:r>
              <a:rPr lang="ko-KR" altLang="en-US" sz="2000" dirty="0">
                <a:latin typeface="+mn-ea"/>
              </a:rPr>
              <a:t>연산자들의 순서만 다름</a:t>
            </a:r>
            <a:r>
              <a:rPr lang="en-US" altLang="ko-KR" sz="2000" dirty="0">
                <a:latin typeface="+mn-ea"/>
              </a:rPr>
              <a:t>(</a:t>
            </a:r>
            <a:r>
              <a:rPr lang="ko-KR" altLang="en-US" sz="2000" dirty="0">
                <a:latin typeface="+mn-ea"/>
              </a:rPr>
              <a:t>우선순위순서</a:t>
            </a:r>
            <a:r>
              <a:rPr lang="en-US" altLang="ko-KR" sz="2000" dirty="0" smtClean="0">
                <a:latin typeface="+mn-ea"/>
              </a:rPr>
              <a:t>)</a:t>
            </a:r>
            <a:endParaRPr lang="en-US" altLang="ko-KR" sz="2000" b="1" dirty="0" smtClean="0">
              <a:latin typeface="+mn-ea"/>
            </a:endParaRPr>
          </a:p>
          <a:p>
            <a:pPr lvl="2"/>
            <a:r>
              <a:rPr lang="ko-KR" altLang="en-US" sz="1800" dirty="0" smtClean="0">
                <a:latin typeface="+mn-ea"/>
              </a:rPr>
              <a:t>연산자만 </a:t>
            </a:r>
            <a:r>
              <a:rPr lang="ko-KR" altLang="en-US" sz="1800" dirty="0" err="1">
                <a:latin typeface="+mn-ea"/>
              </a:rPr>
              <a:t>스택에</a:t>
            </a:r>
            <a:r>
              <a:rPr lang="ko-KR" altLang="en-US" sz="1800" dirty="0">
                <a:latin typeface="+mn-ea"/>
              </a:rPr>
              <a:t> 저장했다가 </a:t>
            </a:r>
            <a:r>
              <a:rPr lang="ko-KR" altLang="en-US" sz="1800" dirty="0" smtClean="0">
                <a:latin typeface="+mn-ea"/>
              </a:rPr>
              <a:t>출력</a:t>
            </a:r>
            <a:endParaRPr lang="en-US" altLang="ko-KR" sz="1800" dirty="0">
              <a:latin typeface="+mn-ea"/>
            </a:endParaRPr>
          </a:p>
          <a:p>
            <a:pPr lvl="2"/>
            <a:r>
              <a:rPr lang="en-US" altLang="ko-KR" sz="1800" dirty="0">
                <a:latin typeface="+mn-ea"/>
              </a:rPr>
              <a:t>2+3*4  -&gt;  </a:t>
            </a:r>
            <a:r>
              <a:rPr lang="en-US" altLang="ko-KR" sz="1800" dirty="0" smtClean="0">
                <a:latin typeface="+mn-ea"/>
              </a:rPr>
              <a:t>2 3 4 * +</a:t>
            </a:r>
            <a:endParaRPr lang="en-US" altLang="ko-KR" sz="1800" dirty="0">
              <a:latin typeface="+mn-ea"/>
            </a:endParaRPr>
          </a:p>
          <a:p>
            <a:pPr eaLnBrk="1" hangingPunct="1"/>
            <a:r>
              <a:rPr lang="ko-KR" altLang="en-US" sz="2400" dirty="0">
                <a:latin typeface="+mn-ea"/>
              </a:rPr>
              <a:t>알고리즘</a:t>
            </a:r>
          </a:p>
          <a:p>
            <a:pPr lvl="1"/>
            <a:r>
              <a:rPr lang="ko-KR" altLang="en-US" sz="2000" b="1" dirty="0" err="1">
                <a:ea typeface="굴림" panose="020B0600000101010101" pitchFamily="50" charset="-127"/>
              </a:rPr>
              <a:t>피연산자를</a:t>
            </a:r>
            <a:r>
              <a:rPr lang="ko-KR" altLang="en-US" sz="2000" b="1" dirty="0">
                <a:ea typeface="굴림" panose="020B0600000101010101" pitchFamily="50" charset="-127"/>
              </a:rPr>
              <a:t> 만나면 </a:t>
            </a:r>
            <a:r>
              <a:rPr lang="ko-KR" altLang="en-US" sz="2000" b="1" dirty="0" err="1">
                <a:ea typeface="굴림" panose="020B0600000101010101" pitchFamily="50" charset="-127"/>
              </a:rPr>
              <a:t>피연산자를</a:t>
            </a:r>
            <a:r>
              <a:rPr lang="ko-KR" altLang="en-US" sz="2000" b="1" dirty="0">
                <a:ea typeface="굴림" panose="020B0600000101010101" pitchFamily="50" charset="-127"/>
              </a:rPr>
              <a:t> </a:t>
            </a:r>
            <a:r>
              <a:rPr lang="ko-KR" altLang="en-US" sz="2000" b="1" dirty="0" smtClean="0">
                <a:ea typeface="굴림" panose="020B0600000101010101" pitchFamily="50" charset="-127"/>
              </a:rPr>
              <a:t>출력</a:t>
            </a:r>
            <a:endParaRPr lang="ko-KR" altLang="en-US" sz="2000" b="1" dirty="0">
              <a:latin typeface="+mn-ea"/>
            </a:endParaRPr>
          </a:p>
          <a:p>
            <a:pPr lvl="1"/>
            <a:r>
              <a:rPr lang="ko-KR" altLang="en-US" sz="2000" b="1" dirty="0">
                <a:ea typeface="굴림" panose="020B0600000101010101" pitchFamily="50" charset="-127"/>
              </a:rPr>
              <a:t>연산자를 만나면 현재의 연산자와 </a:t>
            </a:r>
            <a:r>
              <a:rPr lang="ko-KR" altLang="en-US" sz="2000" b="1" dirty="0" err="1">
                <a:ea typeface="굴림" panose="020B0600000101010101" pitchFamily="50" charset="-127"/>
              </a:rPr>
              <a:t>스택의</a:t>
            </a:r>
            <a:r>
              <a:rPr lang="ko-KR" altLang="en-US" sz="2000" b="1" dirty="0">
                <a:ea typeface="굴림" panose="020B0600000101010101" pitchFamily="50" charset="-127"/>
              </a:rPr>
              <a:t> 맨 위에 있는 연산자를 비교하여 </a:t>
            </a:r>
            <a:r>
              <a:rPr lang="ko-KR" altLang="en-US" sz="2000" b="1" dirty="0" err="1">
                <a:ea typeface="굴림" panose="020B0600000101010101" pitchFamily="50" charset="-127"/>
              </a:rPr>
              <a:t>스택에</a:t>
            </a:r>
            <a:r>
              <a:rPr lang="ko-KR" altLang="en-US" sz="2000" b="1" dirty="0">
                <a:ea typeface="굴림" panose="020B0600000101010101" pitchFamily="50" charset="-127"/>
              </a:rPr>
              <a:t> 있는 연산자의 우선 순위가 높거나 같으면 </a:t>
            </a:r>
            <a:r>
              <a:rPr lang="en-US" altLang="ko-KR" sz="2000" b="1" dirty="0" smtClean="0">
                <a:ea typeface="굴림" panose="020B0600000101010101" pitchFamily="50" charset="-127"/>
              </a:rPr>
              <a:t>pop</a:t>
            </a:r>
            <a:r>
              <a:rPr lang="ko-KR" altLang="en-US" sz="2000" b="1" smtClean="0">
                <a:ea typeface="굴림" panose="020B0600000101010101" pitchFamily="50" charset="-127"/>
              </a:rPr>
              <a:t>하여 출력</a:t>
            </a:r>
            <a:r>
              <a:rPr lang="en-US" altLang="ko-KR" sz="2000" b="1" dirty="0" smtClean="0">
                <a:ea typeface="굴림" panose="020B0600000101010101" pitchFamily="50" charset="-127"/>
              </a:rPr>
              <a:t>, </a:t>
            </a:r>
            <a:r>
              <a:rPr lang="ko-KR" altLang="en-US" sz="2000" b="1">
                <a:ea typeface="굴림" panose="020B0600000101010101" pitchFamily="50" charset="-127"/>
              </a:rPr>
              <a:t>그렇지 않으면 스택에 연산자를 </a:t>
            </a:r>
            <a:r>
              <a:rPr lang="en-US" altLang="ko-KR" sz="2000" b="1" dirty="0">
                <a:ea typeface="굴림" panose="020B0600000101010101" pitchFamily="50" charset="-127"/>
              </a:rPr>
              <a:t>push</a:t>
            </a:r>
          </a:p>
          <a:p>
            <a:pPr lvl="1"/>
            <a:r>
              <a:rPr lang="ko-KR" altLang="en-US" sz="2000" b="1" dirty="0">
                <a:ea typeface="굴림" panose="020B0600000101010101" pitchFamily="50" charset="-127"/>
              </a:rPr>
              <a:t>더 이상의 중위 표기의 입력이 없으면 모든 연산자를 </a:t>
            </a:r>
            <a:r>
              <a:rPr lang="en-US" altLang="ko-KR" sz="2000" b="1" dirty="0">
                <a:ea typeface="굴림" panose="020B0600000101010101" pitchFamily="50" charset="-127"/>
              </a:rPr>
              <a:t>pop</a:t>
            </a:r>
            <a:r>
              <a:rPr lang="ko-KR" altLang="en-US" sz="2000" b="1">
                <a:ea typeface="굴림" panose="020B0600000101010101" pitchFamily="50" charset="-127"/>
              </a:rPr>
              <a:t>하여 출력</a:t>
            </a:r>
          </a:p>
          <a:p>
            <a:pPr lvl="1"/>
            <a:r>
              <a:rPr lang="ko-KR" altLang="en-US" sz="2000" b="1" dirty="0">
                <a:ea typeface="굴림" panose="020B0600000101010101" pitchFamily="50" charset="-127"/>
              </a:rPr>
              <a:t>‘</a:t>
            </a:r>
            <a:r>
              <a:rPr lang="en-US" altLang="ko-KR" sz="2000" b="1" dirty="0">
                <a:ea typeface="굴림" panose="020B0600000101010101" pitchFamily="50" charset="-127"/>
              </a:rPr>
              <a:t>(’</a:t>
            </a:r>
            <a:r>
              <a:rPr lang="ko-KR" altLang="en-US" sz="2000" b="1">
                <a:ea typeface="굴림" panose="020B0600000101010101" pitchFamily="50" charset="-127"/>
              </a:rPr>
              <a:t>은 항상 </a:t>
            </a:r>
            <a:r>
              <a:rPr lang="en-US" altLang="ko-KR" sz="2000" b="1" dirty="0">
                <a:ea typeface="굴림" panose="020B0600000101010101" pitchFamily="50" charset="-127"/>
              </a:rPr>
              <a:t>push (</a:t>
            </a:r>
            <a:r>
              <a:rPr lang="ko-KR" altLang="en-US" sz="2000" b="1">
                <a:ea typeface="굴림" panose="020B0600000101010101" pitchFamily="50" charset="-127"/>
              </a:rPr>
              <a:t>가장 낮은 우선 순위</a:t>
            </a:r>
            <a:r>
              <a:rPr lang="en-US" altLang="ko-KR" sz="2000" b="1" dirty="0">
                <a:ea typeface="굴림" panose="020B0600000101010101" pitchFamily="50" charset="-127"/>
              </a:rPr>
              <a:t>)</a:t>
            </a:r>
          </a:p>
          <a:p>
            <a:pPr lvl="1"/>
            <a:r>
              <a:rPr lang="en-US" altLang="ko-KR" sz="2000" b="1" dirty="0">
                <a:ea typeface="굴림" panose="020B0600000101010101" pitchFamily="50" charset="-127"/>
              </a:rPr>
              <a:t>‘)’</a:t>
            </a:r>
            <a:r>
              <a:rPr lang="ko-KR" altLang="en-US" sz="2000" b="1">
                <a:ea typeface="굴림" panose="020B0600000101010101" pitchFamily="50" charset="-127"/>
              </a:rPr>
              <a:t>을 만나면 스택에 있는 ‘</a:t>
            </a:r>
            <a:r>
              <a:rPr lang="en-US" altLang="ko-KR" sz="2000" b="1" dirty="0">
                <a:ea typeface="굴림" panose="020B0600000101010101" pitchFamily="50" charset="-127"/>
              </a:rPr>
              <a:t>(’</a:t>
            </a:r>
            <a:r>
              <a:rPr lang="ko-KR" altLang="en-US" sz="2000" b="1">
                <a:ea typeface="굴림" panose="020B0600000101010101" pitchFamily="50" charset="-127"/>
              </a:rPr>
              <a:t>를 만날 때까지 스택의 연산자를 </a:t>
            </a:r>
            <a:r>
              <a:rPr lang="en-US" altLang="ko-KR" sz="2000" b="1" dirty="0">
                <a:ea typeface="굴림" panose="020B0600000101010101" pitchFamily="50" charset="-127"/>
              </a:rPr>
              <a:t>pop</a:t>
            </a:r>
            <a:r>
              <a:rPr lang="ko-KR" altLang="en-US" sz="2000" b="1">
                <a:ea typeface="굴림" panose="020B0600000101010101" pitchFamily="50" charset="-127"/>
              </a:rPr>
              <a:t>하여 출력</a:t>
            </a:r>
            <a:r>
              <a:rPr lang="en-US" altLang="ko-KR" sz="2000" b="1" dirty="0">
                <a:ea typeface="굴림" panose="020B0600000101010101" pitchFamily="50" charset="-127"/>
              </a:rPr>
              <a:t>, ‘(’ </a:t>
            </a:r>
            <a:r>
              <a:rPr lang="ko-KR" altLang="en-US" sz="2000" b="1">
                <a:ea typeface="굴림" panose="020B0600000101010101" pitchFamily="50" charset="-127"/>
              </a:rPr>
              <a:t>괄호는 </a:t>
            </a:r>
            <a:r>
              <a:rPr lang="en-US" altLang="ko-KR" sz="2000" b="1" dirty="0">
                <a:ea typeface="굴림" panose="020B0600000101010101" pitchFamily="50" charset="-127"/>
              </a:rPr>
              <a:t>pop</a:t>
            </a:r>
            <a:r>
              <a:rPr lang="ko-KR" altLang="en-US" sz="2000" b="1">
                <a:ea typeface="굴림" panose="020B0600000101010101" pitchFamily="50" charset="-127"/>
              </a:rPr>
              <a:t>하여 버린다</a:t>
            </a:r>
            <a:r>
              <a:rPr lang="en-US" altLang="ko-KR" sz="2000" b="1" dirty="0">
                <a:ea typeface="굴림" panose="020B0600000101010101" pitchFamily="50" charset="-127"/>
              </a:rPr>
              <a:t>.</a:t>
            </a:r>
            <a:endParaRPr lang="ko-KR" altLang="en-US" sz="2000" b="1">
              <a:ea typeface="굴림" panose="020B0600000101010101" pitchFamily="50" charset="-127"/>
            </a:endParaRPr>
          </a:p>
          <a:p>
            <a:endParaRPr lang="ko-KR" altLang="en-US" sz="2400" dirty="0">
              <a:latin typeface="+mn-ea"/>
            </a:endParaRP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476545" y="368660"/>
            <a:ext cx="8289630" cy="7650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/>
              <a:t>중위 표기 수식의 후위 표기 변환</a:t>
            </a:r>
          </a:p>
        </p:txBody>
      </p:sp>
    </p:spTree>
    <p:extLst>
      <p:ext uri="{BB962C8B-B14F-4D97-AF65-F5344CB8AC3E}">
        <p14:creationId xmlns:p14="http://schemas.microsoft.com/office/powerpoint/2010/main" val="3827077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6524"/>
    </mc:Choice>
    <mc:Fallback xmlns="">
      <p:transition spd="slow" advTm="186524"/>
    </mc:Fallback>
  </mc:AlternateContent>
  <p:timing>
    <p:tnLst>
      <p:par>
        <p:cTn id="1" dur="indefinite" restart="never" nodeType="tmRoot"/>
      </p:par>
    </p:tnLst>
  </p:timing>
  <p:extLst mod="1">
    <p:ext uri="{3A86A75C-4F4B-4683-9AE1-C65F6400EC91}">
      <p14:laserTraceLst xmlns:p14="http://schemas.microsoft.com/office/powerpoint/2010/main">
        <p14:tracePtLst>
          <p14:tracePt t="21800" x="7308850" y="3300413"/>
          <p14:tracePt t="21895" x="7300913" y="3294063"/>
          <p14:tracePt t="21904" x="7280275" y="3279775"/>
          <p14:tracePt t="21908" x="7243763" y="3257550"/>
          <p14:tracePt t="21922" x="7180263" y="3236913"/>
          <p14:tracePt t="21938" x="7043738" y="3194050"/>
          <p14:tracePt t="21956" x="6643688" y="3114675"/>
          <p14:tracePt t="21973" x="6223000" y="3051175"/>
          <p14:tracePt t="21989" x="5829300" y="2994025"/>
          <p14:tracePt t="22007" x="5337175" y="2894013"/>
          <p14:tracePt t="22011" x="5122863" y="2836863"/>
          <p14:tracePt t="22024" x="4914900" y="2800350"/>
          <p14:tracePt t="22040" x="4529138" y="2693988"/>
          <p14:tracePt t="22057" x="4329113" y="2665413"/>
          <p14:tracePt t="22074" x="4165600" y="2628900"/>
          <p14:tracePt t="22091" x="4022725" y="2586038"/>
          <p14:tracePt t="22110" x="3879850" y="2543175"/>
          <p14:tracePt t="22125" x="3729038" y="2514600"/>
          <p14:tracePt t="22141" x="3479800" y="2471738"/>
          <p14:tracePt t="22159" x="3365500" y="2457450"/>
          <p14:tracePt t="22176" x="3265488" y="2428875"/>
          <p14:tracePt t="22193" x="3165475" y="2393950"/>
          <p14:tracePt t="22209" x="3079750" y="2386013"/>
          <p14:tracePt t="22228" x="2943225" y="2351088"/>
          <p14:tracePt t="22244" x="2908300" y="2336800"/>
          <p14:tracePt t="22261" x="2871788" y="2328863"/>
          <p14:tracePt t="22277" x="2808288" y="2300288"/>
          <p14:tracePt t="22294" x="2722563" y="2293938"/>
          <p14:tracePt t="22311" x="2643188" y="2257425"/>
          <p14:tracePt t="22328" x="2543175" y="2236788"/>
          <p14:tracePt t="22345" x="2386013" y="2179638"/>
          <p14:tracePt t="22362" x="2286000" y="2143125"/>
          <p14:tracePt t="22381" x="2228850" y="2128838"/>
          <p14:tracePt t="22398" x="2165350" y="2108200"/>
          <p14:tracePt t="22413" x="2108200" y="2093913"/>
          <p14:tracePt t="22415" x="2065338" y="2085975"/>
          <p14:tracePt t="22430" x="2028825" y="2071688"/>
          <p14:tracePt t="22448" x="1936750" y="2043113"/>
          <p14:tracePt t="22464" x="1836738" y="2000250"/>
          <p14:tracePt t="22480" x="1722438" y="1957388"/>
          <p14:tracePt t="22497" x="1600200" y="1914525"/>
          <p14:tracePt t="22502" x="1550988" y="1908175"/>
          <p14:tracePt t="22515" x="1500188" y="1908175"/>
          <p14:tracePt t="22531" x="1422400" y="1893888"/>
          <p14:tracePt t="22548" x="1350963" y="1885950"/>
          <p14:tracePt t="22565" x="1308100" y="1879600"/>
          <p14:tracePt t="22582" x="1271588" y="1871663"/>
          <p14:tracePt t="22600" x="1228725" y="1871663"/>
          <p14:tracePt t="22616" x="1214438" y="1871663"/>
          <p14:tracePt t="22634" x="1179513" y="1871663"/>
          <p14:tracePt t="22721" x="1185863" y="1871663"/>
          <p14:tracePt t="22729" x="1214438" y="1871663"/>
          <p14:tracePt t="22737" x="1228725" y="1871663"/>
          <p14:tracePt t="22753" x="1279525" y="1871663"/>
          <p14:tracePt t="22770" x="1365250" y="1871663"/>
          <p14:tracePt t="22786" x="1443038" y="1871663"/>
          <p14:tracePt t="22802" x="1485900" y="1851025"/>
          <p14:tracePt t="22819" x="1550988" y="1828800"/>
          <p14:tracePt t="22838" x="1622425" y="1814513"/>
          <p14:tracePt t="22853" x="1665288" y="1800225"/>
          <p14:tracePt t="22870" x="1714500" y="1800225"/>
          <p14:tracePt t="22887" x="1743075" y="1800225"/>
          <p14:tracePt t="22904" x="1785938" y="1800225"/>
          <p14:tracePt t="22921" x="1814513" y="1800225"/>
          <p14:tracePt t="22938" x="1843088" y="1808163"/>
          <p14:tracePt t="22955" x="1900238" y="1814513"/>
          <p14:tracePt t="22972" x="1922463" y="1822450"/>
          <p14:tracePt t="22989" x="1965325" y="1828800"/>
          <p14:tracePt t="23007" x="2043113" y="1836738"/>
          <p14:tracePt t="23014" x="2093913" y="1836738"/>
          <p14:tracePt t="23024" x="2128838" y="1843088"/>
          <p14:tracePt t="23042" x="2279650" y="1851025"/>
          <p14:tracePt t="23058" x="2365375" y="1851025"/>
          <p14:tracePt t="23074" x="2471738" y="1836738"/>
          <p14:tracePt t="23091" x="2543175" y="1828800"/>
          <p14:tracePt t="23108" x="2622550" y="1828800"/>
          <p14:tracePt t="23126" x="2765425" y="1828800"/>
          <p14:tracePt t="23142" x="2800350" y="1828800"/>
          <p14:tracePt t="23159" x="2851150" y="1828800"/>
          <p14:tracePt t="23175" x="2894013" y="1843088"/>
          <p14:tracePt t="23192" x="2928938" y="1857375"/>
          <p14:tracePt t="23211" x="2957513" y="1857375"/>
          <p14:tracePt t="23228" x="2965450" y="1857375"/>
          <p14:tracePt t="23331" x="2965450" y="1865313"/>
          <p14:tracePt t="23339" x="2965450" y="1871663"/>
          <p14:tracePt t="23354" x="2957513" y="1885950"/>
          <p14:tracePt t="23370" x="2943225" y="1900238"/>
          <p14:tracePt t="23379" x="2943225" y="1914525"/>
          <p14:tracePt t="23397" x="2922588" y="1936750"/>
          <p14:tracePt t="23415" x="2879725" y="1957388"/>
          <p14:tracePt t="23417" x="2843213" y="1985963"/>
          <p14:tracePt t="23431" x="2814638" y="2008188"/>
          <p14:tracePt t="23447" x="2800350" y="2014538"/>
          <p14:tracePt t="23463" x="2736850" y="2057400"/>
          <p14:tracePt t="23480" x="2671763" y="2079625"/>
          <p14:tracePt t="23497" x="2586038" y="2108200"/>
          <p14:tracePt t="23502" x="2557463" y="2108200"/>
          <p14:tracePt t="23514" x="2536825" y="2122488"/>
          <p14:tracePt t="23532" x="2408238" y="2179638"/>
          <p14:tracePt t="23548" x="2343150" y="2200275"/>
          <p14:tracePt t="23565" x="2300288" y="2208213"/>
          <p14:tracePt t="23582" x="2214563" y="2222500"/>
          <p14:tracePt t="23599" x="2165350" y="2228850"/>
          <p14:tracePt t="23616" x="2108200" y="2236788"/>
          <p14:tracePt t="23634" x="2008188" y="2271713"/>
          <p14:tracePt t="23651" x="1965325" y="2286000"/>
          <p14:tracePt t="23668" x="1957388" y="2293938"/>
          <p14:tracePt t="23687" x="1936750" y="2300288"/>
          <p14:tracePt t="23702" x="1908175" y="2308225"/>
          <p14:tracePt t="23718" x="1879600" y="2322513"/>
          <p14:tracePt t="23736" x="1843088" y="2328863"/>
          <p14:tracePt t="23832" x="1851025" y="2328863"/>
          <p14:tracePt t="23839" x="1857375" y="2328863"/>
          <p14:tracePt t="23846" x="1871663" y="2328863"/>
          <p14:tracePt t="23856" x="1893888" y="2328863"/>
          <p14:tracePt t="23870" x="1928813" y="2328863"/>
          <p14:tracePt t="23887" x="1951038" y="2328863"/>
          <p14:tracePt t="23904" x="2008188" y="2328863"/>
          <p14:tracePt t="23921" x="2065338" y="2322513"/>
          <p14:tracePt t="23938" x="2128838" y="2314575"/>
          <p14:tracePt t="23955" x="2200275" y="2314575"/>
          <p14:tracePt t="23972" x="2271713" y="2322513"/>
          <p14:tracePt t="23989" x="2322513" y="2322513"/>
          <p14:tracePt t="24006" x="2365375" y="2322513"/>
          <p14:tracePt t="24009" x="2371725" y="2322513"/>
          <p14:tracePt t="24023" x="2400300" y="2322513"/>
          <p14:tracePt t="24039" x="2451100" y="2322513"/>
          <p14:tracePt t="24057" x="2479675" y="2322513"/>
          <p14:tracePt t="24073" x="2522538" y="2322513"/>
          <p14:tracePt t="24090" x="2557463" y="2322513"/>
          <p14:tracePt t="24107" x="2600325" y="2308225"/>
          <p14:tracePt t="24126" x="2657475" y="2300288"/>
          <p14:tracePt t="24142" x="2686050" y="2300288"/>
          <p14:tracePt t="24158" x="2708275" y="2300288"/>
          <p14:tracePt t="24175" x="2751138" y="2300288"/>
          <p14:tracePt t="24192" x="2808288" y="2300288"/>
          <p14:tracePt t="24209" x="2871788" y="2300288"/>
          <p14:tracePt t="24226" x="2922588" y="2293938"/>
          <p14:tracePt t="24243" x="2957513" y="2293938"/>
          <p14:tracePt t="24262" x="3028950" y="2286000"/>
          <p14:tracePt t="24278" x="3079750" y="2279650"/>
          <p14:tracePt t="24294" x="3114675" y="2279650"/>
          <p14:tracePt t="24310" x="3143250" y="2279650"/>
          <p14:tracePt t="24327" x="3165475" y="2271713"/>
          <p14:tracePt t="24344" x="3179763" y="2271713"/>
          <p14:tracePt t="24361" x="3208338" y="2271713"/>
          <p14:tracePt t="24380" x="3228975" y="2265363"/>
          <p14:tracePt t="24398" x="3265488" y="2257425"/>
          <p14:tracePt t="24414" x="3314700" y="2251075"/>
          <p14:tracePt t="24417" x="3328988" y="2251075"/>
          <p14:tracePt t="24430" x="3343275" y="2251075"/>
          <p14:tracePt t="24446" x="3386138" y="2251075"/>
          <p14:tracePt t="24463" x="3414713" y="2243138"/>
          <p14:tracePt t="24480" x="3443288" y="2236788"/>
          <p14:tracePt t="24497" x="3451225" y="2236788"/>
          <p14:tracePt t="24501" x="3457575" y="2236788"/>
          <p14:tracePt t="24531" x="3486150" y="2222500"/>
          <p14:tracePt t="24551" x="3508375" y="2214563"/>
          <p14:tracePt t="24566" x="3522663" y="2214563"/>
          <p14:tracePt t="24582" x="3536950" y="2214563"/>
          <p14:tracePt t="24599" x="3557588" y="2214563"/>
          <p14:tracePt t="24615" x="3579813" y="2214563"/>
          <p14:tracePt t="24633" x="3594100" y="2208213"/>
          <p14:tracePt t="24651" x="3614738" y="2208213"/>
          <p14:tracePt t="24668" x="3622675" y="2208213"/>
          <p14:tracePt t="24685" x="3651250" y="2208213"/>
          <p14:tracePt t="24704" x="3665538" y="2208213"/>
          <p14:tracePt t="24718" x="3671888" y="2208213"/>
          <p14:tracePt t="24734" x="3700463" y="2208213"/>
          <p14:tracePt t="24751" x="3729038" y="2208213"/>
          <p14:tracePt t="24768" x="3743325" y="2200275"/>
          <p14:tracePt t="24785" x="3757613" y="2200275"/>
          <p14:tracePt t="24802" x="3779838" y="2200275"/>
          <p14:tracePt t="24819" x="3794125" y="2200275"/>
          <p14:tracePt t="24836" x="3808413" y="2200275"/>
          <p14:tracePt t="24854" x="3836988" y="2200275"/>
          <p14:tracePt t="24872" x="3843338" y="2200275"/>
          <p14:tracePt t="24887" x="3865563" y="2200275"/>
          <p14:tracePt t="24904" x="3879850" y="2200275"/>
          <p14:tracePt t="24921" x="3900488" y="2200275"/>
          <p14:tracePt t="24955" x="3908425" y="2200275"/>
          <p14:tracePt t="24973" x="3914775" y="2200275"/>
          <p14:tracePt t="24988" x="3929063" y="2200275"/>
          <p14:tracePt t="25005" x="3937000" y="2200275"/>
          <p14:tracePt t="25022" x="3943350" y="2200275"/>
          <p14:tracePt t="25040" x="3957638" y="2200275"/>
          <p14:tracePt t="25056" x="3971925" y="2200275"/>
          <p14:tracePt t="25091" x="3979863" y="2200275"/>
          <p14:tracePt t="25252" x="3986213" y="2200275"/>
          <p14:tracePt t="25262" x="3994150" y="2200275"/>
          <p14:tracePt t="25276" x="4000500" y="2200275"/>
          <p14:tracePt t="25285" x="4008438" y="2200275"/>
          <p14:tracePt t="25299" x="4014788" y="2200275"/>
          <p14:tracePt t="25310" x="4022725" y="2200275"/>
          <p14:tracePt t="25327" x="4029075" y="2200275"/>
          <p14:tracePt t="25344" x="4037013" y="2200275"/>
          <p14:tracePt t="25361" x="4043363" y="2200275"/>
          <p14:tracePt t="25378" x="4051300" y="2200275"/>
          <p14:tracePt t="25395" x="4057650" y="2200275"/>
          <p14:tracePt t="25412" x="4071938" y="2200275"/>
          <p14:tracePt t="25429" x="4086225" y="2200275"/>
          <p14:tracePt t="25446" x="4094163" y="2200275"/>
          <p14:tracePt t="25480" x="4108450" y="2200275"/>
          <p14:tracePt t="25497" x="4114800" y="2200275"/>
          <p14:tracePt t="25514" x="4137025" y="2200275"/>
          <p14:tracePt t="25531" x="4151313" y="2200275"/>
          <p14:tracePt t="25547" x="4179888" y="2193925"/>
          <p14:tracePt t="25565" x="4214813" y="2193925"/>
          <p14:tracePt t="25581" x="4237038" y="2193925"/>
          <p14:tracePt t="25598" x="4251325" y="2193925"/>
          <p14:tracePt t="25615" x="4271963" y="2193925"/>
          <p14:tracePt t="25632" x="4286250" y="2185988"/>
          <p14:tracePt t="25634" x="4300538" y="2185988"/>
          <p14:tracePt t="25649" x="4322763" y="2185988"/>
          <p14:tracePt t="25667" x="4351338" y="2185988"/>
          <p14:tracePt t="25683" x="4371975" y="2185988"/>
          <p14:tracePt t="25701" x="4408488" y="2185988"/>
          <p14:tracePt t="25717" x="4429125" y="2185988"/>
          <p14:tracePt t="25734" x="4451350" y="2185988"/>
          <p14:tracePt t="25752" x="4508500" y="2185988"/>
          <p14:tracePt t="25769" x="4529138" y="2185988"/>
          <p14:tracePt t="25786" x="4557713" y="2193925"/>
          <p14:tracePt t="25802" x="4594225" y="2193925"/>
          <p14:tracePt t="25819" x="4629150" y="2193925"/>
          <p14:tracePt t="25836" x="4657725" y="2193925"/>
          <p14:tracePt t="25852" x="4729163" y="2193925"/>
          <p14:tracePt t="25869" x="4751388" y="2193925"/>
          <p14:tracePt t="25888" x="4794250" y="2193925"/>
          <p14:tracePt t="25905" x="4829175" y="2185988"/>
          <p14:tracePt t="25922" x="4872038" y="2185988"/>
          <p14:tracePt t="25938" x="4894263" y="2185988"/>
          <p14:tracePt t="25940" x="4914900" y="2185988"/>
          <p14:tracePt t="25956" x="4937125" y="2185988"/>
          <p14:tracePt t="25972" x="4951413" y="2185988"/>
          <p14:tracePt t="25988" x="4957763" y="2185988"/>
          <p14:tracePt t="26005" x="4965700" y="2185988"/>
          <p14:tracePt t="26025" x="4972050" y="2185988"/>
          <p14:tracePt t="26043" x="4979988" y="2185988"/>
          <p14:tracePt t="26059" x="4986338" y="2185988"/>
          <p14:tracePt t="26074" x="4994275" y="2185988"/>
          <p14:tracePt t="26090" x="5008563" y="2185988"/>
          <p14:tracePt t="26107" x="5037138" y="2185988"/>
          <p14:tracePt t="26124" x="5051425" y="2179638"/>
          <p14:tracePt t="26142" x="5065713" y="2179638"/>
          <p14:tracePt t="26158" x="5080000" y="2179638"/>
          <p14:tracePt t="26174" x="5114925" y="2179638"/>
          <p14:tracePt t="26191" x="5143500" y="2179638"/>
          <p14:tracePt t="26208" x="5180013" y="2179638"/>
          <p14:tracePt t="26225" x="5208588" y="2179638"/>
          <p14:tracePt t="26242" x="5237163" y="2171700"/>
          <p14:tracePt t="26262" x="5286375" y="2171700"/>
          <p14:tracePt t="26278" x="5300663" y="2171700"/>
          <p14:tracePt t="26294" x="5337175" y="2171700"/>
          <p14:tracePt t="26310" x="5357813" y="2171700"/>
          <p14:tracePt t="26328" x="5380038" y="2171700"/>
          <p14:tracePt t="26344" x="5408613" y="2171700"/>
          <p14:tracePt t="26361" x="5465763" y="2171700"/>
          <p14:tracePt t="26378" x="5486400" y="2171700"/>
          <p14:tracePt t="26395" x="5514975" y="2171700"/>
          <p14:tracePt t="26412" x="5537200" y="2171700"/>
          <p14:tracePt t="26430" x="5580063" y="2171700"/>
          <p14:tracePt t="26445" x="5586413" y="2171700"/>
          <p14:tracePt t="26462" x="5608638" y="2171700"/>
          <p14:tracePt t="26479" x="5637213" y="2171700"/>
          <p14:tracePt t="26496" x="5643563" y="2171700"/>
          <p14:tracePt t="26515" x="5657850" y="2165350"/>
          <p14:tracePt t="26531" x="5694363" y="2165350"/>
          <p14:tracePt t="26548" x="5715000" y="2165350"/>
          <p14:tracePt t="26565" x="5737225" y="2165350"/>
          <p14:tracePt t="26581" x="5765800" y="2165350"/>
          <p14:tracePt t="26597" x="5786438" y="2165350"/>
          <p14:tracePt t="26615" x="5808663" y="2157413"/>
          <p14:tracePt t="26634" x="5865813" y="2157413"/>
          <p14:tracePt t="26651" x="5900738" y="2157413"/>
          <p14:tracePt t="26669" x="5929313" y="2157413"/>
          <p14:tracePt t="26686" x="5965825" y="2157413"/>
          <p14:tracePt t="26703" x="5994400" y="2157413"/>
          <p14:tracePt t="26717" x="6037263" y="2157413"/>
          <p14:tracePt t="26719" x="6051550" y="2157413"/>
          <p14:tracePt t="26735" x="6065838" y="2157413"/>
          <p14:tracePt t="26751" x="6108700" y="2157413"/>
          <p14:tracePt t="26767" x="6122988" y="2157413"/>
          <p14:tracePt t="26785" x="6137275" y="2157413"/>
          <p14:tracePt t="26801" x="6151563" y="2157413"/>
          <p14:tracePt t="26818" x="6157913" y="2157413"/>
          <p14:tracePt t="26835" x="6165850" y="2157413"/>
          <p14:tracePt t="26852" x="6186488" y="2157413"/>
          <p14:tracePt t="26869" x="6194425" y="2157413"/>
          <p14:tracePt t="26887" x="6208713" y="2157413"/>
          <p14:tracePt t="26904" x="6215063" y="2157413"/>
          <p14:tracePt t="26920" x="6229350" y="2157413"/>
          <p14:tracePt t="26937" x="6237288" y="2157413"/>
          <p14:tracePt t="26954" x="6257925" y="2157413"/>
          <p14:tracePt t="26971" x="6280150" y="2157413"/>
          <p14:tracePt t="26989" x="6286500" y="2157413"/>
          <p14:tracePt t="27004" x="6308725" y="2157413"/>
          <p14:tracePt t="27021" x="6323013" y="2157413"/>
          <p14:tracePt t="27039" x="6351588" y="2157413"/>
          <p14:tracePt t="27056" x="6394450" y="2157413"/>
          <p14:tracePt t="27072" x="6408738" y="2157413"/>
          <p14:tracePt t="27089" x="6415088" y="2157413"/>
          <p14:tracePt t="27106" x="6423025" y="2157413"/>
          <p14:tracePt t="27123" x="6429375" y="2157413"/>
          <p14:tracePt t="27140" x="6437313" y="2157413"/>
          <p14:tracePt t="27158" x="6457950" y="2165350"/>
          <p14:tracePt t="27174" x="6486525" y="2179638"/>
          <p14:tracePt t="27191" x="6515100" y="2179638"/>
          <p14:tracePt t="27208" x="6529388" y="2179638"/>
          <p14:tracePt t="27225" x="6557963" y="2185988"/>
          <p14:tracePt t="27242" x="6586538" y="2185988"/>
          <p14:tracePt t="27261" x="6629400" y="2185988"/>
          <p14:tracePt t="27277" x="6657975" y="2193925"/>
          <p14:tracePt t="27294" x="6665913" y="2200275"/>
          <p14:tracePt t="27312" x="6680200" y="2200275"/>
          <p14:tracePt t="27327" x="6700838" y="2200275"/>
          <p14:tracePt t="27344" x="6715125" y="2200275"/>
          <p14:tracePt t="27361" x="6723063" y="2200275"/>
          <p14:tracePt t="28014" x="6723063" y="2208213"/>
          <p14:tracePt t="28020" x="6715125" y="2214563"/>
          <p14:tracePt t="28026" x="6700838" y="2236788"/>
          <p14:tracePt t="28038" x="6686550" y="2251075"/>
          <p14:tracePt t="28056" x="6594475" y="2300288"/>
          <p14:tracePt t="28072" x="6529388" y="2314575"/>
          <p14:tracePt t="28089" x="6443663" y="2343150"/>
          <p14:tracePt t="28107" x="6357938" y="2365375"/>
          <p14:tracePt t="28123" x="6243638" y="2393950"/>
          <p14:tracePt t="28140" x="6115050" y="2422525"/>
          <p14:tracePt t="28157" x="5986463" y="2443163"/>
          <p14:tracePt t="28158" x="5922963" y="2451100"/>
          <p14:tracePt t="28174" x="5772150" y="2493963"/>
          <p14:tracePt t="28191" x="5600700" y="2508250"/>
          <p14:tracePt t="28207" x="5465763" y="2514600"/>
          <p14:tracePt t="28225" x="5308600" y="2551113"/>
          <p14:tracePt t="28241" x="5165725" y="2557463"/>
          <p14:tracePt t="28258" x="4972050" y="2636838"/>
          <p14:tracePt t="28277" x="4800600" y="2651125"/>
          <p14:tracePt t="28294" x="4643438" y="2651125"/>
          <p14:tracePt t="28309" x="4437063" y="2679700"/>
          <p14:tracePt t="28326" x="4243388" y="2728913"/>
          <p14:tracePt t="28343" x="3986213" y="2743200"/>
          <p14:tracePt t="28363" x="3657600" y="2765425"/>
          <p14:tracePt t="28378" x="3465513" y="2765425"/>
          <p14:tracePt t="28394" x="3294063" y="2779713"/>
          <p14:tracePt t="28411" x="3094038" y="2786063"/>
          <p14:tracePt t="28428" x="2951163" y="2786063"/>
          <p14:tracePt t="28446" x="2743200" y="2757488"/>
          <p14:tracePt t="28462" x="2622550" y="2743200"/>
          <p14:tracePt t="28478" x="2457450" y="2714625"/>
          <p14:tracePt t="28496" x="2328863" y="2700338"/>
          <p14:tracePt t="28512" x="2208213" y="2700338"/>
          <p14:tracePt t="28529" x="2128838" y="2686050"/>
          <p14:tracePt t="28546" x="2051050" y="2679700"/>
          <p14:tracePt t="28563" x="2022475" y="2671763"/>
          <p14:tracePt t="28580" x="2008188" y="2671763"/>
          <p14:tracePt t="28615" x="2000250" y="2671763"/>
          <p14:tracePt t="28871" x="2000250" y="2665413"/>
          <p14:tracePt t="28876" x="2036763" y="2657475"/>
          <p14:tracePt t="28886" x="2079625" y="2636838"/>
          <p14:tracePt t="28902" x="2165350" y="2636838"/>
          <p14:tracePt t="28923" x="2308225" y="2614613"/>
          <p14:tracePt t="28938" x="2379663" y="2600325"/>
          <p14:tracePt t="28955" x="2436813" y="2600325"/>
          <p14:tracePt t="28972" x="2500313" y="2593975"/>
          <p14:tracePt t="28989" x="2543175" y="2586038"/>
          <p14:tracePt t="29006" x="2586038" y="2579688"/>
          <p14:tracePt t="29013" x="2614613" y="2579688"/>
          <p14:tracePt t="29022" x="2636838" y="2579688"/>
          <p14:tracePt t="29038" x="2679700" y="2579688"/>
          <p14:tracePt t="29055" x="2722563" y="2579688"/>
          <p14:tracePt t="29072" x="2751138" y="2579688"/>
          <p14:tracePt t="29089" x="2771775" y="2571750"/>
          <p14:tracePt t="29106" x="2794000" y="2571750"/>
          <p14:tracePt t="29123" x="2843213" y="2571750"/>
          <p14:tracePt t="29139" x="2871788" y="2565400"/>
          <p14:tracePt t="29158" x="2928938" y="2565400"/>
          <p14:tracePt t="29174" x="2965450" y="2551113"/>
          <p14:tracePt t="29192" x="3000375" y="2543175"/>
          <p14:tracePt t="29209" x="3036888" y="2536825"/>
          <p14:tracePt t="29224" x="3086100" y="2536825"/>
          <p14:tracePt t="29241" x="3100388" y="2536825"/>
          <p14:tracePt t="29258" x="3136900" y="2536825"/>
          <p14:tracePt t="29275" x="3157538" y="2536825"/>
          <p14:tracePt t="29292" x="3165475" y="2536825"/>
          <p14:tracePt t="29312" x="3179763" y="2536825"/>
          <p14:tracePt t="29327" x="3194050" y="2528888"/>
          <p14:tracePt t="29343" x="3200400" y="2528888"/>
          <p14:tracePt t="29361" x="3208338" y="2528888"/>
          <p14:tracePt t="29378" x="3214688" y="2528888"/>
          <p14:tracePt t="29395" x="3222625" y="2528888"/>
          <p14:tracePt t="29417" x="3228975" y="2528888"/>
          <p14:tracePt t="29566" x="3236913" y="2528888"/>
          <p14:tracePt t="29581" x="3243263" y="2528888"/>
          <p14:tracePt t="29591" x="3251200" y="2528888"/>
          <p14:tracePt t="29615" x="3257550" y="2528888"/>
          <p14:tracePt t="29621" x="3265488" y="2528888"/>
          <p14:tracePt t="29634" x="3271838" y="2528888"/>
          <p14:tracePt t="29650" x="3286125" y="2528888"/>
          <p14:tracePt t="29665" x="3300413" y="2528888"/>
          <p14:tracePt t="29682" x="3328988" y="2536825"/>
          <p14:tracePt t="29699" x="3357563" y="2536825"/>
          <p14:tracePt t="29716" x="3386138" y="2543175"/>
          <p14:tracePt t="29732" x="3436938" y="2543175"/>
          <p14:tracePt t="29750" x="3457575" y="2543175"/>
          <p14:tracePt t="29766" x="3494088" y="2557463"/>
          <p14:tracePt t="29784" x="3514725" y="2565400"/>
          <p14:tracePt t="29801" x="3543300" y="2565400"/>
          <p14:tracePt t="29819" x="3557588" y="2565400"/>
          <p14:tracePt t="29836" x="3600450" y="2571750"/>
          <p14:tracePt t="29853" x="3636963" y="2579688"/>
          <p14:tracePt t="29869" x="3694113" y="2586038"/>
          <p14:tracePt t="29887" x="3714750" y="2600325"/>
          <p14:tracePt t="29902" x="3765550" y="2600325"/>
          <p14:tracePt t="29919" x="3800475" y="2608263"/>
          <p14:tracePt t="29936" x="3829050" y="2614613"/>
          <p14:tracePt t="29953" x="3851275" y="2614613"/>
          <p14:tracePt t="29954" x="3857625" y="2614613"/>
          <p14:tracePt t="29971" x="3865563" y="2614613"/>
          <p14:tracePt t="29987" x="3871913" y="2614613"/>
          <p14:tracePt t="30003" x="3879850" y="2622550"/>
          <p14:tracePt t="30020" x="3886200" y="2622550"/>
          <p14:tracePt t="30038" x="3894138" y="2622550"/>
          <p14:tracePt t="30438" x="3900488" y="2622550"/>
          <p14:tracePt t="30564" x="3908425" y="2622550"/>
          <p14:tracePt t="30578" x="3914775" y="2622550"/>
          <p14:tracePt t="30587" x="3937000" y="2622550"/>
          <p14:tracePt t="30596" x="3957638" y="2622550"/>
          <p14:tracePt t="30613" x="3971925" y="2622550"/>
          <p14:tracePt t="30630" x="4014788" y="2622550"/>
          <p14:tracePt t="30647" x="4086225" y="2622550"/>
          <p14:tracePt t="30664" x="4129088" y="2622550"/>
          <p14:tracePt t="30681" x="4186238" y="2636838"/>
          <p14:tracePt t="30698" x="4229100" y="2636838"/>
          <p14:tracePt t="30715" x="4237038" y="2636838"/>
          <p14:tracePt t="30732" x="4265613" y="2636838"/>
          <p14:tracePt t="30751" x="4308475" y="2636838"/>
          <p14:tracePt t="30768" x="4337050" y="2636838"/>
          <p14:tracePt t="30784" x="4351338" y="2636838"/>
          <p14:tracePt t="30800" x="4379913" y="2636838"/>
          <p14:tracePt t="30818" x="4394200" y="2636838"/>
          <p14:tracePt t="30834" x="4414838" y="2636838"/>
          <p14:tracePt t="30851" x="4429125" y="2636838"/>
          <p14:tracePt t="30868" x="4429125" y="2643188"/>
          <p14:tracePt t="30904" x="4443413" y="2651125"/>
          <p14:tracePt t="30920" x="4457700" y="2651125"/>
          <p14:tracePt t="30936" x="4465638" y="2651125"/>
          <p14:tracePt t="30938" x="4471988" y="2651125"/>
          <p14:tracePt t="30952" x="4479925" y="2651125"/>
          <p14:tracePt t="30969" x="4486275" y="2657475"/>
          <p14:tracePt t="31004" x="4494213" y="2657475"/>
          <p14:tracePt t="31021" x="4500563" y="2657475"/>
          <p14:tracePt t="31037" x="4508500" y="2671763"/>
          <p14:tracePt t="31055" x="4508500" y="2679700"/>
          <p14:tracePt t="31105" x="4508500" y="2686050"/>
          <p14:tracePt t="31123" x="4514850" y="2686050"/>
          <p14:tracePt t="31137" x="4514850" y="2693988"/>
          <p14:tracePt t="31144" x="4514850" y="2700338"/>
          <p14:tracePt t="31169" x="4514850" y="2708275"/>
          <p14:tracePt t="31172" x="4514850" y="2722563"/>
          <p14:tracePt t="31206" x="4514850" y="2728913"/>
          <p14:tracePt t="31408" x="4514850" y="2736850"/>
          <p14:tracePt t="31417" x="4514850" y="2743200"/>
          <p14:tracePt t="31438" x="4514850" y="2751138"/>
          <p14:tracePt t="31447" x="4508500" y="2751138"/>
          <p14:tracePt t="31462" x="4494213" y="2765425"/>
          <p14:tracePt t="31478" x="4494213" y="2771775"/>
          <p14:tracePt t="31496" x="4479925" y="2794000"/>
          <p14:tracePt t="31511" x="4479925" y="2800350"/>
          <p14:tracePt t="31528" x="4471988" y="2800350"/>
          <p14:tracePt t="31545" x="4471988" y="2808288"/>
          <p14:tracePt t="31565" x="4465638" y="2808288"/>
          <p14:tracePt t="31627" x="4465638" y="2822575"/>
          <p14:tracePt t="31635" x="4457700" y="2822575"/>
          <p14:tracePt t="31664" x="4451350" y="2828925"/>
          <p14:tracePt t="31682" x="4451350" y="2836863"/>
          <p14:tracePt t="31689" x="4443413" y="2836863"/>
          <p14:tracePt t="31698" x="4443413" y="2843213"/>
          <p14:tracePt t="31717" x="4443413" y="2851150"/>
          <p14:tracePt t="31733" x="4429125" y="2857500"/>
          <p14:tracePt t="31751" x="4422775" y="2871788"/>
          <p14:tracePt t="31768" x="4414838" y="2879725"/>
          <p14:tracePt t="31784" x="4408488" y="2879725"/>
          <p14:tracePt t="31799" x="4400550" y="2886075"/>
          <p14:tracePt t="31816" x="4386263" y="2894013"/>
          <p14:tracePt t="31833" x="4379913" y="2894013"/>
          <p14:tracePt t="31867" x="4365625" y="2900363"/>
          <p14:tracePt t="31884" x="4357688" y="2900363"/>
          <p14:tracePt t="31902" x="4351338" y="2900363"/>
          <p14:tracePt t="31919" x="4337050" y="2908300"/>
          <p14:tracePt t="31936" x="4329113" y="2914650"/>
          <p14:tracePt t="31953" x="4308475" y="2914650"/>
          <p14:tracePt t="31970" x="4300538" y="2922588"/>
          <p14:tracePt t="31987" x="4294188" y="2922588"/>
          <p14:tracePt t="32004" x="4286250" y="2928938"/>
          <p14:tracePt t="32008" x="4279900" y="2928938"/>
          <p14:tracePt t="32022" x="4271963" y="2928938"/>
          <p14:tracePt t="32038" x="4243388" y="2928938"/>
          <p14:tracePt t="32054" x="4222750" y="2943225"/>
          <p14:tracePt t="32056" x="4200525" y="2951163"/>
          <p14:tracePt t="32073" x="4179888" y="2965450"/>
          <p14:tracePt t="32089" x="4151313" y="2971800"/>
          <p14:tracePt t="32106" x="4122738" y="2979738"/>
          <p14:tracePt t="32123" x="4094163" y="2986088"/>
          <p14:tracePt t="32139" x="4065588" y="2986088"/>
          <p14:tracePt t="32156" x="4022725" y="2986088"/>
          <p14:tracePt t="32174" x="4008438" y="2994025"/>
          <p14:tracePt t="32189" x="3986213" y="2994025"/>
          <p14:tracePt t="32206" x="3957638" y="3000375"/>
          <p14:tracePt t="32223" x="3943350" y="3000375"/>
          <p14:tracePt t="32242" x="3908425" y="3014663"/>
          <p14:tracePt t="32258" x="3865563" y="3014663"/>
          <p14:tracePt t="32276" x="3836988" y="3022600"/>
          <p14:tracePt t="32291" x="3808413" y="3022600"/>
          <p14:tracePt t="32309" x="3786188" y="3022600"/>
          <p14:tracePt t="32325" x="3751263" y="3022600"/>
          <p14:tracePt t="32342" x="3714750" y="3022600"/>
          <p14:tracePt t="32359" x="3694113" y="3028950"/>
          <p14:tracePt t="32360" x="3679825" y="3028950"/>
          <p14:tracePt t="32376" x="3665538" y="3036888"/>
          <p14:tracePt t="32392" x="3657600" y="3043238"/>
          <p14:tracePt t="32409" x="3622675" y="3051175"/>
          <p14:tracePt t="32426" x="3608388" y="3057525"/>
          <p14:tracePt t="32443" x="3600450" y="3065463"/>
          <p14:tracePt t="32461" x="3586163" y="3071813"/>
          <p14:tracePt t="32478" x="3579813" y="3071813"/>
          <p14:tracePt t="32527" x="3571875" y="3071813"/>
          <p14:tracePt t="32557" x="3565525" y="3071813"/>
          <p14:tracePt t="32581" x="3565525" y="3079750"/>
          <p14:tracePt t="32645" x="3565525" y="3086100"/>
          <p14:tracePt t="32653" x="3557588" y="3086100"/>
          <p14:tracePt t="32674" x="3551238" y="3094038"/>
          <p14:tracePt t="32689" x="3543300" y="3094038"/>
          <p14:tracePt t="32698" x="3536950" y="3094038"/>
          <p14:tracePt t="32715" x="3529013" y="3094038"/>
          <p14:tracePt t="32731" x="3514725" y="3100388"/>
          <p14:tracePt t="32749" x="3486150" y="3100388"/>
          <p14:tracePt t="32765" x="3465513" y="3100388"/>
          <p14:tracePt t="32782" x="3429000" y="3114675"/>
          <p14:tracePt t="32799" x="3400425" y="3122613"/>
          <p14:tracePt t="32816" x="3365500" y="3122613"/>
          <p14:tracePt t="32833" x="3328988" y="3128963"/>
          <p14:tracePt t="32850" x="3300413" y="3136900"/>
          <p14:tracePt t="32867" x="3186113" y="3151188"/>
          <p14:tracePt t="32884" x="3114675" y="3151188"/>
          <p14:tracePt t="32901" x="3043238" y="3157538"/>
          <p14:tracePt t="32918" x="2965450" y="3157538"/>
          <p14:tracePt t="32935" x="2894013" y="3157538"/>
          <p14:tracePt t="32952" x="2822575" y="3151188"/>
          <p14:tracePt t="32969" x="2636838" y="3136900"/>
          <p14:tracePt t="32986" x="2528888" y="3136900"/>
          <p14:tracePt t="33003" x="2428875" y="3136900"/>
          <p14:tracePt t="33008" x="2393950" y="3136900"/>
          <p14:tracePt t="33020" x="2351088" y="3136900"/>
          <p14:tracePt t="33036" x="2286000" y="3136900"/>
          <p14:tracePt t="33054" x="2257425" y="3136900"/>
          <p14:tracePt t="33072" x="2214563" y="3143250"/>
          <p14:tracePt t="33089" x="2193925" y="3143250"/>
          <p14:tracePt t="33106" x="2179638" y="3136900"/>
          <p14:tracePt t="33140" x="2165350" y="3128963"/>
          <p14:tracePt t="33157" x="2143125" y="3114675"/>
          <p14:tracePt t="33174" x="2108200" y="3094038"/>
          <p14:tracePt t="33192" x="2071688" y="3065463"/>
          <p14:tracePt t="33207" x="2043113" y="3057525"/>
          <p14:tracePt t="33223" x="2028825" y="3043238"/>
          <p14:tracePt t="33239" x="2014538" y="3028950"/>
          <p14:tracePt t="33257" x="2008188" y="3008313"/>
          <p14:tracePt t="33275" x="2008188" y="2994025"/>
          <p14:tracePt t="33292" x="2008188" y="2971800"/>
          <p14:tracePt t="33308" x="2008188" y="2957513"/>
          <p14:tracePt t="33325" x="2008188" y="2951163"/>
          <p14:tracePt t="33342" x="2008188" y="2936875"/>
          <p14:tracePt t="33378" x="2008188" y="2928938"/>
          <p14:tracePt t="33392" x="2014538" y="2928938"/>
          <p14:tracePt t="33409" x="2043113" y="2928938"/>
          <p14:tracePt t="33426" x="2079625" y="2914650"/>
          <p14:tracePt t="33444" x="2122488" y="2908300"/>
          <p14:tracePt t="33461" x="2179638" y="2900363"/>
          <p14:tracePt t="33478" x="2257425" y="2894013"/>
          <p14:tracePt t="33494" x="2279650" y="2886075"/>
          <p14:tracePt t="33511" x="2328863" y="2879725"/>
          <p14:tracePt t="33528" x="2351088" y="2879725"/>
          <p14:tracePt t="33545" x="2371725" y="2879725"/>
          <p14:tracePt t="33562" x="2386013" y="2865438"/>
          <p14:tracePt t="33578" x="2428875" y="2865438"/>
          <p14:tracePt t="33595" x="2457450" y="2865438"/>
          <p14:tracePt t="33613" x="2493963" y="2857500"/>
          <p14:tracePt t="33630" x="2536825" y="2857500"/>
          <p14:tracePt t="33647" x="2614613" y="2857500"/>
          <p14:tracePt t="33665" x="2651125" y="2843213"/>
          <p14:tracePt t="33680" x="2679700" y="2843213"/>
          <p14:tracePt t="33697" x="2700338" y="2843213"/>
          <p14:tracePt t="33714" x="2728913" y="2843213"/>
          <p14:tracePt t="33731" x="2771775" y="2843213"/>
          <p14:tracePt t="33748" x="2808288" y="2843213"/>
          <p14:tracePt t="33767" x="2871788" y="2857500"/>
          <p14:tracePt t="33782" x="2922588" y="2865438"/>
          <p14:tracePt t="33799" x="2965450" y="2865438"/>
          <p14:tracePt t="33816" x="2994025" y="2886075"/>
          <p14:tracePt t="33833" x="3014663" y="2886075"/>
          <p14:tracePt t="33850" x="3036888" y="2886075"/>
          <p14:tracePt t="33868" x="3079750" y="2886075"/>
          <p14:tracePt t="33886" x="3100388" y="2894013"/>
          <p14:tracePt t="33902" x="3108325" y="2900363"/>
          <p14:tracePt t="33919" x="3122613" y="2908300"/>
          <p14:tracePt t="33936" x="3136900" y="2908300"/>
          <p14:tracePt t="33953" x="3186113" y="2914650"/>
          <p14:tracePt t="33970" x="3222625" y="2922588"/>
          <p14:tracePt t="33985" x="3271838" y="2928938"/>
          <p14:tracePt t="34002" x="3314700" y="2928938"/>
          <p14:tracePt t="34019" x="3343275" y="2936875"/>
          <p14:tracePt t="34036" x="3394075" y="2936875"/>
          <p14:tracePt t="34053" x="3451225" y="2943225"/>
          <p14:tracePt t="34071" x="3508375" y="2951163"/>
          <p14:tracePt t="34089" x="3551238" y="2951163"/>
          <p14:tracePt t="34105" x="3571875" y="2951163"/>
          <p14:tracePt t="34123" x="3608388" y="2951163"/>
          <p14:tracePt t="34140" x="3636963" y="2936875"/>
          <p14:tracePt t="34156" x="3679825" y="2936875"/>
          <p14:tracePt t="34173" x="3708400" y="2928938"/>
          <p14:tracePt t="34190" x="3736975" y="2914650"/>
          <p14:tracePt t="34206" x="3765550" y="2914650"/>
          <p14:tracePt t="34223" x="3779838" y="2908300"/>
          <p14:tracePt t="34240" x="3808413" y="2900363"/>
          <p14:tracePt t="34256" x="3857625" y="2900363"/>
          <p14:tracePt t="34258" x="3865563" y="2900363"/>
          <p14:tracePt t="34273" x="3914775" y="2894013"/>
          <p14:tracePt t="34290" x="3971925" y="2894013"/>
          <p14:tracePt t="34307" x="4029075" y="2886075"/>
          <p14:tracePt t="34326" x="4122738" y="2879725"/>
          <p14:tracePt t="34343" x="4200525" y="2857500"/>
          <p14:tracePt t="34358" x="4222750" y="2857500"/>
          <p14:tracePt t="34375" x="4279900" y="2857500"/>
          <p14:tracePt t="34392" x="4308475" y="2857500"/>
          <p14:tracePt t="34409" x="4322763" y="2857500"/>
          <p14:tracePt t="34426" x="4357688" y="2851150"/>
          <p14:tracePt t="34442" x="4386263" y="2851150"/>
          <p14:tracePt t="34460" x="4408488" y="2843213"/>
          <p14:tracePt t="34477" x="4437063" y="2843213"/>
          <p14:tracePt t="34494" x="4471988" y="2843213"/>
          <p14:tracePt t="34512" x="4486275" y="2843213"/>
          <p14:tracePt t="34528" x="4508500" y="2843213"/>
          <p14:tracePt t="34545" x="4522788" y="2843213"/>
          <p14:tracePt t="34561" x="4537075" y="2836863"/>
          <p14:tracePt t="34578" x="4551363" y="2836863"/>
          <p14:tracePt t="34877" x="4551363" y="2843213"/>
          <p14:tracePt t="34885" x="4551363" y="2857500"/>
          <p14:tracePt t="34893" x="4543425" y="2865438"/>
          <p14:tracePt t="34902" x="4537075" y="2871788"/>
          <p14:tracePt t="34919" x="4514850" y="2886075"/>
          <p14:tracePt t="34936" x="4500563" y="2908300"/>
          <p14:tracePt t="34953" x="4471988" y="2914650"/>
          <p14:tracePt t="34970" x="4429125" y="2943225"/>
          <p14:tracePt t="34987" x="4386263" y="2965450"/>
          <p14:tracePt t="35004" x="4337050" y="2986088"/>
          <p14:tracePt t="35010" x="4314825" y="2994025"/>
          <p14:tracePt t="35020" x="4294188" y="3014663"/>
          <p14:tracePt t="35037" x="4279900" y="3022600"/>
          <p14:tracePt t="35053" x="4200525" y="3051175"/>
          <p14:tracePt t="35071" x="4157663" y="3057525"/>
          <p14:tracePt t="35086" x="4108450" y="3071813"/>
          <p14:tracePt t="35104" x="4029075" y="3094038"/>
          <p14:tracePt t="35121" x="3979863" y="3114675"/>
          <p14:tracePt t="35138" x="3937000" y="3122613"/>
          <p14:tracePt t="35156" x="3886200" y="3151188"/>
          <p14:tracePt t="35173" x="3865563" y="3165475"/>
          <p14:tracePt t="35189" x="3836988" y="3179763"/>
          <p14:tracePt t="35208" x="3800475" y="3186113"/>
          <p14:tracePt t="35224" x="3765550" y="3186113"/>
          <p14:tracePt t="35240" x="3729038" y="3200400"/>
          <p14:tracePt t="35256" x="3700463" y="3208338"/>
          <p14:tracePt t="35274" x="3643313" y="3222625"/>
          <p14:tracePt t="35290" x="3614738" y="3236913"/>
          <p14:tracePt t="35307" x="3579813" y="3251200"/>
          <p14:tracePt t="35324" x="3543300" y="3257550"/>
          <p14:tracePt t="35341" x="3522663" y="3265488"/>
          <p14:tracePt t="35358" x="3494088" y="3271838"/>
          <p14:tracePt t="35359" x="3486150" y="3271838"/>
          <p14:tracePt t="35376" x="3443288" y="3286125"/>
          <p14:tracePt t="35392" x="3386138" y="3286125"/>
          <p14:tracePt t="35409" x="3351213" y="3300413"/>
          <p14:tracePt t="35425" x="3308350" y="3314700"/>
          <p14:tracePt t="35442" x="3279775" y="3314700"/>
          <p14:tracePt t="35461" x="3222625" y="3322638"/>
          <p14:tracePt t="35478" x="3143250" y="3322638"/>
          <p14:tracePt t="35495" x="3094038" y="3322638"/>
          <p14:tracePt t="35499" x="3051175" y="3322638"/>
          <p14:tracePt t="35512" x="3014663" y="3322638"/>
          <p14:tracePt t="35528" x="2928938" y="3336925"/>
          <p14:tracePt t="35544" x="2871788" y="3336925"/>
          <p14:tracePt t="35561" x="2836863" y="3351213"/>
          <p14:tracePt t="35578" x="2786063" y="3357563"/>
          <p14:tracePt t="35595" x="2736850" y="3357563"/>
          <p14:tracePt t="35612" x="2708275" y="3365500"/>
          <p14:tracePt t="35629" x="2665413" y="3371850"/>
          <p14:tracePt t="35646" x="2622550" y="3371850"/>
          <p14:tracePt t="35663" x="2579688" y="3379788"/>
          <p14:tracePt t="35680" x="2551113" y="3379788"/>
          <p14:tracePt t="35697" x="2528888" y="3379788"/>
          <p14:tracePt t="35714" x="2508250" y="3379788"/>
          <p14:tracePt t="35732" x="2493963" y="3379788"/>
          <p14:tracePt t="35750" x="2465388" y="3394075"/>
          <p14:tracePt t="35766" x="2443163" y="3394075"/>
          <p14:tracePt t="35783" x="2428875" y="3394075"/>
          <p14:tracePt t="35800" x="2414588" y="3394075"/>
          <p14:tracePt t="35834" x="2386013" y="3400425"/>
          <p14:tracePt t="35850" x="2379663" y="3400425"/>
          <p14:tracePt t="35867" x="2357438" y="3400425"/>
          <p14:tracePt t="35884" x="2336800" y="3400425"/>
          <p14:tracePt t="35900" x="2308225" y="3394075"/>
          <p14:tracePt t="35918" x="2271713" y="3386138"/>
          <p14:tracePt t="35934" x="2265363" y="3386138"/>
          <p14:tracePt t="35951" x="2243138" y="3379788"/>
          <p14:tracePt t="35968" x="2222500" y="3371850"/>
          <p14:tracePt t="35985" x="2208213" y="3365500"/>
          <p14:tracePt t="36002" x="2200275" y="3357563"/>
          <p14:tracePt t="36018" x="2185988" y="3343275"/>
          <p14:tracePt t="36035" x="2171700" y="3336925"/>
          <p14:tracePt t="36053" x="2157413" y="3328988"/>
          <p14:tracePt t="36071" x="2143125" y="3322638"/>
          <p14:tracePt t="36088" x="2136775" y="3314700"/>
          <p14:tracePt t="36105" x="2128838" y="3308350"/>
          <p14:tracePt t="36183" x="2122488" y="3300413"/>
          <p14:tracePt t="36330" x="2114550" y="3300413"/>
          <p14:tracePt t="36338" x="2108200" y="3300413"/>
          <p14:tracePt t="36345" x="2108200" y="3294063"/>
          <p14:tracePt t="36370" x="2100263" y="3294063"/>
          <p14:tracePt t="36385" x="2093913" y="3286125"/>
          <p14:tracePt t="36393" x="2085975" y="3286125"/>
          <p14:tracePt t="36410" x="2071688" y="3286125"/>
          <p14:tracePt t="36425" x="2057400" y="3286125"/>
          <p14:tracePt t="36442" x="2043113" y="3286125"/>
          <p14:tracePt t="36459" x="2022475" y="3279775"/>
          <p14:tracePt t="36476" x="1985963" y="3271838"/>
          <p14:tracePt t="36493" x="1971675" y="3271838"/>
          <p14:tracePt t="36510" x="1965325" y="3271838"/>
          <p14:tracePt t="36571" x="1957388" y="3271838"/>
          <p14:tracePt t="36602" x="1951038" y="3271838"/>
          <p14:tracePt t="36610" x="1943100" y="3271838"/>
          <p14:tracePt t="36633" x="1928813" y="3271838"/>
          <p14:tracePt t="36877" x="1922463" y="3271838"/>
          <p14:tracePt t="36900" x="1922463" y="3265488"/>
          <p14:tracePt t="36947" x="1914525" y="3265488"/>
          <p14:tracePt t="36969" x="1914525" y="3257550"/>
          <p14:tracePt t="37009" x="1914525" y="3251200"/>
          <p14:tracePt t="37025" x="1914525" y="3243263"/>
          <p14:tracePt t="37040" x="1908175" y="3243263"/>
          <p14:tracePt t="37121" x="1908175" y="3236913"/>
          <p14:tracePt t="37200" x="1908175" y="3228975"/>
          <p14:tracePt t="37252" x="1908175" y="3222625"/>
          <p14:tracePt t="37407" x="1908175" y="3214688"/>
          <p14:tracePt t="37415" x="1914525" y="3214688"/>
          <p14:tracePt t="37463" x="1922463" y="3214688"/>
          <p14:tracePt t="37526" x="1928813" y="3214688"/>
          <p14:tracePt t="37540" x="1936750" y="3214688"/>
          <p14:tracePt t="37563" x="1943100" y="3214688"/>
          <p14:tracePt t="37595" x="1951038" y="3214688"/>
          <p14:tracePt t="37634" x="1957388" y="3214688"/>
          <p14:tracePt t="37650" x="1965325" y="3214688"/>
          <p14:tracePt t="37673" x="1971675" y="3214688"/>
          <p14:tracePt t="37689" x="1979613" y="3222625"/>
          <p14:tracePt t="37711" x="1985963" y="3222625"/>
          <p14:tracePt t="37719" x="1993900" y="3222625"/>
          <p14:tracePt t="37751" x="2000250" y="3222625"/>
          <p14:tracePt t="37776" x="2014538" y="3222625"/>
          <p14:tracePt t="37798" x="2022475" y="3222625"/>
          <p14:tracePt t="37814" x="2028825" y="3222625"/>
          <p14:tracePt t="37855" x="2036763" y="3222625"/>
          <p14:tracePt t="37869" x="2043113" y="3222625"/>
          <p14:tracePt t="37891" x="2051050" y="3222625"/>
          <p14:tracePt t="37907" x="2057400" y="3222625"/>
          <p14:tracePt t="37939" x="2065338" y="3222625"/>
          <p14:tracePt t="38000" x="2071688" y="3222625"/>
          <p14:tracePt t="38340" x="2065338" y="3222625"/>
          <p14:tracePt t="38344" x="2065338" y="3228975"/>
          <p14:tracePt t="38424" x="2057400" y="3228975"/>
          <p14:tracePt t="38434" x="2057400" y="3236913"/>
          <p14:tracePt t="38633" x="2065338" y="3236913"/>
          <p14:tracePt t="38640" x="2071688" y="3236913"/>
          <p14:tracePt t="38674" x="2079625" y="3228975"/>
          <p14:tracePt t="38915" x="2071688" y="3228975"/>
          <p14:tracePt t="39252" x="2079625" y="3222625"/>
          <p14:tracePt t="39292" x="2093913" y="3214688"/>
          <p14:tracePt t="39339" x="2100263" y="3214688"/>
          <p14:tracePt t="39424" x="2108200" y="3214688"/>
          <p14:tracePt t="39431" x="2108200" y="3208338"/>
          <p14:tracePt t="39441" x="2114550" y="3208338"/>
          <p14:tracePt t="39458" x="2128838" y="3208338"/>
          <p14:tracePt t="39475" x="2136775" y="3194050"/>
          <p14:tracePt t="39493" x="2143125" y="3194050"/>
          <p14:tracePt t="39587" x="2157413" y="3194050"/>
          <p14:tracePt t="39595" x="2171700" y="3194050"/>
          <p14:tracePt t="39603" x="2185988" y="3186113"/>
          <p14:tracePt t="39611" x="2193925" y="3186113"/>
          <p14:tracePt t="39628" x="2214563" y="3186113"/>
          <p14:tracePt t="39645" x="2228850" y="3179763"/>
          <p14:tracePt t="39662" x="2251075" y="3179763"/>
          <p14:tracePt t="39679" x="2265363" y="3179763"/>
          <p14:tracePt t="39696" x="2279650" y="3179763"/>
          <p14:tracePt t="39713" x="2286000" y="3179763"/>
          <p14:tracePt t="39908" x="2314575" y="3179763"/>
          <p14:tracePt t="39916" x="2336800" y="3194050"/>
          <p14:tracePt t="39925" x="2357438" y="3194050"/>
          <p14:tracePt t="39935" x="2408238" y="3208338"/>
          <p14:tracePt t="39950" x="2493963" y="3222625"/>
          <p14:tracePt t="39966" x="2600325" y="3236913"/>
          <p14:tracePt t="39968" x="2628900" y="3236913"/>
          <p14:tracePt t="39983" x="2700338" y="3236913"/>
          <p14:tracePt t="40002" x="2728913" y="3236913"/>
          <p14:tracePt t="40007" x="2751138" y="3251200"/>
          <p14:tracePt t="40036" x="2765425" y="3251200"/>
          <p14:tracePt t="40052" x="2771775" y="3251200"/>
          <p14:tracePt t="40090" x="2779713" y="3251200"/>
          <p14:tracePt t="40112" x="2786063" y="3251200"/>
          <p14:tracePt t="40198" x="2794000" y="3251200"/>
          <p14:tracePt t="40202" x="2800350" y="3251200"/>
          <p14:tracePt t="40219" x="2808288" y="3251200"/>
          <p14:tracePt t="40235" x="2822575" y="3251200"/>
          <p14:tracePt t="40252" x="2828925" y="3251200"/>
          <p14:tracePt t="40259" x="2836863" y="3251200"/>
          <p14:tracePt t="40277" x="2843213" y="3251200"/>
          <p14:tracePt t="40290" x="2851150" y="3243263"/>
          <p14:tracePt t="40343" x="2851150" y="3236913"/>
          <p14:tracePt t="40345" x="2857500" y="3236913"/>
          <p14:tracePt t="40369" x="2865438" y="3236913"/>
          <p14:tracePt t="40400" x="2871788" y="3236913"/>
          <p14:tracePt t="40415" x="2879725" y="3236913"/>
          <p14:tracePt t="40453" x="2879725" y="3228975"/>
          <p14:tracePt t="40518" x="2886075" y="3228975"/>
          <p14:tracePt t="40532" x="2886075" y="3222625"/>
          <p14:tracePt t="40556" x="2886075" y="3214688"/>
          <p14:tracePt t="40580" x="2894013" y="3214688"/>
          <p14:tracePt t="40641" x="2894013" y="3208338"/>
          <p14:tracePt t="41525" x="2900363" y="3208338"/>
          <p14:tracePt t="41530" x="2908300" y="3208338"/>
          <p14:tracePt t="41590" x="2914650" y="3208338"/>
          <p14:tracePt t="41595" x="2922588" y="3208338"/>
          <p14:tracePt t="41610" x="2936875" y="3208338"/>
          <p14:tracePt t="41712" x="2943225" y="3208338"/>
          <p14:tracePt t="41719" x="2957513" y="3208338"/>
          <p14:tracePt t="41728" x="2965450" y="3208338"/>
          <p14:tracePt t="41745" x="2994025" y="3208338"/>
          <p14:tracePt t="41763" x="3014663" y="3208338"/>
          <p14:tracePt t="41781" x="3036888" y="3208338"/>
          <p14:tracePt t="41798" x="3043238" y="3208338"/>
          <p14:tracePt t="41832" x="3065463" y="3208338"/>
          <p14:tracePt t="41849" x="3086100" y="3208338"/>
          <p14:tracePt t="41866" x="3165475" y="3208338"/>
          <p14:tracePt t="41883" x="3186113" y="3208338"/>
          <p14:tracePt t="41900" x="3214688" y="3200400"/>
          <p14:tracePt t="41916" x="3243263" y="3200400"/>
          <p14:tracePt t="41932" x="3265488" y="3200400"/>
          <p14:tracePt t="41949" x="3279775" y="3200400"/>
          <p14:tracePt t="41966" x="3294063" y="3200400"/>
          <p14:tracePt t="41982" x="3300413" y="3200400"/>
          <p14:tracePt t="41984" x="3308350" y="3200400"/>
          <p14:tracePt t="42023" x="3314700" y="3200400"/>
          <p14:tracePt t="42031" x="3322638" y="3200400"/>
          <p14:tracePt t="42039" x="3328988" y="3200400"/>
          <p14:tracePt t="42056" x="3336925" y="3200400"/>
          <p14:tracePt t="42068" x="3351213" y="3194050"/>
          <p14:tracePt t="42084" x="3365500" y="3194050"/>
          <p14:tracePt t="42101" x="3371850" y="3186113"/>
          <p14:tracePt t="46843" x="3357563" y="3179763"/>
          <p14:tracePt t="46851" x="3343275" y="3171825"/>
          <p14:tracePt t="46863" x="3328988" y="3171825"/>
          <p14:tracePt t="46880" x="3300413" y="3171825"/>
          <p14:tracePt t="46897" x="3251200" y="3165475"/>
          <p14:tracePt t="46915" x="3194050" y="3143250"/>
          <p14:tracePt t="46931" x="3179763" y="3128963"/>
          <p14:tracePt t="46949" x="3165475" y="3114675"/>
          <p14:tracePt t="46965" x="3157538" y="3108325"/>
          <p14:tracePt t="47008" x="3157538" y="3079750"/>
          <p14:tracePt t="47016" x="3157538" y="3051175"/>
          <p14:tracePt t="47033" x="3143250" y="3000375"/>
          <p14:tracePt t="47049" x="3136900" y="2928938"/>
          <p14:tracePt t="47066" x="3122613" y="2871788"/>
          <p14:tracePt t="47083" x="3114675" y="2851150"/>
          <p14:tracePt t="47100" x="3086100" y="2800350"/>
          <p14:tracePt t="47116" x="3079750" y="2794000"/>
          <p14:tracePt t="47133" x="3071813" y="2771775"/>
          <p14:tracePt t="47150" x="3057525" y="2728913"/>
          <p14:tracePt t="47170" x="3036888" y="2686050"/>
          <p14:tracePt t="47187" x="3036888" y="2665413"/>
          <p14:tracePt t="47203" x="3022600" y="2636838"/>
          <p14:tracePt t="47220" x="3022600" y="2614613"/>
          <p14:tracePt t="47237" x="3022600" y="2608263"/>
          <p14:tracePt t="47253" x="3022600" y="2600325"/>
          <p14:tracePt t="47313" x="3014663" y="2600325"/>
          <p14:tracePt t="47323" x="3014663" y="2593975"/>
          <p14:tracePt t="47329" x="3014663" y="2579688"/>
          <p14:tracePt t="47337" x="3014663" y="2571750"/>
          <p14:tracePt t="47354" x="3014663" y="2543175"/>
          <p14:tracePt t="47371" x="3014663" y="2528888"/>
          <p14:tracePt t="47390" x="3014663" y="2500313"/>
          <p14:tracePt t="47406" x="3014663" y="2493963"/>
          <p14:tracePt t="47516" x="3022600" y="2493963"/>
          <p14:tracePt t="47541" x="3022600" y="2500313"/>
          <p14:tracePt t="47546" x="3028950" y="2500313"/>
          <p14:tracePt t="47557" x="3036888" y="2514600"/>
          <p14:tracePt t="47574" x="3036888" y="2536825"/>
          <p14:tracePt t="47591" x="3051175" y="2565400"/>
          <p14:tracePt t="47608" x="3057525" y="2586038"/>
          <p14:tracePt t="47625" x="3065463" y="2622550"/>
          <p14:tracePt t="47642" x="3071813" y="2657475"/>
          <p14:tracePt t="47659" x="3086100" y="2679700"/>
          <p14:tracePt t="47676" x="3086100" y="2700338"/>
          <p14:tracePt t="47693" x="3086100" y="2722563"/>
          <p14:tracePt t="47710" x="3086100" y="2736850"/>
          <p14:tracePt t="47727" x="3094038" y="2751138"/>
          <p14:tracePt t="47743" x="3094038" y="2765425"/>
          <p14:tracePt t="47760" x="3094038" y="2771775"/>
          <p14:tracePt t="47778" x="3094038" y="2779713"/>
          <p14:tracePt t="47795" x="3100388" y="2786063"/>
          <p14:tracePt t="47812" x="3100388" y="2808288"/>
          <p14:tracePt t="47829" x="3100388" y="2828925"/>
          <p14:tracePt t="47846" x="3100388" y="2857500"/>
          <p14:tracePt t="47862" x="3100388" y="2886075"/>
          <p14:tracePt t="47879" x="3100388" y="2900363"/>
          <p14:tracePt t="47897" x="3100388" y="2922588"/>
          <p14:tracePt t="47913" x="3114675" y="2957513"/>
          <p14:tracePt t="47930" x="3122613" y="2965450"/>
          <p14:tracePt t="47947" x="3136900" y="2986088"/>
          <p14:tracePt t="47964" x="3157538" y="3028950"/>
          <p14:tracePt t="47981" x="3165475" y="3057525"/>
          <p14:tracePt t="47998" x="3179763" y="3100388"/>
          <p14:tracePt t="48017" x="3194050" y="3122613"/>
          <p14:tracePt t="48033" x="3208338" y="3143250"/>
          <p14:tracePt t="48050" x="3214688" y="3165475"/>
          <p14:tracePt t="48065" x="3228975" y="3179763"/>
          <p14:tracePt t="48082" x="3236913" y="3194050"/>
          <p14:tracePt t="48101" x="3251200" y="3208338"/>
          <p14:tracePt t="48118" x="3265488" y="3222625"/>
          <p14:tracePt t="48135" x="3286125" y="3236913"/>
          <p14:tracePt t="48152" x="3300413" y="3251200"/>
          <p14:tracePt t="48167" x="3314700" y="3257550"/>
          <p14:tracePt t="48184" x="3314700" y="3265488"/>
          <p14:tracePt t="48233" x="3314700" y="3271838"/>
          <p14:tracePt t="48249" x="3322638" y="3271838"/>
          <p14:tracePt t="48367" x="3328988" y="3271838"/>
          <p14:tracePt t="48405" x="3336925" y="3271838"/>
          <p14:tracePt t="48412" x="3343275" y="3271838"/>
          <p14:tracePt t="48437" x="3351213" y="3271838"/>
          <p14:tracePt t="48469" x="3357563" y="3271838"/>
          <p14:tracePt t="48501" x="3365500" y="3271838"/>
          <p14:tracePt t="48507" x="3371850" y="3271838"/>
          <p14:tracePt t="48523" x="3371850" y="3265488"/>
          <p14:tracePt t="48533" x="3379788" y="3265488"/>
          <p14:tracePt t="48539" x="3386138" y="3257550"/>
          <p14:tracePt t="48556" x="3394075" y="3257550"/>
          <p14:tracePt t="48574" x="3400425" y="3257550"/>
          <p14:tracePt t="48591" x="3408363" y="3251200"/>
          <p14:tracePt t="48627" x="3414713" y="3251200"/>
          <p14:tracePt t="48642" x="3422650" y="3251200"/>
          <p14:tracePt t="48659" x="3429000" y="3243263"/>
          <p14:tracePt t="48676" x="3443288" y="3243263"/>
          <p14:tracePt t="48710" x="3451225" y="3243263"/>
          <p14:tracePt t="48813" x="3457575" y="3236913"/>
          <p14:tracePt t="48828" x="3457575" y="3228975"/>
          <p14:tracePt t="49267" x="3465513" y="3228975"/>
          <p14:tracePt t="49312" x="3486150" y="3228975"/>
          <p14:tracePt t="49322" x="3500438" y="3228975"/>
          <p14:tracePt t="49337" x="3522663" y="3228975"/>
          <p14:tracePt t="49344" x="3529013" y="3228975"/>
          <p14:tracePt t="49353" x="3551238" y="3228975"/>
          <p14:tracePt t="49371" x="3571875" y="3228975"/>
          <p14:tracePt t="49388" x="3594100" y="3228975"/>
          <p14:tracePt t="49404" x="3600450" y="3228975"/>
          <p14:tracePt t="49610" x="3608388" y="3228975"/>
          <p14:tracePt t="49695" x="3614738" y="3228975"/>
          <p14:tracePt t="49718" x="3622675" y="3228975"/>
          <p14:tracePt t="49740" x="3629025" y="3228975"/>
          <p14:tracePt t="49813" x="3636963" y="3228975"/>
          <p14:tracePt t="49876" x="3643313" y="3228975"/>
          <p14:tracePt t="49907" x="3651250" y="3228975"/>
          <p14:tracePt t="49924" x="3657600" y="3228975"/>
          <p14:tracePt t="50007" x="3665538" y="3228975"/>
          <p14:tracePt t="50016" x="3671888" y="3228975"/>
          <p14:tracePt t="50032" x="3686175" y="3228975"/>
          <p14:tracePt t="50039" x="3700463" y="3228975"/>
          <p14:tracePt t="50048" x="3714750" y="3228975"/>
          <p14:tracePt t="50065" x="3757613" y="3236913"/>
          <p14:tracePt t="50082" x="3800475" y="3243263"/>
          <p14:tracePt t="50099" x="3900488" y="3243263"/>
          <p14:tracePt t="50117" x="3914775" y="3243263"/>
          <p14:tracePt t="50134" x="3929063" y="3243263"/>
          <p14:tracePt t="50151" x="3937000" y="3243263"/>
          <p14:tracePt t="51413" x="3937000" y="3257550"/>
          <p14:tracePt t="51428" x="3937000" y="3265488"/>
          <p14:tracePt t="51437" x="3937000" y="3279775"/>
          <p14:tracePt t="51462" x="3937000" y="3286125"/>
          <p14:tracePt t="51483" x="3937000" y="3294063"/>
          <p14:tracePt t="51514" x="3937000" y="3300413"/>
          <p14:tracePt t="51540" x="3937000" y="3308350"/>
          <p14:tracePt t="51553" x="3929063" y="3308350"/>
          <p14:tracePt t="51561" x="3929063" y="3322638"/>
          <p14:tracePt t="51576" x="3929063" y="3328988"/>
          <p14:tracePt t="51593" x="3922713" y="3328988"/>
          <p14:tracePt t="51609" x="3922713" y="3336925"/>
          <p14:tracePt t="51625" x="3914775" y="3336925"/>
          <p14:tracePt t="51642" x="3914775" y="3343275"/>
          <p14:tracePt t="51659" x="3900488" y="3351213"/>
          <p14:tracePt t="51680" x="3894138" y="3357563"/>
          <p14:tracePt t="51692" x="3879850" y="3365500"/>
          <p14:tracePt t="51710" x="3865563" y="3371850"/>
          <p14:tracePt t="51725" x="3857625" y="3371850"/>
          <p14:tracePt t="52086" x="3829050" y="3386138"/>
          <p14:tracePt t="52093" x="3794125" y="3400425"/>
          <p14:tracePt t="52101" x="3765550" y="3400425"/>
          <p14:tracePt t="52116" x="3714750" y="3429000"/>
          <p14:tracePt t="52132" x="3665538" y="3443288"/>
          <p14:tracePt t="52150" x="3636963" y="3451225"/>
          <p14:tracePt t="52166" x="3608388" y="3451225"/>
          <p14:tracePt t="52183" x="3571875" y="3451225"/>
          <p14:tracePt t="52200" x="3557588" y="3443288"/>
          <p14:tracePt t="52217" x="3494088" y="3429000"/>
          <p14:tracePt t="52234" x="3429000" y="3414713"/>
          <p14:tracePt t="52251" x="3379788" y="3408363"/>
          <p14:tracePt t="52268" x="3351213" y="3400425"/>
          <p14:tracePt t="52286" x="3314700" y="3394075"/>
          <p14:tracePt t="52303" x="3286125" y="3394075"/>
          <p14:tracePt t="52320" x="3279775" y="3394075"/>
          <p14:tracePt t="52354" x="3271838" y="3394075"/>
          <p14:tracePt t="52371" x="3265488" y="3394075"/>
          <p14:tracePt t="52390" x="3251200" y="3394075"/>
          <p14:tracePt t="52405" x="3243263" y="3394075"/>
          <p14:tracePt t="52499" x="3236913" y="3400425"/>
          <p14:tracePt t="52523" x="3228975" y="3400425"/>
          <p14:tracePt t="52532" x="3222625" y="3400425"/>
          <p14:tracePt t="52554" x="3214688" y="3400425"/>
          <p14:tracePt t="52576" x="3208338" y="3408363"/>
          <p14:tracePt t="52609" x="3194050" y="3408363"/>
          <p14:tracePt t="52617" x="3179763" y="3408363"/>
          <p14:tracePt t="52623" x="3157538" y="3408363"/>
          <p14:tracePt t="52640" x="3108325" y="3408363"/>
          <p14:tracePt t="52657" x="3057525" y="3408363"/>
          <p14:tracePt t="52674" x="3008313" y="3408363"/>
          <p14:tracePt t="52692" x="2971800" y="3408363"/>
          <p14:tracePt t="52710" x="2871788" y="3422650"/>
          <p14:tracePt t="52726" x="2814638" y="3429000"/>
          <p14:tracePt t="52741" x="2751138" y="3429000"/>
          <p14:tracePt t="52759" x="2708275" y="3429000"/>
          <p14:tracePt t="52777" x="2671763" y="3429000"/>
          <p14:tracePt t="52794" x="2628900" y="3436938"/>
          <p14:tracePt t="52812" x="2593975" y="3451225"/>
          <p14:tracePt t="52828" x="2579688" y="3451225"/>
          <p14:tracePt t="52845" x="2565400" y="3457575"/>
          <p14:tracePt t="52861" x="2557463" y="3457575"/>
          <p14:tracePt t="52877" x="2551113" y="3471863"/>
          <p14:tracePt t="52895" x="2528888" y="3500438"/>
          <p14:tracePt t="52912" x="2514600" y="3514725"/>
          <p14:tracePt t="52928" x="2486025" y="3529013"/>
          <p14:tracePt t="52945" x="2465388" y="3536950"/>
          <p14:tracePt t="52963" x="2443163" y="3543300"/>
          <p14:tracePt t="52979" x="2422525" y="3543300"/>
          <p14:tracePt t="52996" x="2422525" y="3551238"/>
          <p14:tracePt t="52999" x="2414588" y="3551238"/>
          <p14:tracePt t="53015" x="2408238" y="3557588"/>
          <p14:tracePt t="53032" x="2400300" y="3557588"/>
          <p14:tracePt t="53048" x="2393950" y="3565525"/>
          <p14:tracePt t="53065" x="2357438" y="3565525"/>
          <p14:tracePt t="53081" x="2343150" y="3565525"/>
          <p14:tracePt t="53098" x="2308225" y="3571875"/>
          <p14:tracePt t="53114" x="2286000" y="3571875"/>
          <p14:tracePt t="53116" x="2257425" y="3571875"/>
          <p14:tracePt t="53131" x="2243138" y="3579813"/>
          <p14:tracePt t="53148" x="2222500" y="3586163"/>
          <p14:tracePt t="53166" x="2193925" y="3586163"/>
          <p14:tracePt t="53182" x="2171700" y="3594100"/>
          <p14:tracePt t="53199" x="2165350" y="3594100"/>
          <p14:tracePt t="53216" x="2157413" y="3600450"/>
          <p14:tracePt t="53237" x="2151063" y="3600450"/>
          <p14:tracePt t="53252" x="2136775" y="3608388"/>
          <p14:tracePt t="53290" x="2122488" y="3614738"/>
          <p14:tracePt t="53303" x="2114550" y="3629025"/>
          <p14:tracePt t="53320" x="2108200" y="3636963"/>
          <p14:tracePt t="53336" x="2085975" y="3643313"/>
          <p14:tracePt t="53353" x="2071688" y="3657600"/>
          <p14:tracePt t="53369" x="2051050" y="3665538"/>
          <p14:tracePt t="53386" x="2043113" y="3665538"/>
          <p14:tracePt t="53404" x="2043113" y="3671888"/>
          <p14:tracePt t="53421" x="2036763" y="3671888"/>
          <p14:tracePt t="53437" x="2022475" y="3686175"/>
          <p14:tracePt t="53453" x="2014538" y="3694113"/>
          <p14:tracePt t="53470" x="2008188" y="3708400"/>
          <p14:tracePt t="53487" x="1979613" y="3743325"/>
          <p14:tracePt t="53505" x="1965325" y="3771900"/>
          <p14:tracePt t="53508" x="1957388" y="3786188"/>
          <p14:tracePt t="53521" x="1943100" y="3808413"/>
          <p14:tracePt t="53539" x="1928813" y="3829050"/>
          <p14:tracePt t="53555" x="1908175" y="3836988"/>
          <p14:tracePt t="53572" x="1885950" y="3843338"/>
          <p14:tracePt t="53591" x="1871663" y="3851275"/>
          <p14:tracePt t="53607" x="1857375" y="3857625"/>
          <p14:tracePt t="53624" x="1843088" y="3857625"/>
          <p14:tracePt t="53640" x="1822450" y="3857625"/>
          <p14:tracePt t="53659" x="1800225" y="3871913"/>
          <p14:tracePt t="53674" x="1785938" y="3871913"/>
          <p14:tracePt t="53691" x="1779588" y="3871913"/>
          <p14:tracePt t="53708" x="1771650" y="3871913"/>
          <p14:tracePt t="53749" x="1771650" y="3879850"/>
          <p14:tracePt t="53773" x="1757363" y="3879850"/>
          <p14:tracePt t="53780" x="1751013" y="3879850"/>
          <p14:tracePt t="53793" x="1743075" y="3879850"/>
          <p14:tracePt t="53812" x="1708150" y="3886200"/>
          <p14:tracePt t="53828" x="1693863" y="3886200"/>
          <p14:tracePt t="53845" x="1685925" y="3894138"/>
          <p14:tracePt t="53862" x="1679575" y="3900488"/>
          <p14:tracePt t="53879" x="1671638" y="3900488"/>
          <p14:tracePt t="53894" x="1665288" y="3900488"/>
          <p14:tracePt t="53912" x="1643063" y="3900488"/>
          <p14:tracePt t="53928" x="1628775" y="3900488"/>
          <p14:tracePt t="53947" x="1600200" y="3900488"/>
          <p14:tracePt t="53963" x="1579563" y="3914775"/>
          <p14:tracePt t="53979" x="1557338" y="3914775"/>
          <p14:tracePt t="53996" x="1543050" y="3914775"/>
          <p14:tracePt t="53998" x="1536700" y="3914775"/>
          <p14:tracePt t="54016" x="1536700" y="3922713"/>
          <p14:tracePt t="54031" x="1528763" y="3922713"/>
          <p14:tracePt t="54467" x="1522413" y="3922713"/>
          <p14:tracePt t="54533" x="1522413" y="3929063"/>
          <p14:tracePt t="54538" x="1514475" y="3929063"/>
          <p14:tracePt t="54594" x="1514475" y="3937000"/>
          <p14:tracePt t="54608" x="1514475" y="3943350"/>
          <p14:tracePt t="54632" x="1514475" y="3951288"/>
          <p14:tracePt t="54648" x="1508125" y="3951288"/>
          <p14:tracePt t="54688" x="1508125" y="3957638"/>
          <p14:tracePt t="54795" x="1508125" y="3965575"/>
          <p14:tracePt t="54812" x="1508125" y="3971925"/>
          <p14:tracePt t="55023" x="1514475" y="3971925"/>
          <p14:tracePt t="55028" x="1522413" y="3971925"/>
          <p14:tracePt t="55044" x="1528763" y="3971925"/>
          <p14:tracePt t="55053" x="1536700" y="3971925"/>
          <p14:tracePt t="55077" x="1543050" y="3971925"/>
          <p14:tracePt t="55094" x="1550988" y="3971925"/>
          <p14:tracePt t="55101" x="1557338" y="3971925"/>
          <p14:tracePt t="55114" x="1571625" y="3971925"/>
          <p14:tracePt t="55131" x="1585913" y="3971925"/>
          <p14:tracePt t="55148" x="1608138" y="3971925"/>
          <p14:tracePt t="55165" x="1622425" y="3971925"/>
          <p14:tracePt t="55183" x="1657350" y="3971925"/>
          <p14:tracePt t="55200" x="1728788" y="3979863"/>
          <p14:tracePt t="55216" x="1751013" y="3979863"/>
          <p14:tracePt t="55233" x="1757363" y="3979863"/>
          <p14:tracePt t="55250" x="1765300" y="3979863"/>
          <p14:tracePt t="55283" x="1779588" y="3979863"/>
          <p14:tracePt t="55300" x="1800225" y="3979863"/>
          <p14:tracePt t="55317" x="1822450" y="3979863"/>
          <p14:tracePt t="55334" x="1843088" y="3979863"/>
          <p14:tracePt t="55351" x="1857375" y="3979863"/>
          <p14:tracePt t="55369" x="1879600" y="3979863"/>
          <p14:tracePt t="55385" x="1914525" y="3979863"/>
          <p14:tracePt t="55402" x="1928813" y="3979863"/>
          <p14:tracePt t="55421" x="1936750" y="3979863"/>
          <p14:tracePt t="55436" x="1951038" y="3979863"/>
          <p14:tracePt t="55453" x="1979613" y="3979863"/>
          <p14:tracePt t="55470" x="2008188" y="3979863"/>
          <p14:tracePt t="55489" x="2028825" y="3979863"/>
          <p14:tracePt t="55507" x="2065338" y="3979863"/>
          <p14:tracePt t="55520" x="2079625" y="3979863"/>
          <p14:tracePt t="55539" x="2114550" y="3979863"/>
          <p14:tracePt t="55556" x="2128838" y="3979863"/>
          <p14:tracePt t="55573" x="2151063" y="3994150"/>
          <p14:tracePt t="55590" x="2171700" y="3994150"/>
          <p14:tracePt t="55592" x="2185988" y="3994150"/>
          <p14:tracePt t="55607" x="2222500" y="3994150"/>
          <p14:tracePt t="55623" x="2251075" y="3994150"/>
          <p14:tracePt t="55640" x="2279650" y="3986213"/>
          <p14:tracePt t="55656" x="2314575" y="3979863"/>
          <p14:tracePt t="55673" x="2343150" y="3971925"/>
          <p14:tracePt t="55690" x="2357438" y="3971925"/>
          <p14:tracePt t="55707" x="2379663" y="3971925"/>
          <p14:tracePt t="55725" x="2386013" y="3971925"/>
          <p14:tracePt t="55741" x="2393950" y="3971925"/>
          <p14:tracePt t="55758" x="2400300" y="3971925"/>
          <p14:tracePt t="55776" x="2414588" y="3971925"/>
          <p14:tracePt t="55792" x="2428875" y="3965575"/>
          <p14:tracePt t="55809" x="2443163" y="3965575"/>
          <p14:tracePt t="55825" x="2465388" y="3965575"/>
          <p14:tracePt t="55843" x="2471738" y="3965575"/>
          <p14:tracePt t="55859" x="2486025" y="3965575"/>
          <p14:tracePt t="55876" x="2500313" y="3957638"/>
          <p14:tracePt t="55893" x="2514600" y="3957638"/>
          <p14:tracePt t="55912" x="2528888" y="3957638"/>
          <p14:tracePt t="55930" x="2536825" y="3957638"/>
          <p14:tracePt t="55947" x="2543175" y="3957638"/>
          <p14:tracePt t="55979" x="2551113" y="3957638"/>
          <p14:tracePt t="55996" x="2557463" y="3957638"/>
          <p14:tracePt t="56012" x="2557463" y="3951288"/>
          <p14:tracePt t="56273" x="2557463" y="3943350"/>
          <p14:tracePt t="56279" x="2551113" y="3937000"/>
          <p14:tracePt t="56287" x="2528888" y="3937000"/>
          <p14:tracePt t="56300" x="2522538" y="3929063"/>
          <p14:tracePt t="56318" x="2486025" y="3900488"/>
          <p14:tracePt t="56335" x="2436813" y="3857625"/>
          <p14:tracePt t="56352" x="2351088" y="3757613"/>
          <p14:tracePt t="56369" x="2314575" y="3686175"/>
          <p14:tracePt t="56386" x="2308225" y="3651250"/>
          <p14:tracePt t="56387" x="2293938" y="3629025"/>
          <p14:tracePt t="56401" x="2279650" y="3586163"/>
          <p14:tracePt t="56419" x="2236788" y="3522663"/>
          <p14:tracePt t="56436" x="2185988" y="3443288"/>
          <p14:tracePt t="56452" x="2165350" y="3414713"/>
          <p14:tracePt t="56469" x="2136775" y="3394075"/>
          <p14:tracePt t="56486" x="2122488" y="3379788"/>
          <p14:tracePt t="56503" x="2100263" y="3371850"/>
          <p14:tracePt t="56508" x="2093913" y="3365500"/>
          <p14:tracePt t="56520" x="2071688" y="3351213"/>
          <p14:tracePt t="56538" x="2057400" y="3322638"/>
          <p14:tracePt t="56554" x="2022475" y="3308350"/>
          <p14:tracePt t="56571" x="2008188" y="3286125"/>
          <p14:tracePt t="56589" x="1993900" y="3279775"/>
          <p14:tracePt t="56607" x="1971675" y="3271838"/>
          <p14:tracePt t="56624" x="1957388" y="3265488"/>
          <p14:tracePt t="56640" x="1951038" y="3265488"/>
          <p14:tracePt t="56656" x="1936750" y="3257550"/>
          <p14:tracePt t="56676" x="1914525" y="3243263"/>
          <p14:tracePt t="56691" x="1885950" y="3243263"/>
          <p14:tracePt t="56708" x="1871663" y="3228975"/>
          <p14:tracePt t="56724" x="1865313" y="3228975"/>
          <p14:tracePt t="56741" x="1857375" y="3222625"/>
          <p14:tracePt t="56758" x="1851025" y="3222625"/>
          <p14:tracePt t="57186" x="1843088" y="3222625"/>
          <p14:tracePt t="57225" x="1836738" y="3222625"/>
          <p14:tracePt t="57233" x="1828800" y="3222625"/>
          <p14:tracePt t="57241" x="1822450" y="3222625"/>
          <p14:tracePt t="57249" x="1800225" y="3222625"/>
          <p14:tracePt t="57266" x="1793875" y="3214688"/>
          <p14:tracePt t="57283" x="1771650" y="3214688"/>
          <p14:tracePt t="57300" x="1757363" y="3208338"/>
          <p14:tracePt t="57317" x="1743075" y="3208338"/>
          <p14:tracePt t="57530" x="1743075" y="3200400"/>
          <p14:tracePt t="58014" x="1751013" y="3200400"/>
          <p14:tracePt t="58303" x="1757363" y="3200400"/>
          <p14:tracePt t="58311" x="1765300" y="3200400"/>
          <p14:tracePt t="58320" x="1765300" y="3194050"/>
          <p14:tracePt t="58351" x="1771650" y="3186113"/>
          <p14:tracePt t="58388" x="1771650" y="3179763"/>
          <p14:tracePt t="59580" x="1779588" y="3179763"/>
          <p14:tracePt t="60898" x="1785938" y="3179763"/>
          <p14:tracePt t="60907" x="1793875" y="3179763"/>
          <p14:tracePt t="60923" x="1800225" y="3171825"/>
          <p14:tracePt t="60928" x="1814513" y="3171825"/>
          <p14:tracePt t="60945" x="1828800" y="3171825"/>
          <p14:tracePt t="61044" x="1836738" y="3171825"/>
          <p14:tracePt t="61084" x="1851025" y="3171825"/>
          <p14:tracePt t="61090" x="1857375" y="3171825"/>
          <p14:tracePt t="61099" x="1871663" y="3171825"/>
          <p14:tracePt t="61112" x="1879600" y="3171825"/>
          <p14:tracePt t="61129" x="1908175" y="3171825"/>
          <p14:tracePt t="61146" x="1914525" y="3171825"/>
          <p14:tracePt t="62373" x="1908175" y="3171825"/>
          <p14:tracePt t="62393" x="1900238" y="3171825"/>
          <p14:tracePt t="62397" x="1900238" y="3179763"/>
          <p14:tracePt t="62406" x="1900238" y="3186113"/>
          <p14:tracePt t="62422" x="1893888" y="3200400"/>
          <p14:tracePt t="62433" x="1879600" y="3228975"/>
          <p14:tracePt t="62450" x="1871663" y="3271838"/>
          <p14:tracePt t="62467" x="1871663" y="3322638"/>
          <p14:tracePt t="62485" x="1871663" y="3365500"/>
          <p14:tracePt t="62501" x="1871663" y="3400425"/>
          <p14:tracePt t="62518" x="1885950" y="3443288"/>
          <p14:tracePt t="62535" x="1900238" y="3465513"/>
          <p14:tracePt t="62554" x="1900238" y="3486150"/>
          <p14:tracePt t="62570" x="1908175" y="3514725"/>
          <p14:tracePt t="62587" x="1922463" y="3565525"/>
          <p14:tracePt t="62604" x="1936750" y="3608388"/>
          <p14:tracePt t="62620" x="1965325" y="3671888"/>
          <p14:tracePt t="62623" x="1979613" y="3708400"/>
          <p14:tracePt t="62637" x="2014538" y="3779838"/>
          <p14:tracePt t="62654" x="2028825" y="3794125"/>
          <p14:tracePt t="62726" x="2028825" y="3800475"/>
          <p14:tracePt t="62734" x="2022475" y="3800475"/>
          <p14:tracePt t="62742" x="1993900" y="3822700"/>
          <p14:tracePt t="62757" x="1943100" y="3857625"/>
          <p14:tracePt t="62774" x="1893888" y="3894138"/>
          <p14:tracePt t="62791" x="1879600" y="3908425"/>
          <p14:tracePt t="62882" x="1871663" y="3908425"/>
          <p14:tracePt t="62889" x="1843088" y="3914775"/>
          <p14:tracePt t="62897" x="1814513" y="3914775"/>
          <p14:tracePt t="62908" x="1779588" y="3914775"/>
          <p14:tracePt t="62926" x="1728788" y="3922713"/>
          <p14:tracePt t="62942" x="1722438" y="3922713"/>
          <p14:tracePt t="62959" x="1714500" y="3922713"/>
          <p14:tracePt t="63264" x="1722438" y="3922713"/>
          <p14:tracePt t="63287" x="1728788" y="3922713"/>
          <p14:tracePt t="63295" x="1743075" y="3922713"/>
          <p14:tracePt t="63303" x="1751013" y="3922713"/>
          <p14:tracePt t="63315" x="1771650" y="3914775"/>
          <p14:tracePt t="63332" x="1828800" y="3914775"/>
          <p14:tracePt t="63349" x="1865313" y="3914775"/>
          <p14:tracePt t="63366" x="1885950" y="3914775"/>
          <p14:tracePt t="63383" x="1908175" y="3914775"/>
          <p14:tracePt t="63399" x="1922463" y="3914775"/>
          <p14:tracePt t="63419" x="1943100" y="3914775"/>
          <p14:tracePt t="63435" x="1957388" y="3908425"/>
          <p14:tracePt t="63451" x="1993900" y="3908425"/>
          <p14:tracePt t="63467" x="2065338" y="3900488"/>
          <p14:tracePt t="63484" x="2128838" y="3900488"/>
          <p14:tracePt t="63501" x="2193925" y="3900488"/>
          <p14:tracePt t="63519" x="2251075" y="3908425"/>
          <p14:tracePt t="63536" x="2328863" y="3908425"/>
          <p14:tracePt t="63552" x="2357438" y="3908425"/>
          <p14:tracePt t="63570" x="2379663" y="3908425"/>
          <p14:tracePt t="63587" x="2408238" y="3908425"/>
          <p14:tracePt t="63603" x="2443163" y="3908425"/>
          <p14:tracePt t="63620" x="2500313" y="3908425"/>
          <p14:tracePt t="63637" x="2551113" y="3908425"/>
          <p14:tracePt t="63639" x="2579688" y="3908425"/>
          <p14:tracePt t="63653" x="2622550" y="3908425"/>
          <p14:tracePt t="63670" x="2651125" y="3908425"/>
          <p14:tracePt t="63687" x="2671763" y="3908425"/>
          <p14:tracePt t="63706" x="2693988" y="3908425"/>
          <p14:tracePt t="63721" x="2708275" y="3908425"/>
          <p14:tracePt t="63738" x="2757488" y="3908425"/>
          <p14:tracePt t="63755" x="2800350" y="3900488"/>
          <p14:tracePt t="63773" x="2865438" y="3894138"/>
          <p14:tracePt t="63789" x="2894013" y="3886200"/>
          <p14:tracePt t="63806" x="2951163" y="3871913"/>
          <p14:tracePt t="63823" x="2994025" y="3865563"/>
          <p14:tracePt t="63841" x="3008313" y="3865563"/>
          <p14:tracePt t="63857" x="3022600" y="3857625"/>
          <p14:tracePt t="63874" x="3036888" y="3857625"/>
          <p14:tracePt t="63891" x="3071813" y="3851275"/>
          <p14:tracePt t="63910" x="3136900" y="3843338"/>
          <p14:tracePt t="63926" x="3186113" y="3843338"/>
          <p14:tracePt t="63943" x="3251200" y="3829050"/>
          <p14:tracePt t="63959" x="3300413" y="3829050"/>
          <p14:tracePt t="63976" x="3343275" y="3822700"/>
          <p14:tracePt t="63992" x="3371850" y="3822700"/>
          <p14:tracePt t="64009" x="3394075" y="3822700"/>
          <p14:tracePt t="64026" x="3414713" y="3822700"/>
          <p14:tracePt t="64043" x="3457575" y="3822700"/>
          <p14:tracePt t="64060" x="3486150" y="3822700"/>
          <p14:tracePt t="64077" x="3522663" y="3822700"/>
          <p14:tracePt t="64094" x="3557588" y="3822700"/>
          <p14:tracePt t="64111" x="3586163" y="3822700"/>
          <p14:tracePt t="64128" x="3629025" y="3829050"/>
          <p14:tracePt t="64145" x="3657600" y="3836988"/>
          <p14:tracePt t="64162" x="3671888" y="3843338"/>
          <p14:tracePt t="64179" x="3686175" y="3843338"/>
          <p14:tracePt t="64196" x="3708400" y="3843338"/>
          <p14:tracePt t="64214" x="3736975" y="3843338"/>
          <p14:tracePt t="64231" x="3808413" y="3851275"/>
          <p14:tracePt t="64247" x="3857625" y="3851275"/>
          <p14:tracePt t="64264" x="3894138" y="3851275"/>
          <p14:tracePt t="64281" x="3937000" y="3851275"/>
          <p14:tracePt t="64297" x="3965575" y="3851275"/>
          <p14:tracePt t="64314" x="4000500" y="3857625"/>
          <p14:tracePt t="64331" x="4029075" y="3865563"/>
          <p14:tracePt t="64348" x="4043363" y="3865563"/>
          <p14:tracePt t="64365" x="4071938" y="3865563"/>
          <p14:tracePt t="64382" x="4100513" y="3879850"/>
          <p14:tracePt t="64400" x="4122738" y="3879850"/>
          <p14:tracePt t="64418" x="4151313" y="3879850"/>
          <p14:tracePt t="64434" x="4179888" y="3879850"/>
          <p14:tracePt t="64450" x="4222750" y="3879850"/>
          <p14:tracePt t="64467" x="4251325" y="3879850"/>
          <p14:tracePt t="64484" x="4286250" y="3879850"/>
          <p14:tracePt t="64501" x="4322763" y="3879850"/>
          <p14:tracePt t="64518" x="4371975" y="3879850"/>
          <p14:tracePt t="64535" x="4429125" y="3879850"/>
          <p14:tracePt t="64538" x="4451350" y="3879850"/>
          <p14:tracePt t="64553" x="4471988" y="3879850"/>
          <p14:tracePt t="64570" x="4500563" y="3879850"/>
          <p14:tracePt t="64587" x="4543425" y="3879850"/>
          <p14:tracePt t="64603" x="4608513" y="3894138"/>
          <p14:tracePt t="64620" x="4657725" y="3894138"/>
          <p14:tracePt t="64637" x="4714875" y="3894138"/>
          <p14:tracePt t="64653" x="4800600" y="3894138"/>
          <p14:tracePt t="64670" x="4843463" y="3894138"/>
          <p14:tracePt t="64687" x="4886325" y="3900488"/>
          <p14:tracePt t="64704" x="4900613" y="3900488"/>
          <p14:tracePt t="64721" x="4914900" y="3900488"/>
          <p14:tracePt t="64952" x="4908550" y="3900488"/>
          <p14:tracePt t="64959" x="4900613" y="3900488"/>
          <p14:tracePt t="64967" x="4872038" y="3900488"/>
          <p14:tracePt t="64975" x="4851400" y="3900488"/>
          <p14:tracePt t="64993" x="4772025" y="3908425"/>
          <p14:tracePt t="65012" x="4665663" y="3908425"/>
          <p14:tracePt t="65028" x="4594225" y="3900488"/>
          <p14:tracePt t="65044" x="4514850" y="3886200"/>
          <p14:tracePt t="65062" x="4414838" y="3871913"/>
          <p14:tracePt t="65079" x="4314825" y="3871913"/>
          <p14:tracePt t="65095" x="4186238" y="3851275"/>
          <p14:tracePt t="65111" x="4000500" y="3808413"/>
          <p14:tracePt t="65128" x="3822700" y="3779838"/>
          <p14:tracePt t="65145" x="3600450" y="3729038"/>
          <p14:tracePt t="65161" x="3443288" y="3700463"/>
          <p14:tracePt t="65179" x="3279775" y="3657600"/>
          <p14:tracePt t="65195" x="3136900" y="3614738"/>
          <p14:tracePt t="65212" x="2994025" y="3571875"/>
          <p14:tracePt t="65230" x="2765425" y="3557588"/>
          <p14:tracePt t="65247" x="2657475" y="3536950"/>
          <p14:tracePt t="65263" x="2571750" y="3508375"/>
          <p14:tracePt t="65280" x="2522538" y="3500438"/>
          <p14:tracePt t="65297" x="2493963" y="3479800"/>
          <p14:tracePt t="65314" x="2451100" y="3465513"/>
          <p14:tracePt t="65331" x="2351088" y="3414713"/>
          <p14:tracePt t="65348" x="2286000" y="3394075"/>
          <p14:tracePt t="65366" x="2208213" y="3365500"/>
          <p14:tracePt t="65383" x="2151063" y="3336925"/>
          <p14:tracePt t="65399" x="2122488" y="3322638"/>
          <p14:tracePt t="65416" x="2079625" y="3314700"/>
          <p14:tracePt t="65432" x="2057400" y="3308350"/>
          <p14:tracePt t="65450" x="2028825" y="3294063"/>
          <p14:tracePt t="65513" x="2022475" y="3286125"/>
          <p14:tracePt t="65529" x="2000250" y="3279775"/>
          <p14:tracePt t="65537" x="1993900" y="3279775"/>
          <p14:tracePt t="65544" x="1957388" y="3257550"/>
          <p14:tracePt t="65551" x="1908175" y="3251200"/>
          <p14:tracePt t="65570" x="1836738" y="3228975"/>
          <p14:tracePt t="65588" x="1765300" y="3214688"/>
          <p14:tracePt t="65603" x="1728788" y="3200400"/>
          <p14:tracePt t="65606" x="1714500" y="3200400"/>
          <p14:tracePt t="65621" x="1708150" y="3200400"/>
          <p14:tracePt t="65841" x="1714500" y="3200400"/>
          <p14:tracePt t="65849" x="1728788" y="3200400"/>
          <p14:tracePt t="65859" x="1771650" y="3200400"/>
          <p14:tracePt t="65875" x="1879600" y="3208338"/>
          <p14:tracePt t="65892" x="2008188" y="3208338"/>
          <p14:tracePt t="65909" x="2165350" y="3208338"/>
          <p14:tracePt t="65926" x="2379663" y="3222625"/>
          <p14:tracePt t="65943" x="2500313" y="3236913"/>
          <p14:tracePt t="65959" x="2622550" y="3243263"/>
          <p14:tracePt t="65976" x="2700338" y="3236913"/>
          <p14:tracePt t="65992" x="2757488" y="3228975"/>
          <p14:tracePt t="66009" x="2822575" y="3228975"/>
          <p14:tracePt t="66025" x="2836863" y="3222625"/>
          <p14:tracePt t="66043" x="2851150" y="3222625"/>
          <p14:tracePt t="66155" x="2857500" y="3222625"/>
          <p14:tracePt t="66162" x="2865438" y="3222625"/>
          <p14:tracePt t="66171" x="2871788" y="3214688"/>
          <p14:tracePt t="66179" x="2886075" y="3214688"/>
          <p14:tracePt t="66197" x="2894013" y="3208338"/>
          <p14:tracePt t="66213" x="2900363" y="3208338"/>
          <p14:tracePt t="66418" x="2908300" y="3208338"/>
          <p14:tracePt t="67005" x="2900363" y="3208338"/>
          <p14:tracePt t="67014" x="2894013" y="3208338"/>
          <p14:tracePt t="67026" x="2865438" y="3208338"/>
          <p14:tracePt t="67044" x="2786063" y="3228975"/>
          <p14:tracePt t="67060" x="2714625" y="3243263"/>
          <p14:tracePt t="67078" x="2651125" y="3257550"/>
          <p14:tracePt t="67094" x="2586038" y="3257550"/>
          <p14:tracePt t="67111" x="2522538" y="3265488"/>
          <p14:tracePt t="67127" x="2471738" y="3265488"/>
          <p14:tracePt t="67144" x="2365375" y="3265488"/>
          <p14:tracePt t="67161" x="2279650" y="3265488"/>
          <p14:tracePt t="67178" x="2228850" y="3265488"/>
          <p14:tracePt t="67195" x="2157413" y="3257550"/>
          <p14:tracePt t="67212" x="2100263" y="3251200"/>
          <p14:tracePt t="67230" x="2079625" y="3251200"/>
          <p14:tracePt t="67304" x="2071688" y="3251200"/>
          <p14:tracePt t="67310" x="2043113" y="3251200"/>
          <p14:tracePt t="67318" x="2028825" y="3251200"/>
          <p14:tracePt t="67332" x="2008188" y="3251200"/>
          <p14:tracePt t="67349" x="1985963" y="3251200"/>
          <p14:tracePt t="67365" x="1971675" y="3251200"/>
          <p14:tracePt t="67465" x="1965325" y="3251200"/>
          <p14:tracePt t="67472" x="1951038" y="3251200"/>
          <p14:tracePt t="67482" x="1928813" y="3251200"/>
          <p14:tracePt t="67501" x="1879600" y="3251200"/>
          <p14:tracePt t="67518" x="1851025" y="3251200"/>
          <p14:tracePt t="67600" x="1851025" y="3243263"/>
          <p14:tracePt t="68044" x="1857375" y="3257550"/>
          <p14:tracePt t="68051" x="1857375" y="3279775"/>
          <p14:tracePt t="68058" x="1857375" y="3300413"/>
          <p14:tracePt t="68076" x="1857375" y="3394075"/>
          <p14:tracePt t="68093" x="1857375" y="3479800"/>
          <p14:tracePt t="68110" x="1851025" y="3579813"/>
          <p14:tracePt t="68127" x="1836738" y="3694113"/>
          <p14:tracePt t="68143" x="1800225" y="3879850"/>
          <p14:tracePt t="68160" x="1779588" y="4014788"/>
          <p14:tracePt t="68177" x="1779588" y="4137025"/>
          <p14:tracePt t="68197" x="1779588" y="4208463"/>
          <p14:tracePt t="68212" x="1779588" y="4286250"/>
          <p14:tracePt t="68228" x="1779588" y="4314825"/>
          <p14:tracePt t="68230" x="1779588" y="4329113"/>
          <p14:tracePt t="68245" x="1779588" y="4371975"/>
          <p14:tracePt t="68262" x="1757363" y="4400550"/>
          <p14:tracePt t="68279" x="1757363" y="4414838"/>
          <p14:tracePt t="68296" x="1757363" y="4429125"/>
          <p14:tracePt t="68343" x="1751013" y="4429125"/>
          <p14:tracePt t="68349" x="1736725" y="4429125"/>
          <p14:tracePt t="68366" x="1722438" y="4429125"/>
          <p14:tracePt t="68381" x="1693863" y="4443413"/>
          <p14:tracePt t="68398" x="1685925" y="4451350"/>
          <p14:tracePt t="68414" x="1671638" y="4465638"/>
          <p14:tracePt t="68537" x="1671638" y="4451350"/>
          <p14:tracePt t="68543" x="1671638" y="4443413"/>
          <p14:tracePt t="68551" x="1671638" y="4437063"/>
          <p14:tracePt t="68569" x="1679575" y="4422775"/>
          <p14:tracePt t="68694" x="1700213" y="4422775"/>
          <p14:tracePt t="68704" x="1751013" y="4422775"/>
          <p14:tracePt t="68712" x="1800225" y="4422775"/>
          <p14:tracePt t="68720" x="1843088" y="4422775"/>
          <p14:tracePt t="68739" x="2057400" y="4414838"/>
          <p14:tracePt t="68755" x="2236788" y="4414838"/>
          <p14:tracePt t="68771" x="2371725" y="4414838"/>
          <p14:tracePt t="68788" x="2479675" y="4414838"/>
          <p14:tracePt t="68804" x="2557463" y="4422775"/>
          <p14:tracePt t="68821" x="2579688" y="4422775"/>
          <p14:tracePt t="69981" x="2586038" y="4422775"/>
          <p14:tracePt t="70013" x="2593975" y="4422775"/>
          <p14:tracePt t="70021" x="2600325" y="4422775"/>
          <p14:tracePt t="70027" x="2614613" y="4414838"/>
          <p14:tracePt t="70041" x="2622550" y="4400550"/>
          <p14:tracePt t="70060" x="2643188" y="4386263"/>
          <p14:tracePt t="70076" x="2665413" y="4371975"/>
          <p14:tracePt t="70092" x="2693988" y="4357688"/>
          <p14:tracePt t="70111" x="2714625" y="4343400"/>
          <p14:tracePt t="70128" x="2743200" y="4337050"/>
          <p14:tracePt t="70145" x="2757488" y="4322763"/>
          <p14:tracePt t="70161" x="2765425" y="4322763"/>
          <p14:tracePt t="70177" x="2779713" y="4322763"/>
          <p14:tracePt t="70194" x="2800350" y="4322763"/>
          <p14:tracePt t="70211" x="2814638" y="4314825"/>
          <p14:tracePt t="70228" x="2843213" y="4314825"/>
          <p14:tracePt t="70244" x="2871788" y="4314825"/>
          <p14:tracePt t="70246" x="2900363" y="4314825"/>
          <p14:tracePt t="70261" x="2928938" y="4314825"/>
          <p14:tracePt t="70279" x="2971800" y="4308475"/>
          <p14:tracePt t="70296" x="3014663" y="4300538"/>
          <p14:tracePt t="70313" x="3051175" y="4300538"/>
          <p14:tracePt t="70330" x="3094038" y="4294188"/>
          <p14:tracePt t="70349" x="3171825" y="4294188"/>
          <p14:tracePt t="70365" x="3208338" y="4294188"/>
          <p14:tracePt t="70382" x="3243263" y="4294188"/>
          <p14:tracePt t="70399" x="3279775" y="4294188"/>
          <p14:tracePt t="70415" x="3308350" y="4294188"/>
          <p14:tracePt t="70431" x="3343275" y="4294188"/>
          <p14:tracePt t="70448" x="3443288" y="4322763"/>
          <p14:tracePt t="70466" x="3514725" y="4337050"/>
          <p14:tracePt t="70482" x="3600450" y="4365625"/>
          <p14:tracePt t="70499" x="3651250" y="4371975"/>
          <p14:tracePt t="70516" x="3700463" y="4379913"/>
          <p14:tracePt t="70533" x="3736975" y="4379913"/>
          <p14:tracePt t="70536" x="3743325" y="4379913"/>
          <p14:tracePt t="70550" x="3771900" y="4379913"/>
          <p14:tracePt t="70566" x="3814763" y="4379913"/>
          <p14:tracePt t="70584" x="3871913" y="4379913"/>
          <p14:tracePt t="70601" x="3922713" y="4379913"/>
          <p14:tracePt t="70618" x="3951288" y="4379913"/>
          <p14:tracePt t="70635" x="3979863" y="4379913"/>
          <p14:tracePt t="70651" x="4000500" y="4386263"/>
          <p14:tracePt t="70668" x="4008438" y="4386263"/>
          <p14:tracePt t="70685" x="4014788" y="4386263"/>
          <p14:tracePt t="70704" x="4029075" y="4386263"/>
          <p14:tracePt t="70721" x="4057650" y="4386263"/>
          <p14:tracePt t="70739" x="4114800" y="4386263"/>
          <p14:tracePt t="70755" x="4143375" y="4371975"/>
          <p14:tracePt t="70771" x="4165600" y="4371975"/>
          <p14:tracePt t="70788" x="4194175" y="4371975"/>
          <p14:tracePt t="70805" x="4208463" y="4371975"/>
          <p14:tracePt t="70822" x="4229100" y="4371975"/>
          <p14:tracePt t="70839" x="4257675" y="4371975"/>
          <p14:tracePt t="70855" x="4271963" y="4371975"/>
          <p14:tracePt t="70871" x="4279900" y="4371975"/>
          <p14:tracePt t="70889" x="4294188" y="4371975"/>
          <p14:tracePt t="70906" x="4300538" y="4371975"/>
          <p14:tracePt t="70922" x="4308475" y="4371975"/>
          <p14:tracePt t="70939" x="4322763" y="4371975"/>
          <p14:tracePt t="70957" x="4337050" y="4371975"/>
          <p14:tracePt t="70991" x="4351338" y="4371975"/>
          <p14:tracePt t="71008" x="4379913" y="4357688"/>
          <p14:tracePt t="71024" x="4408488" y="4357688"/>
          <p14:tracePt t="71029" x="4414838" y="4357688"/>
          <p14:tracePt t="71042" x="4443413" y="4357688"/>
          <p14:tracePt t="71059" x="4471988" y="4357688"/>
          <p14:tracePt t="71076" x="4486275" y="4351338"/>
          <p14:tracePt t="71092" x="4508500" y="4351338"/>
          <p14:tracePt t="71109" x="4514850" y="4351338"/>
          <p14:tracePt t="71127" x="4529138" y="4343400"/>
          <p14:tracePt t="71144" x="4557713" y="4343400"/>
          <p14:tracePt t="71161" x="4572000" y="4337050"/>
          <p14:tracePt t="71177" x="4586288" y="4329113"/>
          <p14:tracePt t="71194" x="4608513" y="4329113"/>
          <p14:tracePt t="71211" x="4622800" y="4329113"/>
          <p14:tracePt t="71229" x="4622800" y="4322763"/>
          <p14:tracePt t="71280" x="4629150" y="4322763"/>
          <p14:tracePt t="71309" x="4637088" y="4322763"/>
          <p14:tracePt t="71317" x="4643438" y="4322763"/>
          <p14:tracePt t="71329" x="4657725" y="4322763"/>
          <p14:tracePt t="71346" x="4708525" y="4314825"/>
          <p14:tracePt t="71363" x="4757738" y="4300538"/>
          <p14:tracePt t="71380" x="4800600" y="4294188"/>
          <p14:tracePt t="71398" x="4851400" y="4294188"/>
          <p14:tracePt t="71415" x="4922838" y="4294188"/>
          <p14:tracePt t="71431" x="4979988" y="4294188"/>
          <p14:tracePt t="71447" x="5065713" y="4300538"/>
          <p14:tracePt t="71465" x="5122863" y="4308475"/>
          <p14:tracePt t="71482" x="5157788" y="4314825"/>
          <p14:tracePt t="71498" x="5200650" y="4314825"/>
          <p14:tracePt t="71515" x="5243513" y="4322763"/>
          <p14:tracePt t="71532" x="5314950" y="4322763"/>
          <p14:tracePt t="71536" x="5351463" y="4322763"/>
          <p14:tracePt t="71549" x="5414963" y="4329113"/>
          <p14:tracePt t="71566" x="5465763" y="4329113"/>
          <p14:tracePt t="71585" x="5508625" y="4329113"/>
          <p14:tracePt t="71602" x="5565775" y="4329113"/>
          <p14:tracePt t="71619" x="5586413" y="4322763"/>
          <p14:tracePt t="71636" x="5594350" y="4322763"/>
          <p14:tracePt t="71685" x="5600700" y="4322763"/>
          <p14:tracePt t="71699" x="5614988" y="4322763"/>
          <p14:tracePt t="71707" x="5622925" y="4322763"/>
          <p14:tracePt t="71719" x="5629275" y="4322763"/>
          <p14:tracePt t="71736" x="5672138" y="4322763"/>
          <p14:tracePt t="71753" x="5680075" y="4322763"/>
          <p14:tracePt t="71754" x="5694363" y="4322763"/>
          <p14:tracePt t="71769" x="5722938" y="4314825"/>
          <p14:tracePt t="71786" x="5737225" y="4308475"/>
          <p14:tracePt t="71803" x="5751513" y="4308475"/>
          <p14:tracePt t="71821" x="5765800" y="4308475"/>
          <p14:tracePt t="71837" x="5772150" y="4308475"/>
          <p14:tracePt t="71854" x="5786438" y="4308475"/>
          <p14:tracePt t="71871" x="5800725" y="4308475"/>
          <p14:tracePt t="71888" x="5815013" y="4308475"/>
          <p14:tracePt t="71905" x="5829300" y="4308475"/>
          <p14:tracePt t="71922" x="5843588" y="4308475"/>
          <p14:tracePt t="71940" x="5880100" y="4308475"/>
          <p14:tracePt t="71957" x="5886450" y="4308475"/>
          <p14:tracePt t="72051" x="5894388" y="4308475"/>
          <p14:tracePt t="72067" x="5900738" y="4308475"/>
          <p14:tracePt t="72090" x="5908675" y="4308475"/>
          <p14:tracePt t="72095" x="5922963" y="4308475"/>
          <p14:tracePt t="72108" x="5929313" y="4308475"/>
          <p14:tracePt t="72125" x="5951538" y="4308475"/>
          <p14:tracePt t="72142" x="5972175" y="4308475"/>
          <p14:tracePt t="72159" x="5986463" y="4308475"/>
          <p14:tracePt t="72193" x="5994400" y="4308475"/>
          <p14:tracePt t="72215" x="6008688" y="4308475"/>
          <p14:tracePt t="72228" x="6015038" y="4308475"/>
          <p14:tracePt t="72245" x="6037263" y="4308475"/>
          <p14:tracePt t="72262" x="6065838" y="4300538"/>
          <p14:tracePt t="72278" x="6094413" y="4300538"/>
          <p14:tracePt t="72295" x="6115050" y="4300538"/>
          <p14:tracePt t="72312" x="6122988" y="4300538"/>
          <p14:tracePt t="72329" x="6137275" y="4300538"/>
          <p14:tracePt t="72346" x="6151563" y="4294188"/>
          <p14:tracePt t="72364" x="6186488" y="4286250"/>
          <p14:tracePt t="72381" x="6200775" y="4286250"/>
          <p14:tracePt t="72398" x="6229350" y="4271963"/>
          <p14:tracePt t="72414" x="6251575" y="4271963"/>
          <p14:tracePt t="72430" x="6280150" y="4271963"/>
          <p14:tracePt t="72447" x="6329363" y="4271963"/>
          <p14:tracePt t="72465" x="6372225" y="4271963"/>
          <p14:tracePt t="72482" x="6423025" y="4271963"/>
          <p14:tracePt t="72500" x="6465888" y="4271963"/>
          <p14:tracePt t="72517" x="6500813" y="4271963"/>
          <p14:tracePt t="72535" x="6537325" y="4271963"/>
          <p14:tracePt t="72550" x="6586538" y="4265613"/>
          <p14:tracePt t="72567" x="6615113" y="4265613"/>
          <p14:tracePt t="72583" x="6672263" y="4271963"/>
          <p14:tracePt t="72600" x="6723063" y="4279900"/>
          <p14:tracePt t="72618" x="6794500" y="4279900"/>
          <p14:tracePt t="72633" x="6865938" y="4279900"/>
          <p14:tracePt t="72652" x="6937375" y="4279900"/>
          <p14:tracePt t="72669" x="6980238" y="4279900"/>
          <p14:tracePt t="72686" x="7000875" y="4279900"/>
          <p14:tracePt t="72703" x="7037388" y="4279900"/>
          <p14:tracePt t="72718" x="7058025" y="4279900"/>
          <p14:tracePt t="72735" x="7080250" y="4279900"/>
          <p14:tracePt t="72752" x="7094538" y="4271963"/>
          <p14:tracePt t="72770" x="7115175" y="4271963"/>
          <p14:tracePt t="72786" x="7137400" y="4271963"/>
          <p14:tracePt t="72803" x="7158038" y="4271963"/>
          <p14:tracePt t="72820" x="7194550" y="4271963"/>
          <p14:tracePt t="72837" x="7215188" y="4271963"/>
          <p14:tracePt t="72854" x="7223125" y="4271963"/>
          <p14:tracePt t="73037" x="7215188" y="4271963"/>
          <p14:tracePt t="73053" x="7208838" y="4271963"/>
          <p14:tracePt t="73061" x="7200900" y="4271963"/>
          <p14:tracePt t="73078" x="7194550" y="4271963"/>
          <p14:tracePt t="73101" x="7186613" y="4271963"/>
          <p14:tracePt t="73129" x="7180263" y="4279900"/>
          <p14:tracePt t="73144" x="7172325" y="4279900"/>
          <p14:tracePt t="73161" x="7165975" y="4279900"/>
          <p14:tracePt t="73169" x="7158038" y="4279900"/>
          <p14:tracePt t="73177" x="7158038" y="4286250"/>
          <p14:tracePt t="73195" x="7137400" y="4294188"/>
          <p14:tracePt t="73211" x="7108825" y="4300538"/>
          <p14:tracePt t="73230" x="7080250" y="4322763"/>
          <p14:tracePt t="73244" x="7072313" y="4322763"/>
          <p14:tracePt t="73261" x="7043738" y="4329113"/>
          <p14:tracePt t="73278" x="7043738" y="4337050"/>
          <p14:tracePt t="73294" x="7029450" y="4343400"/>
          <p14:tracePt t="73312" x="7023100" y="4343400"/>
          <p14:tracePt t="73329" x="7008813" y="4351338"/>
          <p14:tracePt t="73347" x="6986588" y="4365625"/>
          <p14:tracePt t="73364" x="6958013" y="4379913"/>
          <p14:tracePt t="73380" x="6943725" y="4386263"/>
          <p14:tracePt t="73397" x="6937375" y="4386263"/>
          <p14:tracePt t="73413" x="6923088" y="4394200"/>
          <p14:tracePt t="73430" x="6923088" y="4400550"/>
          <p14:tracePt t="73448" x="6915150" y="4408488"/>
          <p14:tracePt t="73464" x="6900863" y="4408488"/>
          <p14:tracePt t="73481" x="6880225" y="4414838"/>
          <p14:tracePt t="73498" x="6865938" y="4422775"/>
          <p14:tracePt t="73515" x="6843713" y="4437063"/>
          <p14:tracePt t="73532" x="6829425" y="4457700"/>
          <p14:tracePt t="73549" x="6815138" y="4457700"/>
          <p14:tracePt t="73565" x="6800850" y="4471988"/>
          <p14:tracePt t="73582" x="6780213" y="4486275"/>
          <p14:tracePt t="73600" x="6765925" y="4494213"/>
          <p14:tracePt t="73618" x="6765925" y="4500563"/>
          <p14:tracePt t="73635" x="6757988" y="4500563"/>
          <p14:tracePt t="73652" x="6751638" y="4500563"/>
          <p14:tracePt t="73671" x="6743700" y="4500563"/>
          <p14:tracePt t="73685" x="6737350" y="4508500"/>
          <p14:tracePt t="73749" x="6729413" y="4508500"/>
          <p14:tracePt t="73777" x="6723063" y="4508500"/>
          <p14:tracePt t="73785" x="6715125" y="4508500"/>
          <p14:tracePt t="73794" x="6708775" y="4514850"/>
          <p14:tracePt t="73825" x="6700838" y="4514850"/>
          <p14:tracePt t="73841" x="6700838" y="4522788"/>
          <p14:tracePt t="73855" x="6694488" y="4522788"/>
          <p14:tracePt t="73870" x="6694488" y="4529138"/>
          <p14:tracePt t="73878" x="6686550" y="4529138"/>
          <p14:tracePt t="73887" x="6686550" y="4537075"/>
          <p14:tracePt t="73904" x="6680200" y="4543425"/>
          <p14:tracePt t="74138" x="6672263" y="4551363"/>
          <p14:tracePt t="74153" x="6665913" y="4551363"/>
          <p14:tracePt t="74170" x="6657975" y="4551363"/>
          <p14:tracePt t="74178" x="6657975" y="4557713"/>
          <p14:tracePt t="74214" x="6651625" y="4557713"/>
          <p14:tracePt t="74231" x="6651625" y="4565650"/>
          <p14:tracePt t="74248" x="6643688" y="4565650"/>
          <p14:tracePt t="74254" x="6643688" y="4572000"/>
          <p14:tracePt t="74269" x="6637338" y="4572000"/>
          <p14:tracePt t="74278" x="6629400" y="4572000"/>
          <p14:tracePt t="74298" x="6623050" y="4579938"/>
          <p14:tracePt t="74313" x="6615113" y="4579938"/>
          <p14:tracePt t="74329" x="6608763" y="4586288"/>
          <p14:tracePt t="74347" x="6594475" y="4586288"/>
          <p14:tracePt t="74363" x="6586538" y="4594225"/>
          <p14:tracePt t="74380" x="6565900" y="4608513"/>
          <p14:tracePt t="74396" x="6543675" y="4622800"/>
          <p14:tracePt t="74413" x="6529388" y="4629150"/>
          <p14:tracePt t="74430" x="6500813" y="4637088"/>
          <p14:tracePt t="74447" x="6457950" y="4643438"/>
          <p14:tracePt t="74464" x="6415088" y="4643438"/>
          <p14:tracePt t="74480" x="6380163" y="4651375"/>
          <p14:tracePt t="74498" x="6329363" y="4651375"/>
          <p14:tracePt t="74514" x="6243638" y="4651375"/>
          <p14:tracePt t="74531" x="6165850" y="4665663"/>
          <p14:tracePt t="74549" x="6037263" y="4694238"/>
          <p14:tracePt t="74565" x="5943600" y="4708525"/>
          <p14:tracePt t="74582" x="5829300" y="4714875"/>
          <p14:tracePt t="74602" x="5765800" y="4722813"/>
          <p14:tracePt t="74616" x="5737225" y="4729163"/>
          <p14:tracePt t="74633" x="5708650" y="4737100"/>
          <p14:tracePt t="74650" x="5672138" y="4737100"/>
          <p14:tracePt t="74667" x="5637213" y="4743450"/>
          <p14:tracePt t="74685" x="5608638" y="4751388"/>
          <p14:tracePt t="74702" x="5586413" y="4757738"/>
          <p14:tracePt t="74719" x="5551488" y="4757738"/>
          <p14:tracePt t="74735" x="5529263" y="4772025"/>
          <p14:tracePt t="74753" x="5514975" y="4779963"/>
          <p14:tracePt t="74770" x="5508625" y="4779963"/>
          <p14:tracePt t="76839" x="5514975" y="4779963"/>
          <p14:tracePt t="76864" x="5522913" y="4779963"/>
          <p14:tracePt t="76880" x="5529263" y="4779963"/>
          <p14:tracePt t="77285" x="5537200" y="4779963"/>
          <p14:tracePt t="77301" x="5543550" y="4779963"/>
          <p14:tracePt t="77331" x="5543550" y="4772025"/>
          <p14:tracePt t="77340" x="5551488" y="4772025"/>
          <p14:tracePt t="77363" x="5557838" y="4772025"/>
          <p14:tracePt t="81815" x="5551488" y="4772025"/>
          <p14:tracePt t="81831" x="5537200" y="4765675"/>
          <p14:tracePt t="81839" x="5486400" y="4751388"/>
          <p14:tracePt t="81851" x="5451475" y="4743450"/>
          <p14:tracePt t="81868" x="5394325" y="4722813"/>
          <p14:tracePt t="81885" x="5243513" y="4679950"/>
          <p14:tracePt t="81902" x="5043488" y="4565650"/>
          <p14:tracePt t="81919" x="4794250" y="4422775"/>
          <p14:tracePt t="81936" x="4522788" y="4300538"/>
          <p14:tracePt t="81953" x="4179888" y="4143375"/>
          <p14:tracePt t="81970" x="3914775" y="4051300"/>
          <p14:tracePt t="81986" x="3408363" y="3900488"/>
          <p14:tracePt t="82004" x="3071813" y="3786188"/>
          <p14:tracePt t="82020" x="2851150" y="3751263"/>
          <p14:tracePt t="82038" x="2643188" y="3686175"/>
          <p14:tracePt t="82055" x="2408238" y="3594100"/>
          <p14:tracePt t="82073" x="2300288" y="3536950"/>
          <p14:tracePt t="82090" x="2128838" y="3451225"/>
          <p14:tracePt t="82107" x="1979613" y="3414713"/>
          <p14:tracePt t="82125" x="1822450" y="3357563"/>
          <p14:tracePt t="82142" x="1622425" y="3271838"/>
          <p14:tracePt t="82158" x="1565275" y="3236913"/>
          <p14:tracePt t="82175" x="1528763" y="3208338"/>
          <p14:tracePt t="82191" x="1508125" y="3200400"/>
          <p14:tracePt t="82208" x="1500188" y="3186113"/>
          <p14:tracePt t="82301" x="1500188" y="3179763"/>
          <p14:tracePt t="82316" x="1500188" y="3171825"/>
          <p14:tracePt t="82324" x="1500188" y="3165475"/>
          <p14:tracePt t="82331" x="1508125" y="3165475"/>
          <p14:tracePt t="82342" x="1508125" y="3157538"/>
          <p14:tracePt t="82359" x="1514475" y="3157538"/>
          <p14:tracePt t="82376" x="1536700" y="3151188"/>
          <p14:tracePt t="82393" x="1600200" y="3143250"/>
          <p14:tracePt t="82410" x="1679575" y="3143250"/>
          <p14:tracePt t="82427" x="1765300" y="3143250"/>
          <p14:tracePt t="82444" x="1836738" y="3157538"/>
          <p14:tracePt t="82461" x="1914525" y="3165475"/>
          <p14:tracePt t="82478" x="2014538" y="3165475"/>
          <p14:tracePt t="82495" x="2079625" y="3165475"/>
          <p14:tracePt t="82512" x="2108200" y="3165475"/>
          <p14:tracePt t="82529" x="2122488" y="3165475"/>
          <p14:tracePt t="82748" x="2114550" y="3165475"/>
          <p14:tracePt t="82754" x="2108200" y="3165475"/>
          <p14:tracePt t="82772" x="2100263" y="3165475"/>
          <p14:tracePt t="82787" x="2093913" y="3171825"/>
          <p14:tracePt t="82816" x="2085975" y="3171825"/>
          <p14:tracePt t="82840" x="2085975" y="3179763"/>
          <p14:tracePt t="82848" x="2079625" y="3179763"/>
          <p14:tracePt t="82864" x="2079625" y="3186113"/>
          <p14:tracePt t="82876" x="2071688" y="3186113"/>
          <p14:tracePt t="82884" x="2057400" y="3186113"/>
          <p14:tracePt t="82901" x="2051050" y="3194050"/>
          <p14:tracePt t="82919" x="2036763" y="3200400"/>
          <p14:tracePt t="82935" x="2022475" y="3200400"/>
          <p14:tracePt t="82953" x="2022475" y="3208338"/>
          <p14:tracePt t="82969" x="2014538" y="3208338"/>
          <p14:tracePt t="83019" x="1993900" y="3214688"/>
          <p14:tracePt t="83027" x="1971675" y="3214688"/>
          <p14:tracePt t="83037" x="1965325" y="3214688"/>
          <p14:tracePt t="83054" x="1936750" y="3214688"/>
          <p14:tracePt t="83071" x="1922463" y="3214688"/>
          <p14:tracePt t="83089" x="1914525" y="3214688"/>
          <p14:tracePt t="83232" x="1922463" y="3214688"/>
          <p14:tracePt t="87433" x="1922463" y="3222625"/>
          <p14:tracePt t="87438" x="1914525" y="3236913"/>
          <p14:tracePt t="87480" x="1914525" y="3243263"/>
          <p14:tracePt t="87497" x="1908175" y="3243263"/>
          <p14:tracePt t="87503" x="1900238" y="3251200"/>
          <p14:tracePt t="87512" x="1900238" y="3257550"/>
          <p14:tracePt t="87527" x="1893888" y="3257550"/>
          <p14:tracePt t="87549" x="1893888" y="3265488"/>
          <p14:tracePt t="88526" x="1893888" y="3257550"/>
          <p14:tracePt t="88534" x="1893888" y="3251200"/>
          <p14:tracePt t="88599" x="1900238" y="3243263"/>
          <p14:tracePt t="88619" x="1900238" y="3236913"/>
          <p14:tracePt t="88626" x="1908175" y="3236913"/>
          <p14:tracePt t="89072" x="1908175" y="3228975"/>
          <p14:tracePt t="97774" x="1914525" y="3236913"/>
          <p14:tracePt t="97783" x="1922463" y="3251200"/>
          <p14:tracePt t="97791" x="1922463" y="3265488"/>
          <p14:tracePt t="97797" x="1936750" y="3271838"/>
          <p14:tracePt t="97812" x="1951038" y="3294063"/>
          <p14:tracePt t="97829" x="1951038" y="3314700"/>
          <p14:tracePt t="97846" x="1965325" y="3328988"/>
          <p14:tracePt t="97863" x="1971675" y="3357563"/>
          <p14:tracePt t="97879" x="1993900" y="3386138"/>
          <p14:tracePt t="97898" x="2022475" y="3443288"/>
          <p14:tracePt t="97915" x="2036763" y="3479800"/>
          <p14:tracePt t="97932" x="2071688" y="3536950"/>
          <p14:tracePt t="97948" x="2079625" y="3586163"/>
          <p14:tracePt t="97966" x="2108200" y="3657600"/>
          <p14:tracePt t="97981" x="2136775" y="3708400"/>
          <p14:tracePt t="97983" x="2136775" y="3722688"/>
          <p14:tracePt t="98000" x="2143125" y="3779838"/>
          <p14:tracePt t="98015" x="2165350" y="3814763"/>
          <p14:tracePt t="98033" x="2179638" y="3871913"/>
          <p14:tracePt t="98050" x="2185988" y="3900488"/>
          <p14:tracePt t="98066" x="2193925" y="3937000"/>
          <p14:tracePt t="98084" x="2222500" y="4000500"/>
          <p14:tracePt t="98101" x="2243138" y="4065588"/>
          <p14:tracePt t="98117" x="2265363" y="4143375"/>
          <p14:tracePt t="98118" x="2286000" y="4200525"/>
          <p14:tracePt t="98134" x="2314575" y="4300538"/>
          <p14:tracePt t="98152" x="2336800" y="4379913"/>
          <p14:tracePt t="98168" x="2371725" y="4451350"/>
          <p14:tracePt t="98184" x="2379663" y="4494213"/>
          <p14:tracePt t="98202" x="2393950" y="4537075"/>
          <p14:tracePt t="98218" x="2400300" y="4565650"/>
          <p14:tracePt t="98235" x="2400300" y="4572000"/>
          <p14:tracePt t="98252" x="2400300" y="4579938"/>
          <p14:tracePt t="98269" x="2408238" y="4586288"/>
          <p14:tracePt t="98287" x="2408238" y="4594225"/>
          <p14:tracePt t="98304" x="2408238" y="4622800"/>
          <p14:tracePt t="98320" x="2408238" y="4643438"/>
          <p14:tracePt t="98337" x="2414588" y="4665663"/>
          <p14:tracePt t="98354" x="2422525" y="4679950"/>
          <p14:tracePt t="98371" x="2422525" y="4686300"/>
          <p14:tracePt t="98405" x="2422525" y="4694238"/>
          <p14:tracePt t="98422" x="2422525" y="4708525"/>
          <p14:tracePt t="98439" x="2422525" y="4714875"/>
          <p14:tracePt t="99000" x="2422525" y="4700588"/>
          <p14:tracePt t="99008" x="2422525" y="4679950"/>
          <p14:tracePt t="99017" x="2422525" y="4651375"/>
          <p14:tracePt t="99032" x="2422525" y="4608513"/>
          <p14:tracePt t="99049" x="2422525" y="4551363"/>
          <p14:tracePt t="99065" x="2414588" y="4494213"/>
          <p14:tracePt t="99082" x="2400300" y="4437063"/>
          <p14:tracePt t="99100" x="2393950" y="4400550"/>
          <p14:tracePt t="99116" x="2386013" y="4351338"/>
          <p14:tracePt t="99119" x="2386013" y="4329113"/>
          <p14:tracePt t="99133" x="2379663" y="4286250"/>
          <p14:tracePt t="99153" x="2379663" y="4237038"/>
          <p14:tracePt t="99168" x="2379663" y="4194175"/>
          <p14:tracePt t="99184" x="2379663" y="4151313"/>
          <p14:tracePt t="99203" x="2379663" y="4108450"/>
          <p14:tracePt t="99220" x="2365375" y="4029075"/>
          <p14:tracePt t="99237" x="2351088" y="3971925"/>
          <p14:tracePt t="99254" x="2336800" y="3914775"/>
          <p14:tracePt t="99271" x="2328863" y="3871913"/>
          <p14:tracePt t="99288" x="2300288" y="3786188"/>
          <p14:tracePt t="99305" x="2279650" y="3700463"/>
          <p14:tracePt t="99322" x="2257425" y="3636963"/>
          <p14:tracePt t="99337" x="2236788" y="3565525"/>
          <p14:tracePt t="99354" x="2222500" y="3500438"/>
          <p14:tracePt t="99370" x="2200275" y="3443288"/>
          <p14:tracePt t="99387" x="2179638" y="3394075"/>
          <p14:tracePt t="99405" x="2157413" y="3351213"/>
          <p14:tracePt t="99421" x="2157413" y="3328988"/>
          <p14:tracePt t="99439" x="2143125" y="3294063"/>
          <p14:tracePt t="99456" x="2143125" y="3251200"/>
          <p14:tracePt t="99472" x="2122488" y="3228975"/>
          <p14:tracePt t="99489" x="2122488" y="3194050"/>
          <p14:tracePt t="99506" x="2122488" y="3165475"/>
          <p14:tracePt t="99525" x="2100263" y="3122613"/>
          <p14:tracePt t="99541" x="2100263" y="3108325"/>
          <p14:tracePt t="99822" x="2093913" y="3108325"/>
          <p14:tracePt t="99854" x="2093913" y="3114675"/>
          <p14:tracePt t="99878" x="2093913" y="3122613"/>
          <p14:tracePt t="100056" x="2093913" y="3128963"/>
          <p14:tracePt t="100089" x="2122488" y="3151188"/>
          <p14:tracePt t="100095" x="2185988" y="3165475"/>
          <p14:tracePt t="100104" x="2243138" y="3194050"/>
          <p14:tracePt t="100117" x="2386013" y="3228975"/>
          <p14:tracePt t="100133" x="2500313" y="3243263"/>
          <p14:tracePt t="100150" x="2579688" y="3251200"/>
          <p14:tracePt t="100167" x="2628900" y="3251200"/>
          <p14:tracePt t="100184" x="2643188" y="3251200"/>
          <p14:tracePt t="100229" x="2651125" y="3251200"/>
          <p14:tracePt t="100235" x="2671763" y="3251200"/>
          <p14:tracePt t="100252" x="2714625" y="3257550"/>
          <p14:tracePt t="100270" x="2757488" y="3257550"/>
          <p14:tracePt t="100285" x="2794000" y="3257550"/>
          <p14:tracePt t="100303" x="2822575" y="3257550"/>
          <p14:tracePt t="100319" x="2828925" y="3257550"/>
          <p14:tracePt t="100354" x="2843213" y="3251200"/>
          <p14:tracePt t="100370" x="2879725" y="3251200"/>
          <p14:tracePt t="100390" x="2936875" y="3257550"/>
          <p14:tracePt t="100406" x="2986088" y="3271838"/>
          <p14:tracePt t="100423" x="3051175" y="3271838"/>
          <p14:tracePt t="100438" x="3094038" y="3271838"/>
          <p14:tracePt t="100455" x="3108325" y="3271838"/>
          <p14:tracePt t="100489" x="3108325" y="3265488"/>
          <p14:tracePt t="100506" x="3108325" y="3251200"/>
          <p14:tracePt t="100525" x="3108325" y="3243263"/>
          <p14:tracePt t="100541" x="3100388" y="3236913"/>
          <p14:tracePt t="100626" x="3100388" y="3228975"/>
          <p14:tracePt t="100650" x="3100388" y="3222625"/>
          <p14:tracePt t="101205" x="3100388" y="3214688"/>
          <p14:tracePt t="101242" x="3086100" y="3208338"/>
          <p14:tracePt t="101251" x="3057525" y="3208338"/>
          <p14:tracePt t="101259" x="3008313" y="3208338"/>
          <p14:tracePt t="101268" x="2979738" y="3208338"/>
          <p14:tracePt t="101285" x="2894013" y="3208338"/>
          <p14:tracePt t="101302" x="2814638" y="3208338"/>
          <p14:tracePt t="101321" x="2693988" y="3208338"/>
          <p14:tracePt t="101338" x="2636838" y="3208338"/>
          <p14:tracePt t="101354" x="2586038" y="3200400"/>
          <p14:tracePt t="101370" x="2514600" y="3194050"/>
          <p14:tracePt t="101387" x="2422525" y="3186113"/>
          <p14:tracePt t="101404" x="2365375" y="3165475"/>
          <p14:tracePt t="101422" x="2286000" y="3165475"/>
          <p14:tracePt t="101438" x="2279650" y="3165475"/>
          <p14:tracePt t="101572" x="2271713" y="3165475"/>
          <p14:tracePt t="101595" x="2265363" y="3165475"/>
          <p14:tracePt t="101612" x="2257425" y="3165475"/>
          <p14:tracePt t="101617" x="2251075" y="3165475"/>
          <p14:tracePt t="101625" x="2243138" y="3165475"/>
          <p14:tracePt t="101641" x="2236788" y="3165475"/>
          <p14:tracePt t="101658" x="2222500" y="3165475"/>
          <p14:tracePt t="101692" x="2214563" y="3165475"/>
          <p14:tracePt t="101796" x="2214563" y="3171825"/>
          <p14:tracePt t="101805" x="2208213" y="3179763"/>
          <p14:tracePt t="101821" x="2208213" y="3186113"/>
          <p14:tracePt t="101829" x="2193925" y="3186113"/>
          <p14:tracePt t="101844" x="2179638" y="3186113"/>
          <p14:tracePt t="101861" x="2157413" y="3194050"/>
          <p14:tracePt t="101878" x="2157413" y="3200400"/>
          <p14:tracePt t="105995" x="2157413" y="3208338"/>
          <p14:tracePt t="106003" x="2151063" y="3222625"/>
          <p14:tracePt t="106014" x="2151063" y="3236913"/>
          <p14:tracePt t="106030" x="2151063" y="3257550"/>
          <p14:tracePt t="106047" x="2151063" y="3300413"/>
          <p14:tracePt t="106064" x="2143125" y="3322638"/>
          <p14:tracePt t="106080" x="2143125" y="3365500"/>
          <p14:tracePt t="106097" x="2143125" y="3408363"/>
          <p14:tracePt t="106114" x="2143125" y="3443288"/>
          <p14:tracePt t="106131" x="2143125" y="3479800"/>
          <p14:tracePt t="106148" x="2143125" y="3508375"/>
          <p14:tracePt t="106165" x="2143125" y="3529013"/>
          <p14:tracePt t="106184" x="2143125" y="3579813"/>
          <p14:tracePt t="106199" x="2136775" y="3622675"/>
          <p14:tracePt t="106216" x="2136775" y="3657600"/>
          <p14:tracePt t="106233" x="2136775" y="3708400"/>
          <p14:tracePt t="106250" x="2128838" y="3771900"/>
          <p14:tracePt t="106267" x="2114550" y="3814763"/>
          <p14:tracePt t="106285" x="2114550" y="3843338"/>
          <p14:tracePt t="106302" x="2108200" y="3865563"/>
          <p14:tracePt t="106319" x="2100263" y="3900488"/>
          <p14:tracePt t="106335" x="2085975" y="3943350"/>
          <p14:tracePt t="106352" x="2079625" y="3957638"/>
          <p14:tracePt t="106369" x="2071688" y="3986213"/>
          <p14:tracePt t="106386" x="2051050" y="4037013"/>
          <p14:tracePt t="106404" x="2043113" y="4071938"/>
          <p14:tracePt t="106419" x="2028825" y="4114800"/>
          <p14:tracePt t="106436" x="2014538" y="4137025"/>
          <p14:tracePt t="106453" x="2014538" y="4151313"/>
          <p14:tracePt t="106470" x="2014538" y="4157663"/>
          <p14:tracePt t="106487" x="2014538" y="4165600"/>
          <p14:tracePt t="106563" x="2008188" y="4165600"/>
          <p14:tracePt t="106581" x="2000250" y="4171950"/>
          <p14:tracePt t="106594" x="1993900" y="4179888"/>
          <p14:tracePt t="106609" x="1985963" y="4194175"/>
          <p14:tracePt t="106618" x="1985963" y="4208463"/>
          <p14:tracePt t="106626" x="1979613" y="4208463"/>
          <p14:tracePt t="106639" x="1979613" y="4214813"/>
          <p14:tracePt t="107078" x="1993900" y="4214813"/>
          <p14:tracePt t="107087" x="2022475" y="4214813"/>
          <p14:tracePt t="107097" x="2043113" y="4214813"/>
          <p14:tracePt t="107114" x="2100263" y="4214813"/>
          <p14:tracePt t="107130" x="2143125" y="4214813"/>
          <p14:tracePt t="107133" x="2157413" y="4214813"/>
          <p14:tracePt t="107149" x="2200275" y="4214813"/>
          <p14:tracePt t="107166" x="2265363" y="4229100"/>
          <p14:tracePt t="107184" x="2328863" y="4243388"/>
          <p14:tracePt t="107201" x="2379663" y="4243388"/>
          <p14:tracePt t="107216" x="2386013" y="4243388"/>
          <p14:tracePt t="107233" x="2400300" y="4243388"/>
          <p14:tracePt t="107250" x="2408238" y="4243388"/>
          <p14:tracePt t="107284" x="2422525" y="4243388"/>
          <p14:tracePt t="107317" x="2428875" y="4243388"/>
          <p14:tracePt t="107334" x="2436813" y="4243388"/>
          <p14:tracePt t="107351" x="2457450" y="4243388"/>
          <p14:tracePt t="107385" x="2471738" y="4243388"/>
          <p14:tracePt t="107402" x="2486025" y="4243388"/>
          <p14:tracePt t="107420" x="2500313" y="4243388"/>
          <p14:tracePt t="107436" x="2508250" y="4237038"/>
          <p14:tracePt t="107453" x="2514600" y="4237038"/>
          <p14:tracePt t="107470" x="2528888" y="4237038"/>
          <p14:tracePt t="107486" x="2557463" y="4237038"/>
          <p14:tracePt t="107503" x="2593975" y="4237038"/>
          <p14:tracePt t="107520" x="2614613" y="4237038"/>
          <p14:tracePt t="107537" x="2643188" y="4237038"/>
          <p14:tracePt t="107571" x="2657475" y="4237038"/>
          <p14:tracePt t="107605" x="2665413" y="4237038"/>
          <p14:tracePt t="107623" x="2671763" y="4237038"/>
          <p14:tracePt t="107639" x="2686050" y="4237038"/>
          <p14:tracePt t="107656" x="2708275" y="4237038"/>
          <p14:tracePt t="107673" x="2722563" y="4237038"/>
          <p14:tracePt t="107690" x="2736850" y="4237038"/>
          <p14:tracePt t="107707" x="2751138" y="4237038"/>
          <p14:tracePt t="107724" x="2757488" y="4237038"/>
          <p14:tracePt t="107741" x="2765425" y="4237038"/>
          <p14:tracePt t="107844" x="2765425" y="4243388"/>
          <p14:tracePt t="107859" x="2771775" y="4243388"/>
          <p14:tracePt t="107868" x="2779713" y="4243388"/>
          <p14:tracePt t="107877" x="2800350" y="4251325"/>
          <p14:tracePt t="107893" x="2808288" y="4257675"/>
          <p14:tracePt t="107910" x="2822575" y="4257675"/>
          <p14:tracePt t="107928" x="2843213" y="4257675"/>
          <p14:tracePt t="107944" x="2851150" y="4257675"/>
          <p14:tracePt t="107961" x="2865438" y="4257675"/>
          <p14:tracePt t="107978" x="2894013" y="4257675"/>
          <p14:tracePt t="107995" x="2914650" y="4257675"/>
          <p14:tracePt t="108012" x="2943225" y="4257675"/>
          <p14:tracePt t="108030" x="3014663" y="4257675"/>
          <p14:tracePt t="108046" x="3043238" y="4257675"/>
          <p14:tracePt t="108063" x="3065463" y="4257675"/>
          <p14:tracePt t="108082" x="3079750" y="4257675"/>
          <p14:tracePt t="108098" x="3100388" y="4257675"/>
          <p14:tracePt t="108113" x="3143250" y="4257675"/>
          <p14:tracePt t="108132" x="3200400" y="4257675"/>
          <p14:tracePt t="108147" x="3222625" y="4271963"/>
          <p14:tracePt t="108165" x="3257550" y="4271963"/>
          <p14:tracePt t="108181" x="3294063" y="4286250"/>
          <p14:tracePt t="108198" x="3328988" y="4300538"/>
          <p14:tracePt t="108215" x="3386138" y="4300538"/>
          <p14:tracePt t="108232" x="3408363" y="4308475"/>
          <p14:tracePt t="108250" x="3422650" y="4308475"/>
          <p14:tracePt t="108266" x="3429000" y="4308475"/>
          <p14:tracePt t="108367" x="3436938" y="4308475"/>
          <p14:tracePt t="108374" x="3451225" y="4308475"/>
          <p14:tracePt t="108385" x="3457575" y="4308475"/>
          <p14:tracePt t="108405" x="3471863" y="4308475"/>
          <p14:tracePt t="108420" x="3479800" y="4308475"/>
          <p14:tracePt t="108437" x="3486150" y="4308475"/>
          <p14:tracePt t="108452" x="3508375" y="4308475"/>
          <p14:tracePt t="108470" x="3522663" y="4308475"/>
          <p14:tracePt t="108486" x="3543300" y="4308475"/>
          <p14:tracePt t="108503" x="3586163" y="4308475"/>
          <p14:tracePt t="108520" x="3608388" y="4308475"/>
          <p14:tracePt t="108538" x="3636963" y="4308475"/>
          <p14:tracePt t="108554" x="3657600" y="4308475"/>
          <p14:tracePt t="108573" x="3679825" y="4308475"/>
          <p14:tracePt t="108588" x="3700463" y="4308475"/>
          <p14:tracePt t="108605" x="3714750" y="4308475"/>
          <p14:tracePt t="108621" x="3729038" y="4308475"/>
          <p14:tracePt t="108639" x="3743325" y="4308475"/>
          <p14:tracePt t="108656" x="3751263" y="4314825"/>
          <p14:tracePt t="108673" x="3757613" y="4314825"/>
          <p14:tracePt t="108690" x="3765550" y="4314825"/>
          <p14:tracePt t="108707" x="3779838" y="4314825"/>
          <p14:tracePt t="108724" x="3786188" y="4314825"/>
          <p14:tracePt t="108741" x="3794125" y="4314825"/>
          <p14:tracePt t="108923" x="3800475" y="4314825"/>
          <p14:tracePt t="109219" x="3779838" y="4308475"/>
          <p14:tracePt t="109227" x="3765550" y="4294188"/>
          <p14:tracePt t="109233" x="3751263" y="4286250"/>
          <p14:tracePt t="109249" x="3665538" y="4243388"/>
          <p14:tracePt t="109266" x="3579813" y="4208463"/>
          <p14:tracePt t="109283" x="3494088" y="4165600"/>
          <p14:tracePt t="109300" x="3400425" y="4114800"/>
          <p14:tracePt t="109317" x="3294063" y="4086225"/>
          <p14:tracePt t="109333" x="3122613" y="3971925"/>
          <p14:tracePt t="109350" x="3014663" y="3871913"/>
          <p14:tracePt t="109368" x="2851150" y="3757613"/>
          <p14:tracePt t="109384" x="2714625" y="3636963"/>
          <p14:tracePt t="109402" x="2593975" y="3543300"/>
          <p14:tracePt t="109418" x="2479675" y="3471863"/>
          <p14:tracePt t="109435" x="2322513" y="3379788"/>
          <p14:tracePt t="109452" x="2265363" y="3351213"/>
          <p14:tracePt t="109469" x="2243138" y="3314700"/>
          <p14:tracePt t="109486" x="2200275" y="3271838"/>
          <p14:tracePt t="109503" x="2165350" y="3236913"/>
          <p14:tracePt t="109520" x="2143125" y="3214688"/>
          <p14:tracePt t="109537" x="2093913" y="3171825"/>
          <p14:tracePt t="109553" x="2085975" y="3171825"/>
          <p14:tracePt t="109571" x="2079625" y="3165475"/>
          <p14:tracePt t="109588" x="2079625" y="3157538"/>
          <p14:tracePt t="109842" x="2085975" y="3157538"/>
          <p14:tracePt t="109866" x="2093913" y="3157538"/>
          <p14:tracePt t="109897" x="2100263" y="3157538"/>
          <p14:tracePt t="110000" x="2108200" y="3157538"/>
          <p14:tracePt t="110006" x="2128838" y="3179763"/>
          <p14:tracePt t="110014" x="2128838" y="3194050"/>
          <p14:tracePt t="110028" x="2157413" y="3222625"/>
          <p14:tracePt t="110046" x="2228850" y="3314700"/>
          <p14:tracePt t="110062" x="2300288" y="3371850"/>
          <p14:tracePt t="110079" x="2357438" y="3422650"/>
          <p14:tracePt t="110096" x="2451100" y="3471863"/>
          <p14:tracePt t="110113" x="2528888" y="3536950"/>
          <p14:tracePt t="110130" x="2571750" y="3586163"/>
          <p14:tracePt t="110147" x="2679700" y="3686175"/>
          <p14:tracePt t="110164" x="2757488" y="3757613"/>
          <p14:tracePt t="110181" x="2843213" y="3836988"/>
          <p14:tracePt t="110199" x="2922588" y="3900488"/>
          <p14:tracePt t="110214" x="3008313" y="3965575"/>
          <p14:tracePt t="110217" x="3051175" y="3994150"/>
          <p14:tracePt t="110232" x="3100388" y="4022725"/>
          <p14:tracePt t="110249" x="3208338" y="4065588"/>
          <p14:tracePt t="110265" x="3271838" y="4079875"/>
          <p14:tracePt t="110283" x="3343275" y="4114800"/>
          <p14:tracePt t="110300" x="3365500" y="4122738"/>
          <p14:tracePt t="110317" x="3386138" y="4129088"/>
          <p14:tracePt t="110334" x="3414713" y="4143375"/>
          <p14:tracePt t="110350" x="3436938" y="4157663"/>
          <p14:tracePt t="110367" x="3465513" y="4179888"/>
          <p14:tracePt t="110385" x="3486150" y="4186238"/>
          <p14:tracePt t="110402" x="3536950" y="4208463"/>
          <p14:tracePt t="110420" x="3636963" y="4251325"/>
          <p14:tracePt t="110436" x="3679825" y="4251325"/>
          <p14:tracePt t="110452" x="3743325" y="4257675"/>
          <p14:tracePt t="110469" x="3779838" y="4265613"/>
          <p14:tracePt t="110487" x="3836988" y="4279900"/>
          <p14:tracePt t="110504" x="3879850" y="4294188"/>
          <p14:tracePt t="110522" x="3957638" y="4314825"/>
          <p14:tracePt t="110538" x="4008438" y="4314825"/>
          <p14:tracePt t="110556" x="4051300" y="4314825"/>
          <p14:tracePt t="110570" x="4086225" y="4308475"/>
          <p14:tracePt t="110587" x="4100513" y="4308475"/>
          <p14:tracePt t="110604" x="4114800" y="4308475"/>
          <p14:tracePt t="110621" x="4122738" y="4308475"/>
          <p14:tracePt t="110638" x="4143375" y="4308475"/>
          <p14:tracePt t="110640" x="4151313" y="4308475"/>
          <p14:tracePt t="110657" x="4157663" y="4308475"/>
          <p14:tracePt t="110672" x="4194175" y="4308475"/>
          <p14:tracePt t="110689" x="4237038" y="4308475"/>
          <p14:tracePt t="110706" x="4279900" y="4308475"/>
          <p14:tracePt t="110723" x="4343400" y="4308475"/>
          <p14:tracePt t="110740" x="4394200" y="4308475"/>
          <p14:tracePt t="110757" x="4429125" y="4308475"/>
          <p14:tracePt t="110774" x="4471988" y="4308475"/>
          <p14:tracePt t="110793" x="4508500" y="4308475"/>
          <p14:tracePt t="110809" x="4572000" y="4308475"/>
          <p14:tracePt t="110826" x="4665663" y="4308475"/>
          <p14:tracePt t="110842" x="4743450" y="4308475"/>
          <p14:tracePt t="110858" x="4829175" y="4308475"/>
          <p14:tracePt t="110875" x="4929188" y="4300538"/>
          <p14:tracePt t="110892" x="4994275" y="4300538"/>
          <p14:tracePt t="110909" x="5094288" y="4294188"/>
          <p14:tracePt t="110926" x="5151438" y="4286250"/>
          <p14:tracePt t="110928" x="5200650" y="4286250"/>
          <p14:tracePt t="110945" x="5243513" y="4286250"/>
          <p14:tracePt t="110960" x="5308600" y="4286250"/>
          <p14:tracePt t="110977" x="5337175" y="4286250"/>
          <p14:tracePt t="110994" x="5394325" y="4279900"/>
          <p14:tracePt t="111011" x="5429250" y="4286250"/>
          <p14:tracePt t="111028" x="5486400" y="4300538"/>
          <p14:tracePt t="111046" x="5522913" y="4300538"/>
          <p14:tracePt t="111062" x="5543550" y="4300538"/>
          <p14:tracePt t="111080" x="5551488" y="4300538"/>
          <p14:tracePt t="111096" x="5557838" y="4300538"/>
          <p14:tracePt t="111234" x="5565775" y="4308475"/>
          <p14:tracePt t="111244" x="5580063" y="4308475"/>
          <p14:tracePt t="111251" x="5594350" y="4308475"/>
          <p14:tracePt t="111266" x="5622925" y="4314825"/>
          <p14:tracePt t="111284" x="5643563" y="4322763"/>
          <p14:tracePt t="111299" x="5651500" y="4322763"/>
          <p14:tracePt t="111316" x="5657850" y="4322763"/>
          <p14:tracePt t="111420" x="5665788" y="4322763"/>
          <p14:tracePt t="111626" x="5672138" y="4322763"/>
          <p14:tracePt t="115266" x="5665788" y="4322763"/>
          <p14:tracePt t="115274" x="5657850" y="4329113"/>
          <p14:tracePt t="115283" x="5651500" y="4329113"/>
          <p14:tracePt t="115300" x="5608638" y="4351338"/>
          <p14:tracePt t="115317" x="5580063" y="4365625"/>
          <p14:tracePt t="115333" x="5508625" y="4386263"/>
          <p14:tracePt t="115349" x="5472113" y="4394200"/>
          <p14:tracePt t="115366" x="5322888" y="4414838"/>
          <p14:tracePt t="115382" x="5280025" y="4422775"/>
          <p14:tracePt t="115399" x="5229225" y="4457700"/>
          <p14:tracePt t="115416" x="5200650" y="4479925"/>
          <p14:tracePt t="115434" x="5151438" y="4494213"/>
          <p14:tracePt t="115451" x="5072063" y="4514850"/>
          <p14:tracePt t="115467" x="5051425" y="4522788"/>
          <p14:tracePt t="115486" x="5000625" y="4537075"/>
          <p14:tracePt t="115503" x="4957763" y="4543425"/>
          <p14:tracePt t="115520" x="4900613" y="4543425"/>
          <p14:tracePt t="115536" x="4843463" y="4551363"/>
          <p14:tracePt t="115552" x="4722813" y="4551363"/>
          <p14:tracePt t="115569" x="4629150" y="4565650"/>
          <p14:tracePt t="115586" x="4543425" y="4579938"/>
          <p14:tracePt t="115603" x="4465638" y="4586288"/>
          <p14:tracePt t="115620" x="4394200" y="4594225"/>
          <p14:tracePt t="115636" x="4314825" y="4594225"/>
          <p14:tracePt t="115654" x="4179888" y="4565650"/>
          <p14:tracePt t="115670" x="4071938" y="4565650"/>
          <p14:tracePt t="115687" x="3971925" y="4565650"/>
          <p14:tracePt t="115704" x="3886200" y="4557713"/>
          <p14:tracePt t="115722" x="3800475" y="4551363"/>
          <p14:tracePt t="115739" x="3708400" y="4543425"/>
          <p14:tracePt t="115756" x="3614738" y="4529138"/>
          <p14:tracePt t="115773" x="3565525" y="4522788"/>
          <p14:tracePt t="115790" x="3536950" y="4514850"/>
          <p14:tracePt t="115808" x="3508375" y="4514850"/>
          <p14:tracePt t="115825" x="3500438" y="4514850"/>
          <p14:tracePt t="116046" x="3522663" y="4514850"/>
          <p14:tracePt t="116054" x="3543300" y="4514850"/>
          <p14:tracePt t="116064" x="3551238" y="4514850"/>
          <p14:tracePt t="116079" x="3600450" y="4508500"/>
          <p14:tracePt t="116094" x="3643313" y="4508500"/>
          <p14:tracePt t="116111" x="3700463" y="4508500"/>
          <p14:tracePt t="116128" x="3757613" y="4514850"/>
          <p14:tracePt t="116147" x="3814763" y="4522788"/>
          <p14:tracePt t="116164" x="3843338" y="4529138"/>
          <p14:tracePt t="116180" x="3879850" y="4529138"/>
          <p14:tracePt t="116197" x="3922713" y="4529138"/>
          <p14:tracePt t="116213" x="3971925" y="4529138"/>
          <p14:tracePt t="116229" x="4000500" y="4537075"/>
          <p14:tracePt t="116247" x="4029075" y="4537075"/>
          <p14:tracePt t="116263" x="4079875" y="4543425"/>
          <p14:tracePt t="116280" x="4094163" y="4543425"/>
          <p14:tracePt t="116298" x="4108450" y="4551363"/>
          <p14:tracePt t="116314" x="4122738" y="4557713"/>
          <p14:tracePt t="116331" x="4137025" y="4557713"/>
          <p14:tracePt t="116348" x="4151313" y="4565650"/>
          <p14:tracePt t="116366" x="4200525" y="4565650"/>
          <p14:tracePt t="116382" x="4229100" y="4572000"/>
          <p14:tracePt t="116399" x="4271963" y="4572000"/>
          <p14:tracePt t="116417" x="4314825" y="4572000"/>
          <p14:tracePt t="116433" x="4337050" y="4565650"/>
          <p14:tracePt t="116449" x="4371975" y="4565650"/>
          <p14:tracePt t="116467" x="4386263" y="4565650"/>
          <p14:tracePt t="116484" x="4414838" y="4565650"/>
          <p14:tracePt t="116501" x="4437063" y="4565650"/>
          <p14:tracePt t="116517" x="4465638" y="4565650"/>
          <p14:tracePt t="116535" x="4479925" y="4565650"/>
          <p14:tracePt t="116552" x="4522788" y="4565650"/>
          <p14:tracePt t="116568" x="4565650" y="4565650"/>
          <p14:tracePt t="116586" x="4579938" y="4565650"/>
          <p14:tracePt t="116602" x="4600575" y="4565650"/>
          <p14:tracePt t="116619" x="4614863" y="4565650"/>
          <p14:tracePt t="116636" x="4651375" y="4565650"/>
          <p14:tracePt t="116654" x="4665663" y="4565650"/>
          <p14:tracePt t="116670" x="4679950" y="4565650"/>
          <p14:tracePt t="116687" x="4714875" y="4572000"/>
          <p14:tracePt t="116705" x="4743450" y="4572000"/>
          <p14:tracePt t="116721" x="4765675" y="4572000"/>
          <p14:tracePt t="116738" x="4779963" y="4572000"/>
          <p14:tracePt t="116755" x="4822825" y="4572000"/>
          <p14:tracePt t="116773" x="4843463" y="4572000"/>
          <p14:tracePt t="116790" x="4865688" y="4572000"/>
          <p14:tracePt t="116807" x="4894263" y="4586288"/>
          <p14:tracePt t="116826" x="4922838" y="4586288"/>
          <p14:tracePt t="116842" x="4951413" y="4586288"/>
          <p14:tracePt t="116858" x="4979988" y="4586288"/>
          <p14:tracePt t="116875" x="5022850" y="4586288"/>
          <p14:tracePt t="116892" x="5065713" y="4586288"/>
          <p14:tracePt t="116909" x="5100638" y="4586288"/>
          <p14:tracePt t="116926" x="5122863" y="4586288"/>
          <p14:tracePt t="116941" x="5129213" y="4586288"/>
          <p14:tracePt t="116958" x="5143500" y="4586288"/>
          <p14:tracePt t="116992" x="5165725" y="4586288"/>
          <p14:tracePt t="117009" x="5172075" y="4586288"/>
          <p14:tracePt t="117026" x="5200650" y="4586288"/>
          <p14:tracePt t="117043" x="5243513" y="4579938"/>
          <p14:tracePt t="117059" x="5272088" y="4572000"/>
          <p14:tracePt t="117076" x="5286375" y="4565650"/>
          <p14:tracePt t="117111" x="5294313" y="4565650"/>
          <p14:tracePt t="117133" x="5300663" y="4565650"/>
          <p14:tracePt t="117146" x="5314950" y="4557713"/>
          <p14:tracePt t="117163" x="5322888" y="4557713"/>
          <p14:tracePt t="117178" x="5343525" y="4557713"/>
          <p14:tracePt t="117195" x="5372100" y="4551363"/>
          <p14:tracePt t="117212" x="5386388" y="4543425"/>
          <p14:tracePt t="117229" x="5408613" y="4543425"/>
          <p14:tracePt t="117249" x="5443538" y="4543425"/>
          <p14:tracePt t="117265" x="5451475" y="4543425"/>
          <p14:tracePt t="117282" x="5465763" y="4543425"/>
          <p14:tracePt t="117299" x="5486400" y="4543425"/>
          <p14:tracePt t="117315" x="5500688" y="4543425"/>
          <p14:tracePt t="117333" x="5508625" y="4543425"/>
          <p14:tracePt t="117349" x="5529263" y="4543425"/>
          <p14:tracePt t="117365" x="5557838" y="4543425"/>
          <p14:tracePt t="117382" x="5580063" y="4543425"/>
          <p14:tracePt t="117399" x="5586413" y="4543425"/>
          <p14:tracePt t="117420" x="5608638" y="4543425"/>
          <p14:tracePt t="117433" x="5614988" y="4543425"/>
          <p14:tracePt t="117450" x="5629275" y="4543425"/>
          <p14:tracePt t="117467" x="5643563" y="4543425"/>
          <p14:tracePt t="117483" x="5651500" y="4543425"/>
          <p14:tracePt t="117500" x="5672138" y="4543425"/>
          <p14:tracePt t="117517" x="5694363" y="4543425"/>
          <p14:tracePt t="117534" x="5700713" y="4543425"/>
          <p14:tracePt t="117553" x="5722938" y="4551363"/>
          <p14:tracePt t="117568" x="5743575" y="4551363"/>
          <p14:tracePt t="117585" x="5757863" y="4551363"/>
          <p14:tracePt t="117604" x="5772150" y="4551363"/>
          <p14:tracePt t="117621" x="5780088" y="4551363"/>
          <p14:tracePt t="117636" x="5794375" y="4551363"/>
          <p14:tracePt t="117638" x="5800725" y="4551363"/>
          <p14:tracePt t="117653" x="5808663" y="4551363"/>
          <p14:tracePt t="117657" x="5822950" y="4551363"/>
          <p14:tracePt t="117669" x="5843588" y="4551363"/>
          <p14:tracePt t="117687" x="5886450" y="4557713"/>
          <p14:tracePt t="117704" x="5900738" y="4557713"/>
          <p14:tracePt t="117721" x="5943600" y="4565650"/>
          <p14:tracePt t="117738" x="6008688" y="4572000"/>
          <p14:tracePt t="117755" x="6043613" y="4579938"/>
          <p14:tracePt t="117771" x="6094413" y="4579938"/>
          <p14:tracePt t="117788" x="6122988" y="4579938"/>
          <p14:tracePt t="117805" x="6151563" y="4579938"/>
          <p14:tracePt t="117822" x="6180138" y="4579938"/>
          <p14:tracePt t="117839" x="6223000" y="4579938"/>
          <p14:tracePt t="117856" x="6243638" y="4579938"/>
          <p14:tracePt t="117873" x="6257925" y="4579938"/>
          <p14:tracePt t="117890" x="6286500" y="4586288"/>
          <p14:tracePt t="117907" x="6300788" y="4594225"/>
          <p14:tracePt t="117924" x="6329363" y="4600575"/>
          <p14:tracePt t="117941" x="6365875" y="4600575"/>
          <p14:tracePt t="117959" x="6437313" y="4608513"/>
          <p14:tracePt t="117975" x="6480175" y="4614863"/>
          <p14:tracePt t="117992" x="6572250" y="4629150"/>
          <p14:tracePt t="118009" x="6651625" y="4643438"/>
          <p14:tracePt t="118025" x="6700838" y="4643438"/>
          <p14:tracePt t="118042" x="6743700" y="4643438"/>
          <p14:tracePt t="118059" x="6800850" y="4643438"/>
          <p14:tracePt t="118077" x="6823075" y="4643438"/>
          <p14:tracePt t="118111" x="6843713" y="4643438"/>
          <p14:tracePt t="118128" x="6858000" y="4643438"/>
          <p14:tracePt t="118144" x="6865938" y="4643438"/>
          <p14:tracePt t="118161" x="6894513" y="4651375"/>
          <p14:tracePt t="118181" x="6900863" y="4651375"/>
          <p14:tracePt t="118475" x="6908800" y="4651375"/>
          <p14:tracePt t="119257" x="6900863" y="4651375"/>
          <p14:tracePt t="119278" x="6894513" y="4651375"/>
          <p14:tracePt t="119287" x="6872288" y="4651375"/>
          <p14:tracePt t="119296" x="6858000" y="4651375"/>
          <p14:tracePt t="119313" x="6837363" y="4651375"/>
          <p14:tracePt t="119330" x="6808788" y="4651375"/>
          <p14:tracePt t="119348" x="6780213" y="4651375"/>
          <p14:tracePt t="119364" x="6765925" y="4651375"/>
          <p14:tracePt t="119381" x="6757988" y="4651375"/>
          <p14:tracePt t="119398" x="6743700" y="4651375"/>
          <p14:tracePt t="119415" x="6723063" y="4651375"/>
          <p14:tracePt t="119432" x="6700838" y="4643438"/>
          <p14:tracePt t="119448" x="6680200" y="4637088"/>
          <p14:tracePt t="119467" x="6665913" y="4637088"/>
          <p14:tracePt t="119484" x="6651625" y="4637088"/>
          <p14:tracePt t="119500" x="6637338" y="4629150"/>
          <p14:tracePt t="119517" x="6608763" y="4629150"/>
          <p14:tracePt t="119534" x="6594475" y="4629150"/>
          <p14:tracePt t="119550" x="6586538" y="4629150"/>
          <p14:tracePt t="119552" x="6580188" y="4629150"/>
          <p14:tracePt t="119568" x="6565900" y="4629150"/>
          <p14:tracePt t="119584" x="6551613" y="4629150"/>
          <p14:tracePt t="119601" x="6543675" y="4629150"/>
          <p14:tracePt t="119619" x="6537325" y="4629150"/>
          <p14:tracePt t="119635" x="6529388" y="4622800"/>
          <p14:tracePt t="119652" x="6523038" y="4622800"/>
          <p14:tracePt t="119655" x="6508750" y="4622800"/>
          <p14:tracePt t="119672" x="6472238" y="4614863"/>
          <p14:tracePt t="119686" x="6451600" y="4614863"/>
          <p14:tracePt t="119705" x="6415088" y="4614863"/>
          <p14:tracePt t="119721" x="6380163" y="4614863"/>
          <p14:tracePt t="119737" x="6351588" y="4614863"/>
          <p14:tracePt t="119754" x="6337300" y="4608513"/>
          <p14:tracePt t="119771" x="6323013" y="4608513"/>
          <p14:tracePt t="119789" x="6315075" y="4608513"/>
          <p14:tracePt t="119806" x="6308725" y="4608513"/>
          <p14:tracePt t="119906" x="6300788" y="4608513"/>
          <p14:tracePt t="119999" x="6294438" y="4608513"/>
          <p14:tracePt t="120080" x="6286500" y="4608513"/>
          <p14:tracePt t="120097" x="6280150" y="4600575"/>
          <p14:tracePt t="120117" x="6272213" y="4600575"/>
          <p14:tracePt t="120155" x="6265863" y="4600575"/>
          <p14:tracePt t="120287" x="6257925" y="4600575"/>
          <p14:tracePt t="120422" x="6251575" y="4600575"/>
          <p14:tracePt t="120599" x="6243638" y="4600575"/>
          <p14:tracePt t="121031" x="6237288" y="4600575"/>
          <p14:tracePt t="121062" x="6229350" y="4600575"/>
          <p14:tracePt t="121077" x="6223000" y="4600575"/>
          <p14:tracePt t="121166" x="6215063" y="4600575"/>
          <p14:tracePt t="121193" x="6208713" y="4600575"/>
          <p14:tracePt t="121208" x="6200775" y="4600575"/>
          <p14:tracePt t="121225" x="6194425" y="4600575"/>
          <p14:tracePt t="121233" x="6186488" y="4600575"/>
          <p14:tracePt t="121245" x="6165850" y="4600575"/>
          <p14:tracePt t="121262" x="6143625" y="4600575"/>
          <p14:tracePt t="121280" x="6122988" y="4600575"/>
          <p14:tracePt t="121296" x="6108700" y="4600575"/>
          <p14:tracePt t="121313" x="6100763" y="4600575"/>
          <p14:tracePt t="121329" x="6086475" y="4600575"/>
          <p14:tracePt t="121347" x="6080125" y="4600575"/>
          <p14:tracePt t="121365" x="6065838" y="4600575"/>
          <p14:tracePt t="121382" x="6051550" y="4600575"/>
          <p14:tracePt t="121398" x="6043613" y="4600575"/>
          <p14:tracePt t="121415" x="6015038" y="4600575"/>
          <p14:tracePt t="121431" x="5972175" y="4608513"/>
          <p14:tracePt t="121448" x="5943600" y="4608513"/>
          <p14:tracePt t="121465" x="5872163" y="4608513"/>
          <p14:tracePt t="121482" x="5822950" y="4608513"/>
          <p14:tracePt t="121499" x="5743575" y="4608513"/>
          <p14:tracePt t="121516" x="5686425" y="4608513"/>
          <p14:tracePt t="121533" x="5622925" y="4608513"/>
          <p14:tracePt t="121550" x="5551488" y="4608513"/>
          <p14:tracePt t="121567" x="5443538" y="4614863"/>
          <p14:tracePt t="121586" x="5394325" y="4614863"/>
          <p14:tracePt t="121601" x="5322888" y="4614863"/>
          <p14:tracePt t="121619" x="5243513" y="4608513"/>
          <p14:tracePt t="121636" x="5208588" y="4600575"/>
          <p14:tracePt t="121651" x="5137150" y="4600575"/>
          <p14:tracePt t="121654" x="5114925" y="4600575"/>
          <p14:tracePt t="121668" x="5086350" y="4600575"/>
          <p14:tracePt t="121685" x="4986338" y="4600575"/>
          <p14:tracePt t="121703" x="4943475" y="4600575"/>
          <p14:tracePt t="121719" x="4922838" y="4600575"/>
          <p14:tracePt t="121736" x="4894263" y="4594225"/>
          <p14:tracePt t="121753" x="4822825" y="4586288"/>
          <p14:tracePt t="121770" x="4729163" y="4579938"/>
          <p14:tracePt t="121787" x="4622800" y="4572000"/>
          <p14:tracePt t="121804" x="4514850" y="4572000"/>
          <p14:tracePt t="121821" x="4437063" y="4572000"/>
          <p14:tracePt t="121840" x="4394200" y="4572000"/>
          <p14:tracePt t="121857" x="4329113" y="4557713"/>
          <p14:tracePt t="121874" x="4257675" y="4551363"/>
          <p14:tracePt t="121890" x="4214813" y="4551363"/>
          <p14:tracePt t="121907" x="4179888" y="4551363"/>
          <p14:tracePt t="121923" x="4143375" y="4551363"/>
          <p14:tracePt t="121940" x="4100513" y="4551363"/>
          <p14:tracePt t="121956" x="4086225" y="4557713"/>
          <p14:tracePt t="121958" x="4079875" y="4557713"/>
          <p14:tracePt t="122069" x="4086225" y="4551363"/>
          <p14:tracePt t="122077" x="4086225" y="4543425"/>
          <p14:tracePt t="122125" x="4094163" y="4543425"/>
          <p14:tracePt t="122140" x="4100513" y="4537075"/>
          <p14:tracePt t="122157" x="4108450" y="4537075"/>
          <p14:tracePt t="122162" x="4114800" y="4537075"/>
          <p14:tracePt t="122177" x="4129088" y="4537075"/>
          <p14:tracePt t="122193" x="4143375" y="4537075"/>
          <p14:tracePt t="122211" x="4151313" y="4537075"/>
          <p14:tracePt t="122227" x="4165600" y="4537075"/>
          <p14:tracePt t="122245" x="4179888" y="4537075"/>
          <p14:tracePt t="122262" x="4208463" y="4543425"/>
          <p14:tracePt t="122278" x="4229100" y="4551363"/>
          <p14:tracePt t="122297" x="4257675" y="4551363"/>
          <p14:tracePt t="122313" x="4294188" y="4557713"/>
          <p14:tracePt t="122329" x="4329113" y="4557713"/>
          <p14:tracePt t="122346" x="4357688" y="4572000"/>
          <p14:tracePt t="122364" x="4414838" y="4586288"/>
          <p14:tracePt t="122382" x="4451350" y="4594225"/>
          <p14:tracePt t="122398" x="4486275" y="4594225"/>
          <p14:tracePt t="122416" x="4494213" y="4600575"/>
          <p14:tracePt t="122431" x="4508500" y="4600575"/>
          <p14:tracePt t="122497" x="4514850" y="4600575"/>
          <p14:tracePt t="122521" x="4522788" y="4600575"/>
          <p14:tracePt t="122573" x="4529138" y="4600575"/>
          <p14:tracePt t="122577" x="4537075" y="4600575"/>
          <p14:tracePt t="122583" x="4557713" y="4600575"/>
          <p14:tracePt t="122602" x="4565650" y="4600575"/>
          <p14:tracePt t="122619" x="4572000" y="4600575"/>
          <p14:tracePt t="122771" x="4579938" y="4600575"/>
          <p14:tracePt t="122832" x="4586288" y="4600575"/>
          <p14:tracePt t="122952" x="4594225" y="4600575"/>
          <p14:tracePt t="122992" x="4600575" y="4600575"/>
          <p14:tracePt t="123007" x="4608513" y="4600575"/>
          <p14:tracePt t="123178" x="4614863" y="4600575"/>
          <p14:tracePt t="123256" x="4622800" y="4600575"/>
          <p14:tracePt t="123281" x="4637088" y="4600575"/>
          <p14:tracePt t="123298" x="4643438" y="4600575"/>
          <p14:tracePt t="123320" x="4651375" y="4600575"/>
          <p14:tracePt t="123327" x="4657725" y="4600575"/>
          <p14:tracePt t="123343" x="4657725" y="4594225"/>
          <p14:tracePt t="123350" x="4665663" y="4594225"/>
          <p14:tracePt t="123374" x="4672013" y="4594225"/>
          <p14:tracePt t="123390" x="4679950" y="4594225"/>
          <p14:tracePt t="123491" x="4686300" y="4594225"/>
          <p14:tracePt t="123513" x="4694238" y="4594225"/>
          <p14:tracePt t="123530" x="4700588" y="4594225"/>
          <p14:tracePt t="123562" x="4714875" y="4594225"/>
          <p14:tracePt t="123655" x="4722813" y="4594225"/>
          <p14:tracePt t="123695" x="4729163" y="4594225"/>
          <p14:tracePt t="123719" x="4737100" y="4594225"/>
          <p14:tracePt t="123736" x="4743450" y="4594225"/>
          <p14:tracePt t="123741" x="4751388" y="4594225"/>
          <p14:tracePt t="123764" x="4757738" y="4594225"/>
          <p14:tracePt t="123781" x="4772025" y="4586288"/>
          <p14:tracePt t="123796" x="4779963" y="4586288"/>
          <p14:tracePt t="123821" x="4786313" y="4586288"/>
          <p14:tracePt t="123833" x="4794250" y="4586288"/>
          <p14:tracePt t="123841" x="4794250" y="4579938"/>
          <p14:tracePt t="123855" x="4800600" y="4579938"/>
          <p14:tracePt t="123871" x="4808538" y="4579938"/>
          <p14:tracePt t="123888" x="4814888" y="4579938"/>
          <p14:tracePt t="123906" x="4822825" y="4579938"/>
          <p14:tracePt t="123959" x="4822825" y="4572000"/>
          <p14:tracePt t="123967" x="4829175" y="4572000"/>
          <p14:tracePt t="123975" x="4843463" y="4572000"/>
          <p14:tracePt t="123990" x="4865688" y="4572000"/>
          <p14:tracePt t="124007" x="4886325" y="4572000"/>
          <p14:tracePt t="124024" x="4900613" y="4572000"/>
          <p14:tracePt t="124041" x="4922838" y="4572000"/>
          <p14:tracePt t="124058" x="4929188" y="4572000"/>
          <p14:tracePt t="124075" x="4943475" y="4572000"/>
          <p14:tracePt t="124131" x="4951413" y="4572000"/>
          <p14:tracePt t="124747" x="4937125" y="4572000"/>
          <p14:tracePt t="124756" x="4908550" y="4572000"/>
          <p14:tracePt t="124765" x="4865688" y="4572000"/>
          <p14:tracePt t="124773" x="4786313" y="4572000"/>
          <p14:tracePt t="124786" x="4643438" y="4551363"/>
          <p14:tracePt t="124803" x="4500563" y="4522788"/>
          <p14:tracePt t="124820" x="4371975" y="4500563"/>
          <p14:tracePt t="124837" x="4208463" y="4429125"/>
          <p14:tracePt t="124854" x="3986213" y="4343400"/>
          <p14:tracePt t="124871" x="3765550" y="4257675"/>
          <p14:tracePt t="124888" x="3500438" y="4194175"/>
          <p14:tracePt t="124905" x="3371850" y="4129088"/>
          <p14:tracePt t="124922" x="3294063" y="4086225"/>
          <p14:tracePt t="124939" x="3222625" y="4051300"/>
          <p14:tracePt t="124955" x="3171825" y="3994150"/>
          <p14:tracePt t="124974" x="3122613" y="3922713"/>
          <p14:tracePt t="124989" x="3079750" y="3879850"/>
          <p14:tracePt t="125006" x="3057525" y="3836988"/>
          <p14:tracePt t="125023" x="3014663" y="3765550"/>
          <p14:tracePt t="125041" x="2943225" y="3686175"/>
          <p14:tracePt t="125057" x="2843213" y="3594100"/>
          <p14:tracePt t="125076" x="2722563" y="3479800"/>
          <p14:tracePt t="125092" x="2679700" y="3436938"/>
          <p14:tracePt t="125109" x="2636838" y="3394075"/>
          <p14:tracePt t="125125" x="2622550" y="3371850"/>
          <p14:tracePt t="125142" x="2608263" y="3357563"/>
          <p14:tracePt t="125160" x="2543175" y="3271838"/>
          <p14:tracePt t="125176" x="2493963" y="3222625"/>
          <p14:tracePt t="125193" x="2443163" y="3194050"/>
          <p14:tracePt t="125209" x="2386013" y="3151188"/>
          <p14:tracePt t="125226" x="2357438" y="3128963"/>
          <p14:tracePt t="125244" x="2343150" y="3122613"/>
          <p14:tracePt t="125261" x="2336800" y="3114675"/>
          <p14:tracePt t="125343" x="2328863" y="3114675"/>
          <p14:tracePt t="125391" x="2322513" y="3114675"/>
          <p14:tracePt t="125395" x="2314575" y="3114675"/>
          <p14:tracePt t="125412" x="2308225" y="3114675"/>
          <p14:tracePt t="125419" x="2300288" y="3114675"/>
          <p14:tracePt t="125475" x="2293938" y="3122613"/>
          <p14:tracePt t="125500" x="2286000" y="3128963"/>
          <p14:tracePt t="125514" x="2271713" y="3136900"/>
          <p14:tracePt t="125523" x="2265363" y="3143250"/>
          <p14:tracePt t="125539" x="2251075" y="3157538"/>
          <p14:tracePt t="125554" x="2243138" y="3165475"/>
          <p14:tracePt t="125566" x="2243138" y="3171825"/>
          <p14:tracePt t="125676" x="2236788" y="3171825"/>
          <p14:tracePt t="125717" x="2228850" y="3171825"/>
          <p14:tracePt t="125772" x="2228850" y="3179763"/>
          <p14:tracePt t="126554" x="2228850" y="3186113"/>
          <p14:tracePt t="126568" x="2222500" y="3186113"/>
          <p14:tracePt t="126577" x="2222500" y="3194050"/>
          <p14:tracePt t="126583" x="2222500" y="3200400"/>
          <p14:tracePt t="126599" x="2222500" y="3228975"/>
          <p14:tracePt t="126616" x="2222500" y="3257550"/>
          <p14:tracePt t="126633" x="2222500" y="3286125"/>
          <p14:tracePt t="126650" x="2222500" y="3314700"/>
          <p14:tracePt t="126654" x="2222500" y="3336925"/>
          <p14:tracePt t="126666" x="2228850" y="3351213"/>
          <p14:tracePt t="126685" x="2251075" y="3400425"/>
          <p14:tracePt t="126700" x="2265363" y="3436938"/>
          <p14:tracePt t="126718" x="2279650" y="3479800"/>
          <p14:tracePt t="126735" x="2308225" y="3529013"/>
          <p14:tracePt t="126752" x="2343150" y="3571875"/>
          <p14:tracePt t="126769" x="2379663" y="3600450"/>
          <p14:tracePt t="126786" x="2414588" y="3636963"/>
          <p14:tracePt t="126802" x="2451100" y="3657600"/>
          <p14:tracePt t="126820" x="2471738" y="3665538"/>
          <p14:tracePt t="126837" x="2486025" y="3679825"/>
          <p14:tracePt t="126853" x="2500313" y="3700463"/>
          <p14:tracePt t="126870" x="2514600" y="3722688"/>
          <p14:tracePt t="126871" x="2528888" y="3736975"/>
          <p14:tracePt t="126887" x="2536825" y="3771900"/>
          <p14:tracePt t="126904" x="2543175" y="3822700"/>
          <p14:tracePt t="126921" x="2565400" y="3865563"/>
          <p14:tracePt t="126938" x="2565400" y="3900488"/>
          <p14:tracePt t="126955" x="2571750" y="3937000"/>
          <p14:tracePt t="126973" x="2579688" y="3965575"/>
          <p14:tracePt t="126989" x="2586038" y="4022725"/>
          <p14:tracePt t="127005" x="2600325" y="4086225"/>
          <p14:tracePt t="127023" x="2600325" y="4171950"/>
          <p14:tracePt t="127040" x="2614613" y="4279900"/>
          <p14:tracePt t="127058" x="2614613" y="4379913"/>
          <p14:tracePt t="127073" x="2614613" y="4437063"/>
          <p14:tracePt t="127090" x="2614613" y="4486275"/>
          <p14:tracePt t="127109" x="2614613" y="4508500"/>
          <p14:tracePt t="127125" x="2608263" y="4537075"/>
          <p14:tracePt t="127142" x="2608263" y="4557713"/>
          <p14:tracePt t="127158" x="2593975" y="4586288"/>
          <p14:tracePt t="127162" x="2593975" y="4600575"/>
          <p14:tracePt t="127177" x="2586038" y="4622800"/>
          <p14:tracePt t="127193" x="2586038" y="4637088"/>
          <p14:tracePt t="127209" x="2579688" y="4651375"/>
          <p14:tracePt t="127226" x="2579688" y="4657725"/>
          <p14:tracePt t="127243" x="2565400" y="4679950"/>
          <p14:tracePt t="127260" x="2557463" y="4700588"/>
          <p14:tracePt t="127277" x="2543175" y="4722813"/>
          <p14:tracePt t="127294" x="2543175" y="4737100"/>
          <p14:tracePt t="127311" x="2536825" y="4751388"/>
          <p14:tracePt t="127328" x="2528888" y="4757738"/>
          <p14:tracePt t="127361" x="2522538" y="4772025"/>
          <p14:tracePt t="127378" x="2514600" y="4786313"/>
          <p14:tracePt t="127395" x="2508250" y="4800600"/>
          <p14:tracePt t="127413" x="2500313" y="4814888"/>
          <p14:tracePt t="127522" x="2500313" y="4822825"/>
          <p14:tracePt t="127528" x="2500313" y="4829175"/>
          <p14:tracePt t="127545" x="2500313" y="4837113"/>
          <p14:tracePt t="127567" x="2514600" y="4837113"/>
          <p14:tracePt t="127583" x="2528888" y="4837113"/>
          <p14:tracePt t="127591" x="2543175" y="4837113"/>
          <p14:tracePt t="127599" x="2557463" y="4843463"/>
          <p14:tracePt t="127615" x="2608263" y="4851400"/>
          <p14:tracePt t="127633" x="2693988" y="4865688"/>
          <p14:tracePt t="127650" x="2765425" y="4879975"/>
          <p14:tracePt t="127654" x="2808288" y="4894263"/>
          <p14:tracePt t="127666" x="2836863" y="4894263"/>
          <p14:tracePt t="127684" x="2943225" y="4894263"/>
          <p14:tracePt t="127700" x="2994025" y="4894263"/>
          <p14:tracePt t="127717" x="3043238" y="4894263"/>
          <p14:tracePt t="127735" x="3071813" y="4894263"/>
          <p14:tracePt t="127752" x="3100388" y="4894263"/>
          <p14:tracePt t="127768" x="3136900" y="4894263"/>
          <p14:tracePt t="127769" x="3143250" y="4894263"/>
          <p14:tracePt t="127786" x="3179763" y="4894263"/>
          <p14:tracePt t="127802" x="3243263" y="4879975"/>
          <p14:tracePt t="127819" x="3286125" y="4879975"/>
          <p14:tracePt t="127837" x="3351213" y="4865688"/>
          <p14:tracePt t="127855" x="3429000" y="4857750"/>
          <p14:tracePt t="127870" x="3529013" y="4857750"/>
          <p14:tracePt t="127887" x="3608388" y="4857750"/>
          <p14:tracePt t="127904" x="3729038" y="4857750"/>
          <p14:tracePt t="127922" x="3800475" y="4857750"/>
          <p14:tracePt t="127939" x="3851275" y="4851400"/>
          <p14:tracePt t="127958" x="3979863" y="4843463"/>
          <p14:tracePt t="127974" x="4022725" y="4837113"/>
          <p14:tracePt t="127989" x="4079875" y="4837113"/>
          <p14:tracePt t="128006" x="4114800" y="4837113"/>
          <p14:tracePt t="128022" x="4151313" y="4837113"/>
          <p14:tracePt t="128039" x="4171950" y="4837113"/>
          <p14:tracePt t="128056" x="4200525" y="4837113"/>
          <p14:tracePt t="128074" x="4237038" y="4829175"/>
          <p14:tracePt t="128090" x="4265613" y="4829175"/>
          <p14:tracePt t="128108" x="4300538" y="4829175"/>
          <p14:tracePt t="128124" x="4322763" y="4829175"/>
          <p14:tracePt t="128141" x="4351338" y="4829175"/>
          <p14:tracePt t="128158" x="4371975" y="4829175"/>
          <p14:tracePt t="128161" x="4379913" y="4837113"/>
          <p14:tracePt t="128174" x="4386263" y="4837113"/>
          <p14:tracePt t="128192" x="4408488" y="4837113"/>
          <p14:tracePt t="128208" x="4414838" y="4837113"/>
          <p14:tracePt t="128225" x="4429125" y="4837113"/>
          <p14:tracePt t="128244" x="4451350" y="4851400"/>
          <p14:tracePt t="128262" x="4494213" y="4851400"/>
          <p14:tracePt t="128283" x="4508500" y="4851400"/>
          <p14:tracePt t="128295" x="4543425" y="4851400"/>
          <p14:tracePt t="128311" x="4565650" y="4851400"/>
          <p14:tracePt t="128328" x="4579938" y="4851400"/>
          <p14:tracePt t="128344" x="4594225" y="4851400"/>
          <p14:tracePt t="128361" x="4600575" y="4851400"/>
          <p14:tracePt t="128378" x="4622800" y="4851400"/>
          <p14:tracePt t="128395" x="4629150" y="4851400"/>
          <p14:tracePt t="128412" x="4637088" y="4851400"/>
          <p14:tracePt t="128532" x="4643438" y="4851400"/>
          <p14:tracePt t="128553" x="4651375" y="4851400"/>
          <p14:tracePt t="128586" x="4657725" y="4851400"/>
          <p14:tracePt t="128662" x="4665663" y="4851400"/>
          <p14:tracePt t="128678" x="4672013" y="4851400"/>
          <p14:tracePt t="128695" x="4679950" y="4851400"/>
          <p14:tracePt t="128711" x="4686300" y="4851400"/>
          <p14:tracePt t="128866" x="4694238" y="4851400"/>
          <p14:tracePt t="128879" x="4700588" y="4851400"/>
          <p14:tracePt t="136069" x="4694238" y="4851400"/>
          <p14:tracePt t="136076" x="4665663" y="4865688"/>
          <p14:tracePt t="136089" x="4608513" y="4879975"/>
          <p14:tracePt t="136106" x="4451350" y="4908550"/>
          <p14:tracePt t="136123" x="4337050" y="4922838"/>
          <p14:tracePt t="136140" x="4294188" y="4922838"/>
          <p14:tracePt t="136156" x="4294188" y="4937125"/>
          <p14:tracePt t="136161" x="4294188" y="4943475"/>
          <p14:tracePt t="136173" x="4294188" y="4951413"/>
          <p14:tracePt t="136190" x="4294188" y="4986338"/>
          <p14:tracePt t="136207" x="4300538" y="5008563"/>
          <p14:tracePt t="136224" x="4308475" y="5029200"/>
          <p14:tracePt t="136242" x="4308475" y="5043488"/>
          <p14:tracePt t="136258" x="4308475" y="5051425"/>
          <p14:tracePt t="136291" x="4294188" y="5072063"/>
          <p14:tracePt t="136308" x="4251325" y="5094288"/>
          <p14:tracePt t="136325" x="4200525" y="5108575"/>
          <p14:tracePt t="136341" x="4129088" y="5129213"/>
          <p14:tracePt t="136358" x="4057650" y="5157788"/>
          <p14:tracePt t="136375" x="4008438" y="5165725"/>
          <p14:tracePt t="136392" x="3951288" y="5180013"/>
          <p14:tracePt t="136410" x="3857625" y="5208588"/>
          <p14:tracePt t="136427" x="3829050" y="5214938"/>
          <p14:tracePt t="136443" x="3765550" y="5214938"/>
          <p14:tracePt t="136460" x="3722688" y="5222875"/>
          <p14:tracePt t="136477" x="3694113" y="5222875"/>
          <p14:tracePt t="136494" x="3651250" y="5222875"/>
          <p14:tracePt t="136511" x="3579813" y="5243513"/>
          <p14:tracePt t="136528" x="3536950" y="5251450"/>
          <p14:tracePt t="136545" x="3471863" y="5265738"/>
          <p14:tracePt t="136562" x="3422650" y="5272088"/>
          <p14:tracePt t="136580" x="3322638" y="5272088"/>
          <p14:tracePt t="136596" x="3286125" y="5265738"/>
          <p14:tracePt t="136613" x="3186113" y="5257800"/>
          <p14:tracePt t="136630" x="3094038" y="5251450"/>
          <p14:tracePt t="136647" x="3008313" y="5243513"/>
          <p14:tracePt t="136651" x="2979738" y="5237163"/>
          <p14:tracePt t="136665" x="2928938" y="5237163"/>
          <p14:tracePt t="136681" x="2836863" y="5237163"/>
          <p14:tracePt t="136698" x="2794000" y="5237163"/>
          <p14:tracePt t="136714" x="2757488" y="5237163"/>
          <p14:tracePt t="136731" x="2700338" y="5229225"/>
          <p14:tracePt t="136749" x="2679700" y="5229225"/>
          <p14:tracePt t="136765" x="2643188" y="5222875"/>
          <p14:tracePt t="136782" x="2614613" y="5222875"/>
          <p14:tracePt t="136799" x="2565400" y="5208588"/>
          <p14:tracePt t="136817" x="2486025" y="5208588"/>
          <p14:tracePt t="136833" x="2451100" y="5214938"/>
          <p14:tracePt t="136850" x="2414588" y="5214938"/>
          <p14:tracePt t="136867" x="2386013" y="5214938"/>
          <p14:tracePt t="137076" x="2393950" y="5214938"/>
          <p14:tracePt t="137082" x="2414588" y="5214938"/>
          <p14:tracePt t="137093" x="2436813" y="5214938"/>
          <p14:tracePt t="137105" x="2479675" y="5214938"/>
          <p14:tracePt t="137121" x="2536825" y="5208588"/>
          <p14:tracePt t="137138" x="2608263" y="5208588"/>
          <p14:tracePt t="137155" x="2657475" y="5214938"/>
          <p14:tracePt t="137172" x="2708275" y="5222875"/>
          <p14:tracePt t="137188" x="2765425" y="5222875"/>
          <p14:tracePt t="137205" x="2828925" y="5222875"/>
          <p14:tracePt t="137222" x="2879725" y="5222875"/>
          <p14:tracePt t="137240" x="2914650" y="5229225"/>
          <p14:tracePt t="137256" x="2943225" y="5237163"/>
          <p14:tracePt t="137273" x="2971800" y="5237163"/>
          <p14:tracePt t="137291" x="3008313" y="5237163"/>
          <p14:tracePt t="137307" x="3036888" y="5237163"/>
          <p14:tracePt t="137324" x="3057525" y="5237163"/>
          <p14:tracePt t="137341" x="3079750" y="5237163"/>
          <p14:tracePt t="137358" x="3094038" y="5237163"/>
          <p14:tracePt t="137376" x="3108325" y="5237163"/>
          <p14:tracePt t="137392" x="3114675" y="5237163"/>
          <p14:tracePt t="137394" x="3128963" y="5237163"/>
          <p14:tracePt t="137410" x="3165475" y="5237163"/>
          <p14:tracePt t="137426" x="3186113" y="5237163"/>
          <p14:tracePt t="137443" x="3208338" y="5237163"/>
          <p14:tracePt t="137460" x="3243263" y="5237163"/>
          <p14:tracePt t="137477" x="3257550" y="5237163"/>
          <p14:tracePt t="137495" x="3279775" y="5237163"/>
          <p14:tracePt t="137512" x="3286125" y="5237163"/>
          <p14:tracePt t="137529" x="3294063" y="5237163"/>
          <p14:tracePt t="137563" x="3300413" y="5237163"/>
          <p14:tracePt t="137582" x="3308350" y="5237163"/>
          <p14:tracePt t="137596" x="3328988" y="5237163"/>
          <p14:tracePt t="137612" x="3351213" y="5237163"/>
          <p14:tracePt t="137629" x="3357563" y="5237163"/>
          <p14:tracePt t="137647" x="3379788" y="5237163"/>
          <p14:tracePt t="137663" x="3386138" y="5237163"/>
          <p14:tracePt t="137680" x="3400425" y="5237163"/>
          <p14:tracePt t="137697" x="3422650" y="5237163"/>
          <p14:tracePt t="137723" x="3429000" y="5237163"/>
          <p14:tracePt t="137739" x="3436938" y="5237163"/>
          <p14:tracePt t="137748" x="3451225" y="5237163"/>
          <p14:tracePt t="137765" x="3465513" y="5237163"/>
          <p14:tracePt t="137782" x="3494088" y="5237163"/>
          <p14:tracePt t="137799" x="3514725" y="5237163"/>
          <p14:tracePt t="137816" x="3536950" y="5237163"/>
          <p14:tracePt t="137833" x="3557588" y="5237163"/>
          <p14:tracePt t="137850" x="3579813" y="5237163"/>
          <p14:tracePt t="137868" x="3594100" y="5237163"/>
          <p14:tracePt t="137886" x="3614738" y="5237163"/>
          <p14:tracePt t="137902" x="3636963" y="5237163"/>
          <p14:tracePt t="137919" x="3643313" y="5237163"/>
          <p14:tracePt t="137935" x="3657600" y="5237163"/>
          <p14:tracePt t="137951" x="3679825" y="5237163"/>
          <p14:tracePt t="137969" x="3694113" y="5237163"/>
          <p14:tracePt t="137987" x="3722688" y="5237163"/>
          <p14:tracePt t="138004" x="3757613" y="5237163"/>
          <p14:tracePt t="138020" x="3765550" y="5237163"/>
          <p14:tracePt t="138037" x="3800475" y="5237163"/>
          <p14:tracePt t="138054" x="3836988" y="5237163"/>
          <p14:tracePt t="138070" x="3871913" y="5237163"/>
          <p14:tracePt t="138088" x="3929063" y="5237163"/>
          <p14:tracePt t="138104" x="3971925" y="5237163"/>
          <p14:tracePt t="138121" x="4014788" y="5237163"/>
          <p14:tracePt t="138138" x="4051300" y="5237163"/>
          <p14:tracePt t="138155" x="4079875" y="5237163"/>
          <p14:tracePt t="138171" x="4114800" y="5237163"/>
          <p14:tracePt t="138188" x="4137025" y="5237163"/>
          <p14:tracePt t="138206" x="4171950" y="5237163"/>
          <p14:tracePt t="138222" x="4194175" y="5243513"/>
          <p14:tracePt t="138240" x="4214813" y="5243513"/>
          <p14:tracePt t="138256" x="4229100" y="5243513"/>
          <p14:tracePt t="138273" x="4257675" y="5243513"/>
          <p14:tracePt t="138290" x="4271963" y="5243513"/>
          <p14:tracePt t="138309" x="4300538" y="5243513"/>
          <p14:tracePt t="138326" x="4308475" y="5243513"/>
          <p14:tracePt t="138342" x="4322763" y="5243513"/>
          <p14:tracePt t="138360" x="4337050" y="5243513"/>
          <p14:tracePt t="138376" x="4357688" y="5243513"/>
          <p14:tracePt t="138394" x="4371975" y="5243513"/>
          <p14:tracePt t="138410" x="4394200" y="5237163"/>
          <p14:tracePt t="138425" x="4408488" y="5237163"/>
          <p14:tracePt t="138442" x="4429125" y="5237163"/>
          <p14:tracePt t="138460" x="4443413" y="5237163"/>
          <p14:tracePt t="138476" x="4465638" y="5229225"/>
          <p14:tracePt t="138493" x="4486275" y="5229225"/>
          <p14:tracePt t="138511" x="4500563" y="5229225"/>
          <p14:tracePt t="138528" x="4514850" y="5229225"/>
          <p14:tracePt t="138544" x="4537075" y="5229225"/>
          <p14:tracePt t="138561" x="4557713" y="5229225"/>
          <p14:tracePt t="138578" x="4572000" y="5229225"/>
          <p14:tracePt t="138597" x="4600575" y="5229225"/>
          <p14:tracePt t="138613" x="4608513" y="5229225"/>
          <p14:tracePt t="138630" x="4629150" y="5229225"/>
          <p14:tracePt t="138647" x="4643438" y="5222875"/>
          <p14:tracePt t="138652" x="4651375" y="5222875"/>
          <p14:tracePt t="138663" x="4657725" y="5222875"/>
          <p14:tracePt t="138684" x="4694238" y="5208588"/>
          <p14:tracePt t="138698" x="4714875" y="5208588"/>
          <p14:tracePt t="138714" x="4743450" y="5208588"/>
          <p14:tracePt t="138730" x="4757738" y="5208588"/>
          <p14:tracePt t="138747" x="4800600" y="5208588"/>
          <p14:tracePt t="138765" x="4829175" y="5194300"/>
          <p14:tracePt t="138782" x="4865688" y="5194300"/>
          <p14:tracePt t="138798" x="4900613" y="5194300"/>
          <p14:tracePt t="138816" x="4929188" y="5194300"/>
          <p14:tracePt t="138833" x="4957763" y="5194300"/>
          <p14:tracePt t="138850" x="4972050" y="5194300"/>
          <p14:tracePt t="138866" x="4994275" y="5194300"/>
          <p14:tracePt t="138883" x="5022850" y="5194300"/>
          <p14:tracePt t="138900" x="5057775" y="5194300"/>
          <p14:tracePt t="138918" x="5086350" y="5194300"/>
          <p14:tracePt t="138934" x="5114925" y="5194300"/>
          <p14:tracePt t="138951" x="5151438" y="5194300"/>
          <p14:tracePt t="138968" x="5194300" y="5186363"/>
          <p14:tracePt t="138985" x="5214938" y="5186363"/>
          <p14:tracePt t="139002" x="5265738" y="5180013"/>
          <p14:tracePt t="139019" x="5300663" y="5180013"/>
          <p14:tracePt t="139036" x="5337175" y="5180013"/>
          <p14:tracePt t="139052" x="5372100" y="5180013"/>
          <p14:tracePt t="139070" x="5408613" y="5180013"/>
          <p14:tracePt t="139086" x="5443538" y="5180013"/>
          <p14:tracePt t="139088" x="5457825" y="5180013"/>
          <p14:tracePt t="139104" x="5494338" y="5180013"/>
          <p14:tracePt t="139120" x="5522913" y="5180013"/>
          <p14:tracePt t="139137" x="5557838" y="5180013"/>
          <p14:tracePt t="139154" x="5594350" y="5180013"/>
          <p14:tracePt t="139158" x="5600700" y="5180013"/>
          <p14:tracePt t="139171" x="5622925" y="5180013"/>
          <p14:tracePt t="139188" x="5643563" y="5180013"/>
          <p14:tracePt t="139207" x="5708650" y="5172075"/>
          <p14:tracePt t="139224" x="5715000" y="5172075"/>
          <p14:tracePt t="139241" x="5743575" y="5172075"/>
          <p14:tracePt t="139257" x="5765800" y="5172075"/>
          <p14:tracePt t="139274" x="5794375" y="5165725"/>
          <p14:tracePt t="139289" x="5815013" y="5165725"/>
          <p14:tracePt t="139292" x="5829300" y="5165725"/>
          <p14:tracePt t="139308" x="5857875" y="5165725"/>
          <p14:tracePt t="139324" x="5886450" y="5157788"/>
          <p14:tracePt t="139342" x="5915025" y="5157788"/>
          <p14:tracePt t="139358" x="5972175" y="5157788"/>
          <p14:tracePt t="139374" x="6008688" y="5157788"/>
          <p14:tracePt t="139392" x="6043613" y="5157788"/>
          <p14:tracePt t="139408" x="6122988" y="5157788"/>
          <p14:tracePt t="139425" x="6172200" y="5157788"/>
          <p14:tracePt t="139442" x="6200775" y="5157788"/>
          <p14:tracePt t="139459" x="6243638" y="5157788"/>
          <p14:tracePt t="139477" x="6286500" y="5151438"/>
          <p14:tracePt t="139493" x="6343650" y="5151438"/>
          <p14:tracePt t="139510" x="6408738" y="5151438"/>
          <p14:tracePt t="139527" x="6465888" y="5151438"/>
          <p14:tracePt t="139544" x="6508750" y="5151438"/>
          <p14:tracePt t="139561" x="6551613" y="5143500"/>
          <p14:tracePt t="139578" x="6600825" y="5137150"/>
          <p14:tracePt t="139595" x="6629400" y="5137150"/>
          <p14:tracePt t="139596" x="6643688" y="5137150"/>
          <p14:tracePt t="139612" x="6665913" y="5129213"/>
          <p14:tracePt t="139629" x="6680200" y="5129213"/>
          <p14:tracePt t="139645" x="6715125" y="5129213"/>
          <p14:tracePt t="139662" x="6743700" y="5129213"/>
          <p14:tracePt t="139666" x="6765925" y="5129213"/>
          <p14:tracePt t="139680" x="6786563" y="5129213"/>
          <p14:tracePt t="139697" x="6829425" y="5129213"/>
          <p14:tracePt t="139714" x="6837363" y="5129213"/>
          <p14:tracePt t="139730" x="6858000" y="5129213"/>
          <p14:tracePt t="139747" x="6872288" y="5129213"/>
          <p14:tracePt t="139764" x="6880225" y="5129213"/>
          <p14:tracePt t="139782" x="6886575" y="5129213"/>
          <p14:tracePt t="139798" x="6900863" y="5129213"/>
          <p14:tracePt t="139815" x="6915150" y="5129213"/>
          <p14:tracePt t="139832" x="6937375" y="5129213"/>
          <p14:tracePt t="139849" x="6965950" y="5137150"/>
          <p14:tracePt t="139866" x="6980238" y="5143500"/>
          <p14:tracePt t="139883" x="7008813" y="5143500"/>
          <p14:tracePt t="139901" x="7051675" y="5143500"/>
          <p14:tracePt t="139919" x="7108825" y="5143500"/>
          <p14:tracePt t="139935" x="7129463" y="5143500"/>
          <p14:tracePt t="139952" x="7137400" y="5143500"/>
          <p14:tracePt t="139969" x="7143750" y="5143500"/>
          <p14:tracePt t="139986" x="7151688" y="5143500"/>
          <p14:tracePt t="140754" x="7151688" y="5151438"/>
          <p14:tracePt t="140762" x="7151688" y="5157788"/>
          <p14:tracePt t="140777" x="7151688" y="5165725"/>
          <p14:tracePt t="140793" x="7151688" y="5172075"/>
          <p14:tracePt t="140810" x="7151688" y="5180013"/>
          <p14:tracePt t="140816" x="7143750" y="5180013"/>
          <p14:tracePt t="140833" x="7129463" y="5180013"/>
          <p14:tracePt t="140850" x="7115175" y="5180013"/>
          <p14:tracePt t="140866" x="7108825" y="5180013"/>
          <p14:tracePt t="140883" x="7094538" y="5186363"/>
          <p14:tracePt t="140899" x="7080250" y="5186363"/>
          <p14:tracePt t="140918" x="7037388" y="5200650"/>
          <p14:tracePt t="140935" x="7008813" y="5208588"/>
          <p14:tracePt t="140951" x="6943725" y="5222875"/>
          <p14:tracePt t="140968" x="6900863" y="5222875"/>
          <p14:tracePt t="140985" x="6858000" y="5237163"/>
          <p14:tracePt t="141002" x="6794500" y="5243513"/>
          <p14:tracePt t="141019" x="6723063" y="5243513"/>
          <p14:tracePt t="141035" x="6615113" y="5251450"/>
          <p14:tracePt t="141054" x="6557963" y="5257800"/>
          <p14:tracePt t="141069" x="6472238" y="5272088"/>
          <p14:tracePt t="141085" x="6400800" y="5280025"/>
          <p14:tracePt t="141104" x="6286500" y="5280025"/>
          <p14:tracePt t="141120" x="6200775" y="5272088"/>
          <p14:tracePt t="141137" x="6080125" y="5265738"/>
          <p14:tracePt t="141154" x="5994400" y="5265738"/>
          <p14:tracePt t="141159" x="5957888" y="5265738"/>
          <p14:tracePt t="141170" x="5922963" y="5265738"/>
          <p14:tracePt t="141188" x="5851525" y="5265738"/>
          <p14:tracePt t="141204" x="5786438" y="5272088"/>
          <p14:tracePt t="141221" x="5657850" y="5272088"/>
          <p14:tracePt t="141238" x="5572125" y="5280025"/>
          <p14:tracePt t="141256" x="5486400" y="5286375"/>
          <p14:tracePt t="141272" x="5372100" y="5286375"/>
          <p14:tracePt t="141289" x="5272088" y="5286375"/>
          <p14:tracePt t="141306" x="5194300" y="5280025"/>
          <p14:tracePt t="141324" x="5086350" y="5280025"/>
          <p14:tracePt t="141340" x="5014913" y="5280025"/>
          <p14:tracePt t="141357" x="4943475" y="5286375"/>
          <p14:tracePt t="141374" x="4894263" y="5286375"/>
          <p14:tracePt t="141391" x="4857750" y="5286375"/>
          <p14:tracePt t="141408" x="4829175" y="5294313"/>
          <p14:tracePt t="141424" x="4808538" y="5294313"/>
          <p14:tracePt t="141441" x="4800600" y="5294313"/>
          <p14:tracePt t="141542" x="4808538" y="5294313"/>
          <p14:tracePt t="141559" x="4814888" y="5294313"/>
          <p14:tracePt t="141566" x="4829175" y="5294313"/>
          <p14:tracePt t="141577" x="4843463" y="5294313"/>
          <p14:tracePt t="141594" x="4879975" y="5294313"/>
          <p14:tracePt t="141613" x="4951413" y="5280025"/>
          <p14:tracePt t="141629" x="5000625" y="5280025"/>
          <p14:tracePt t="141646" x="5037138" y="5257800"/>
          <p14:tracePt t="141662" x="5100638" y="5257800"/>
          <p14:tracePt t="141665" x="5137150" y="5257800"/>
          <p14:tracePt t="141679" x="5165725" y="5257800"/>
          <p14:tracePt t="141696" x="5214938" y="5265738"/>
          <p14:tracePt t="141713" x="5257800" y="5265738"/>
          <p14:tracePt t="141715" x="5280025" y="5265738"/>
          <p14:tracePt t="141730" x="5322888" y="5265738"/>
          <p14:tracePt t="141747" x="5357813" y="5265738"/>
          <p14:tracePt t="141764" x="5394325" y="5265738"/>
          <p14:tracePt t="141781" x="5443538" y="5272088"/>
          <p14:tracePt t="141798" x="5500688" y="5280025"/>
          <p14:tracePt t="141814" x="5551488" y="5280025"/>
          <p14:tracePt t="141831" x="5608638" y="5286375"/>
          <p14:tracePt t="141848" x="5657850" y="5286375"/>
          <p14:tracePt t="141867" x="5708650" y="5286375"/>
          <p14:tracePt t="141884" x="5772150" y="5286375"/>
          <p14:tracePt t="141899" x="5829300" y="5308600"/>
          <p14:tracePt t="141916" x="5843588" y="5308600"/>
          <p14:tracePt t="141933" x="5865813" y="5308600"/>
          <p14:tracePt t="141950" x="5872163" y="5308600"/>
          <p14:tracePt t="141967" x="5880100" y="5308600"/>
          <p14:tracePt t="141984" x="5880100" y="5314950"/>
          <p14:tracePt t="142001" x="5886450" y="5314950"/>
          <p14:tracePt t="142018" x="5894388" y="5314950"/>
          <p14:tracePt t="142034" x="5915025" y="5322888"/>
          <p14:tracePt t="142052" x="5951538" y="5322888"/>
          <p14:tracePt t="142068" x="5965825" y="5322888"/>
          <p14:tracePt t="142085" x="5986463" y="5322888"/>
          <p14:tracePt t="142102" x="6008688" y="5322888"/>
          <p14:tracePt t="142119" x="6022975" y="5322888"/>
          <p14:tracePt t="142440" x="5980113" y="5322888"/>
          <p14:tracePt t="142448" x="5922963" y="5322888"/>
          <p14:tracePt t="142458" x="5857875" y="5322888"/>
          <p14:tracePt t="142475" x="5665788" y="5314950"/>
          <p14:tracePt t="142494" x="5372100" y="5286375"/>
          <p14:tracePt t="142511" x="5100638" y="5229225"/>
          <p14:tracePt t="142528" x="4851400" y="5165725"/>
          <p14:tracePt t="142544" x="4565650" y="5094288"/>
          <p14:tracePt t="142561" x="4408488" y="5065713"/>
          <p14:tracePt t="142578" x="4265613" y="5000625"/>
          <p14:tracePt t="142594" x="4114800" y="4965700"/>
          <p14:tracePt t="142596" x="4037013" y="4951413"/>
          <p14:tracePt t="142612" x="3908425" y="4914900"/>
          <p14:tracePt t="142628" x="3757613" y="4872038"/>
          <p14:tracePt t="142645" x="3657600" y="4837113"/>
          <p14:tracePt t="142661" x="3579813" y="4800600"/>
          <p14:tracePt t="142679" x="3500438" y="4743450"/>
          <p14:tracePt t="142695" x="3379788" y="4637088"/>
          <p14:tracePt t="142712" x="3208338" y="4457700"/>
          <p14:tracePt t="142715" x="3136900" y="4386263"/>
          <p14:tracePt t="142731" x="2957513" y="4251325"/>
          <p14:tracePt t="142748" x="2751138" y="4100513"/>
          <p14:tracePt t="142765" x="2622550" y="3971925"/>
          <p14:tracePt t="142782" x="2528888" y="3871913"/>
          <p14:tracePt t="142799" x="2371725" y="3736975"/>
          <p14:tracePt t="142815" x="2165350" y="3594100"/>
          <p14:tracePt t="142831" x="2065338" y="3494088"/>
          <p14:tracePt t="142849" x="1979613" y="3394075"/>
          <p14:tracePt t="142865" x="1928813" y="3322638"/>
          <p14:tracePt t="142882" x="1908175" y="3265488"/>
          <p14:tracePt t="142900" x="1893888" y="3214688"/>
          <p14:tracePt t="142916" x="1893888" y="3208338"/>
          <p14:tracePt t="142958" x="1900238" y="3208338"/>
          <p14:tracePt t="142967" x="1908175" y="3214688"/>
          <p14:tracePt t="142984" x="1928813" y="3222625"/>
          <p14:tracePt t="143002" x="1951038" y="3228975"/>
          <p14:tracePt t="143018" x="1971675" y="3228975"/>
          <p14:tracePt t="143035" x="1993900" y="3222625"/>
          <p14:tracePt t="143051" x="2022475" y="3222625"/>
          <p14:tracePt t="143068" x="2057400" y="3222625"/>
          <p14:tracePt t="143085" x="2093913" y="3222625"/>
          <p14:tracePt t="143102" x="2171700" y="3228975"/>
          <p14:tracePt t="143120" x="2343150" y="3251200"/>
          <p14:tracePt t="143137" x="2451100" y="3257550"/>
          <p14:tracePt t="143157" x="2543175" y="3257550"/>
          <p14:tracePt t="143164" x="2565400" y="3257550"/>
          <p14:tracePt t="143171" x="2571750" y="3257550"/>
          <p14:tracePt t="143188" x="2579688" y="3257550"/>
          <p14:tracePt t="143355" x="2600325" y="3257550"/>
          <p14:tracePt t="143363" x="2622550" y="3257550"/>
          <p14:tracePt t="143373" x="2686050" y="3265488"/>
          <p14:tracePt t="143390" x="2822575" y="3265488"/>
          <p14:tracePt t="143407" x="3108325" y="3257550"/>
          <p14:tracePt t="143424" x="3286125" y="3251200"/>
          <p14:tracePt t="143441" x="3436938" y="3236913"/>
          <p14:tracePt t="143458" x="3500438" y="3222625"/>
          <p14:tracePt t="143476" x="3522663" y="3214688"/>
          <p14:tracePt t="143544" x="3529013" y="3214688"/>
          <p14:tracePt t="143567" x="3536950" y="3214688"/>
          <p14:tracePt t="143576" x="3536950" y="3208338"/>
          <p14:tracePt t="143722" x="3536950" y="3200400"/>
          <p14:tracePt t="143730" x="3529013" y="3200400"/>
          <p14:tracePt t="143737" x="3508375" y="3200400"/>
          <p14:tracePt t="143747" x="3494088" y="3208338"/>
          <p14:tracePt t="143763" x="3457575" y="3214688"/>
          <p14:tracePt t="143780" x="3422650" y="3222625"/>
          <p14:tracePt t="143797" x="3371850" y="3228975"/>
          <p14:tracePt t="143814" x="3357563" y="3243263"/>
          <p14:tracePt t="143849" x="3351213" y="3243263"/>
          <p14:tracePt t="143866" x="3314700" y="3243263"/>
          <p14:tracePt t="143884" x="3200400" y="3251200"/>
          <p14:tracePt t="143899" x="3057525" y="3251200"/>
          <p14:tracePt t="143916" x="2928938" y="3251200"/>
          <p14:tracePt t="143932" x="2822575" y="3271838"/>
          <p14:tracePt t="143949" x="2743200" y="3271838"/>
          <p14:tracePt t="143966" x="2722563" y="3279775"/>
          <p14:tracePt t="143983" x="2714625" y="3279775"/>
          <p14:tracePt t="144019" x="2679700" y="3279775"/>
          <p14:tracePt t="144036" x="2622550" y="3279775"/>
          <p14:tracePt t="144052" x="2522538" y="3279775"/>
          <p14:tracePt t="144068" x="2422525" y="3279775"/>
          <p14:tracePt t="144085" x="2386013" y="3279775"/>
          <p14:tracePt t="144104" x="2351088" y="3294063"/>
          <p14:tracePt t="144362" x="2365375" y="3286125"/>
          <p14:tracePt t="144371" x="2408238" y="3279775"/>
          <p14:tracePt t="144377" x="2457450" y="3271838"/>
          <p14:tracePt t="144390" x="2536825" y="3265488"/>
          <p14:tracePt t="144407" x="2693988" y="3257550"/>
          <p14:tracePt t="144423" x="3000375" y="3251200"/>
          <p14:tracePt t="144441" x="3200400" y="3251200"/>
          <p14:tracePt t="144458" x="3436938" y="3214688"/>
          <p14:tracePt t="144475" x="3571875" y="3214688"/>
          <p14:tracePt t="144492" x="3643313" y="3214688"/>
          <p14:tracePt t="144508" x="3679825" y="3214688"/>
          <p14:tracePt t="144525" x="3700463" y="3214688"/>
          <p14:tracePt t="144769" x="3694113" y="3214688"/>
          <p14:tracePt t="144777" x="3679825" y="3214688"/>
          <p14:tracePt t="144795" x="3665538" y="3214688"/>
          <p14:tracePt t="144824" x="3657600" y="3214688"/>
          <p14:tracePt t="144964" x="3657600" y="3222625"/>
          <p14:tracePt t="145089" x="3651250" y="3222625"/>
          <p14:tracePt t="145097" x="3643313" y="3228975"/>
          <p14:tracePt t="145104" x="3643313" y="3236913"/>
          <p14:tracePt t="145123" x="3636963" y="3243263"/>
          <p14:tracePt t="145136" x="3636963" y="3251200"/>
          <p14:tracePt t="145152" x="3629025" y="3251200"/>
          <p14:tracePt t="145169" x="3629025" y="3257550"/>
          <p14:tracePt t="145263" x="3629025" y="3265488"/>
          <p14:tracePt t="145278" x="3629025" y="3279775"/>
          <p14:tracePt t="145287" x="3629025" y="3286125"/>
          <p14:tracePt t="145301" x="3629025" y="3294063"/>
          <p14:tracePt t="145311" x="3629025" y="3300413"/>
          <p14:tracePt t="145324" x="3636963" y="3322638"/>
          <p14:tracePt t="145339" x="3643313" y="3336925"/>
          <p14:tracePt t="145355" x="3651250" y="3365500"/>
          <p14:tracePt t="145373" x="3671888" y="3408363"/>
          <p14:tracePt t="145390" x="3708400" y="3465513"/>
          <p14:tracePt t="145407" x="3779838" y="3565525"/>
          <p14:tracePt t="145423" x="3908425" y="3694113"/>
          <p14:tracePt t="145440" x="3957638" y="3757613"/>
          <p14:tracePt t="145458" x="4037013" y="3814763"/>
          <p14:tracePt t="145474" x="4143375" y="3886200"/>
          <p14:tracePt t="145491" x="4243388" y="3951288"/>
          <p14:tracePt t="145508" x="4329113" y="4008438"/>
          <p14:tracePt t="145527" x="4465638" y="4100513"/>
          <p14:tracePt t="145544" x="4522788" y="4157663"/>
          <p14:tracePt t="145560" x="4572000" y="4200525"/>
          <p14:tracePt t="145577" x="4643438" y="4257675"/>
          <p14:tracePt t="145593" x="4729163" y="4322763"/>
          <p14:tracePt t="145611" x="4808538" y="4400550"/>
          <p14:tracePt t="145628" x="4865688" y="4451350"/>
          <p14:tracePt t="145645" x="4929188" y="4514850"/>
          <p14:tracePt t="145662" x="4972050" y="4565650"/>
          <p14:tracePt t="145667" x="5008563" y="4586288"/>
          <p14:tracePt t="145679" x="5037138" y="4622800"/>
          <p14:tracePt t="145696" x="5094288" y="4694238"/>
          <p14:tracePt t="145712" x="5157788" y="4772025"/>
          <p14:tracePt t="145728" x="5208588" y="4837113"/>
          <p14:tracePt t="145746" x="5243513" y="4872038"/>
          <p14:tracePt t="145762" x="5294313" y="4894263"/>
          <p14:tracePt t="145779" x="5329238" y="4922838"/>
          <p14:tracePt t="145796" x="5372100" y="4929188"/>
          <p14:tracePt t="145814" x="5422900" y="4972050"/>
          <p14:tracePt t="145830" x="5465763" y="5014913"/>
          <p14:tracePt t="145847" x="5514975" y="5057775"/>
          <p14:tracePt t="145864" x="5551488" y="5072063"/>
          <p14:tracePt t="145881" x="5565775" y="5086350"/>
          <p14:tracePt t="145899" x="5580063" y="5086350"/>
          <p14:tracePt t="145916" x="5586413" y="5086350"/>
          <p14:tracePt t="145933" x="5586413" y="5094288"/>
          <p14:tracePt t="145950" x="5594350" y="5108575"/>
          <p14:tracePt t="145966" x="5600700" y="5108575"/>
          <p14:tracePt t="145984" x="5600700" y="5114925"/>
          <p14:tracePt t="146035" x="5608638" y="5114925"/>
          <p14:tracePt t="146043" x="5608638" y="5122863"/>
          <p14:tracePt t="146050" x="5608638" y="5129213"/>
          <p14:tracePt t="146068" x="5614988" y="5151438"/>
          <p14:tracePt t="146084" x="5622925" y="5165725"/>
          <p14:tracePt t="146177" x="5637213" y="5180013"/>
          <p14:tracePt t="146185" x="5665788" y="5186363"/>
          <p14:tracePt t="146191" x="5665788" y="5200650"/>
          <p14:tracePt t="146203" x="5715000" y="5208588"/>
          <p14:tracePt t="146220" x="5743575" y="5214938"/>
          <p14:tracePt t="146236" x="5780088" y="5214938"/>
          <p14:tracePt t="146254" x="5800725" y="5214938"/>
          <p14:tracePt t="146271" x="5815013" y="5214938"/>
          <p14:tracePt t="146288" x="5829300" y="5214938"/>
          <p14:tracePt t="146305" x="5857875" y="5208588"/>
          <p14:tracePt t="146325" x="5908675" y="5208588"/>
          <p14:tracePt t="146339" x="5951538" y="5208588"/>
          <p14:tracePt t="146355" x="5980113" y="5208588"/>
          <p14:tracePt t="146372" x="6022975" y="5200650"/>
          <p14:tracePt t="146389" x="6057900" y="5200650"/>
          <p14:tracePt t="146406" x="6086475" y="5200650"/>
          <p14:tracePt t="146425" x="6100763" y="5194300"/>
          <p14:tracePt t="146440" x="6115050" y="5186363"/>
          <p14:tracePt t="146457" x="6137275" y="5180013"/>
          <p14:tracePt t="146475" x="6157913" y="5172075"/>
          <p14:tracePt t="146491" x="6200775" y="5180013"/>
          <p14:tracePt t="146508" x="6265863" y="5194300"/>
          <p14:tracePt t="146525" x="6323013" y="5194300"/>
          <p14:tracePt t="146527" x="6343650" y="5194300"/>
          <p14:tracePt t="146541" x="6394450" y="5194300"/>
          <p14:tracePt t="146559" x="6437313" y="5194300"/>
          <p14:tracePt t="146575" x="6451600" y="5194300"/>
          <p14:tracePt t="146592" x="6465888" y="5194300"/>
          <p14:tracePt t="146609" x="6472238" y="5194300"/>
          <p14:tracePt t="146627" x="6508750" y="5194300"/>
          <p14:tracePt t="146643" x="6551613" y="5194300"/>
          <p14:tracePt t="146660" x="6586538" y="5194300"/>
          <p14:tracePt t="146677" x="6657975" y="5208588"/>
          <p14:tracePt t="146695" x="6715125" y="5208588"/>
          <p14:tracePt t="146712" x="6829425" y="5208588"/>
          <p14:tracePt t="146728" x="6880225" y="5214938"/>
          <p14:tracePt t="146745" x="6886575" y="5214938"/>
          <p14:tracePt t="146763" x="6900863" y="5222875"/>
          <p14:tracePt t="146779" x="6923088" y="5222875"/>
          <p14:tracePt t="146796" x="6937375" y="5229225"/>
          <p14:tracePt t="146812" x="6958013" y="5229225"/>
          <p14:tracePt t="146829" x="7015163" y="5243513"/>
          <p14:tracePt t="146847" x="7065963" y="5251450"/>
          <p14:tracePt t="146864" x="7100888" y="5257800"/>
          <p14:tracePt t="146880" x="7137400" y="5257800"/>
          <p14:tracePt t="146901" x="7165975" y="5265738"/>
          <p14:tracePt t="147966" x="7165975" y="5257800"/>
          <p14:tracePt t="147971" x="7143750" y="5251450"/>
          <p14:tracePt t="147982" x="7137400" y="5251450"/>
          <p14:tracePt t="147999" x="7123113" y="5251450"/>
          <p14:tracePt t="148015" x="7100888" y="5251450"/>
          <p14:tracePt t="148032" x="7080250" y="5251450"/>
          <p14:tracePt t="148049" x="7051675" y="5243513"/>
          <p14:tracePt t="148067" x="7008813" y="5237163"/>
          <p14:tracePt t="148084" x="6929438" y="5208588"/>
          <p14:tracePt t="148100" x="6823075" y="5186363"/>
          <p14:tracePt t="148119" x="6629400" y="5157788"/>
          <p14:tracePt t="148136" x="6494463" y="5143500"/>
          <p14:tracePt t="148153" x="6365875" y="5100638"/>
          <p14:tracePt t="148159" x="6286500" y="5080000"/>
          <p14:tracePt t="148171" x="6194425" y="5065713"/>
          <p14:tracePt t="148187" x="6051550" y="5029200"/>
          <p14:tracePt t="148204" x="5843588" y="4951413"/>
          <p14:tracePt t="148220" x="5715000" y="4894263"/>
          <p14:tracePt t="148237" x="5543550" y="4822825"/>
          <p14:tracePt t="148253" x="5394325" y="4751388"/>
          <p14:tracePt t="148271" x="5243513" y="4665663"/>
          <p14:tracePt t="148288" x="5100638" y="4600575"/>
          <p14:tracePt t="148304" x="4957763" y="4537075"/>
          <p14:tracePt t="148307" x="4886325" y="4500563"/>
          <p14:tracePt t="148322" x="4737100" y="4429125"/>
          <p14:tracePt t="148338" x="4608513" y="4343400"/>
          <p14:tracePt t="148355" x="4471988" y="4271963"/>
          <p14:tracePt t="148373" x="4400550" y="4214813"/>
          <p14:tracePt t="148390" x="4314825" y="4171950"/>
          <p14:tracePt t="148405" x="4251325" y="4122738"/>
          <p14:tracePt t="148423" x="4186238" y="4057650"/>
          <p14:tracePt t="148439" x="4137025" y="3986213"/>
          <p14:tracePt t="148456" x="4094163" y="3937000"/>
          <p14:tracePt t="148474" x="4043363" y="3871913"/>
          <p14:tracePt t="148490" x="4000500" y="3851275"/>
          <p14:tracePt t="148507" x="3943350" y="3808413"/>
          <p14:tracePt t="148524" x="3843338" y="3765550"/>
          <p14:tracePt t="148541" x="3794125" y="3736975"/>
          <p14:tracePt t="148558" x="3757613" y="3714750"/>
          <p14:tracePt t="148575" x="3700463" y="3679825"/>
          <p14:tracePt t="148592" x="3657600" y="3643313"/>
          <p14:tracePt t="148610" x="3643313" y="3622675"/>
          <p14:tracePt t="148626" x="3614738" y="3586163"/>
          <p14:tracePt t="148643" x="3594100" y="3551238"/>
          <p14:tracePt t="148659" x="3557588" y="3522663"/>
          <p14:tracePt t="148677" x="3536950" y="3500438"/>
          <p14:tracePt t="148693" x="3508375" y="3465513"/>
          <p14:tracePt t="148712" x="3471863" y="3429000"/>
          <p14:tracePt t="148729" x="3443288" y="3414713"/>
          <p14:tracePt t="148745" x="3429000" y="3394075"/>
          <p14:tracePt t="148762" x="3414713" y="3357563"/>
          <p14:tracePt t="148779" x="3400425" y="3336925"/>
          <p14:tracePt t="148795" x="3386138" y="3308350"/>
          <p14:tracePt t="148812" x="3371850" y="3294063"/>
          <p14:tracePt t="148829" x="3351213" y="3265488"/>
          <p14:tracePt t="148846" x="3336925" y="3257550"/>
          <p14:tracePt t="148988" x="3336925" y="3251200"/>
          <p14:tracePt t="149005" x="3336925" y="3243263"/>
          <p14:tracePt t="149214" x="3343275" y="3243263"/>
          <p14:tracePt t="149254" x="3343275" y="3251200"/>
          <p14:tracePt t="149376" x="3336925" y="3251200"/>
          <p14:tracePt t="149393" x="3328988" y="3251200"/>
          <p14:tracePt t="149400" x="3322638" y="3251200"/>
          <p14:tracePt t="149408" x="3314700" y="3251200"/>
          <p14:tracePt t="149422" x="3300413" y="3251200"/>
          <p14:tracePt t="149439" x="3271838" y="3251200"/>
          <p14:tracePt t="149456" x="3214688" y="3251200"/>
          <p14:tracePt t="149473" x="3108325" y="3243263"/>
          <p14:tracePt t="149490" x="3028950" y="3243263"/>
          <p14:tracePt t="149507" x="2951163" y="3243263"/>
          <p14:tracePt t="149524" x="2851150" y="3243263"/>
          <p14:tracePt t="149540" x="2836863" y="3243263"/>
          <p14:tracePt t="149721" x="2843213" y="3243263"/>
          <p14:tracePt t="149731" x="2857500" y="3251200"/>
          <p14:tracePt t="149737" x="2871788" y="3251200"/>
          <p14:tracePt t="149745" x="2886075" y="3257550"/>
          <p14:tracePt t="149761" x="2908300" y="3265488"/>
          <p14:tracePt t="149795" x="2914650" y="3265488"/>
          <p14:tracePt t="149824" x="2922588" y="3265488"/>
          <p14:tracePt t="149833" x="2928938" y="3265488"/>
          <p14:tracePt t="149846" x="2943225" y="3271838"/>
          <p14:tracePt t="149864" x="2957513" y="3271838"/>
          <p14:tracePt t="149881" x="2971800" y="3279775"/>
          <p14:tracePt t="149898" x="3000375" y="3279775"/>
          <p14:tracePt t="149916" x="3028950" y="3279775"/>
          <p14:tracePt t="150060" x="3036888" y="3279775"/>
          <p14:tracePt t="150075" x="3043238" y="3279775"/>
          <p14:tracePt t="150081" x="3051175" y="3279775"/>
          <p14:tracePt t="150098" x="3057525" y="3279775"/>
          <p14:tracePt t="150102" x="3071813" y="3279775"/>
          <p14:tracePt t="150117" x="3079750" y="3279775"/>
          <p14:tracePt t="150134" x="3136900" y="3294063"/>
          <p14:tracePt t="150150" x="3171825" y="3300413"/>
          <p14:tracePt t="150167" x="3208338" y="3300413"/>
          <p14:tracePt t="150186" x="3251200" y="3300413"/>
          <p14:tracePt t="150205" x="3286125" y="3294063"/>
          <p14:tracePt t="150220" x="3322638" y="3294063"/>
          <p14:tracePt t="150236" x="3343275" y="3294063"/>
          <p14:tracePt t="150253" x="3379788" y="3294063"/>
          <p14:tracePt t="150270" x="3386138" y="3294063"/>
          <p14:tracePt t="150287" x="3400425" y="3286125"/>
          <p14:tracePt t="150304" x="3408363" y="3286125"/>
          <p14:tracePt t="150322" x="3422650" y="3279775"/>
          <p14:tracePt t="150521" x="3422650" y="3271838"/>
          <p14:tracePt t="150534" x="3422650" y="3265488"/>
          <p14:tracePt t="150544" x="3429000" y="3257550"/>
          <p14:tracePt t="150559" x="3429000" y="3251200"/>
          <p14:tracePt t="150577" x="3436938" y="3251200"/>
          <p14:tracePt t="150644" x="3443288" y="3251200"/>
          <p14:tracePt t="150653" x="3443288" y="3243263"/>
          <p14:tracePt t="150674" x="3443288" y="3236913"/>
          <p14:tracePt t="150698" x="3451225" y="3228975"/>
          <p14:tracePt t="150705" x="3451225" y="3222625"/>
          <p14:tracePt t="150720" x="3451225" y="3214688"/>
          <p14:tracePt t="150815" x="3457575" y="3214688"/>
          <p14:tracePt t="150861" x="3457575" y="3208338"/>
          <p14:tracePt t="152885" x="3457575" y="3200400"/>
          <p14:tracePt t="152911" x="3457575" y="3194050"/>
          <p14:tracePt t="153642" x="3465513" y="3194050"/>
          <p14:tracePt t="153652" x="3471863" y="3194050"/>
          <p14:tracePt t="153659" x="3494088" y="3194050"/>
          <p14:tracePt t="153675" x="3522663" y="3200400"/>
          <p14:tracePt t="153692" x="3551238" y="3208338"/>
          <p14:tracePt t="153709" x="3586163" y="3208338"/>
          <p14:tracePt t="153727" x="3636963" y="3208338"/>
          <p14:tracePt t="153744" x="3679825" y="3222625"/>
          <p14:tracePt t="153761" x="3700463" y="3222625"/>
          <p14:tracePt t="153779" x="3722688" y="3222625"/>
          <p14:tracePt t="153794" x="3743325" y="3222625"/>
          <p14:tracePt t="153810" x="3751263" y="3222625"/>
          <p14:tracePt t="155356" x="3736975" y="3222625"/>
          <p14:tracePt t="155362" x="3729038" y="3222625"/>
          <p14:tracePt t="155378" x="3714750" y="3228975"/>
          <p14:tracePt t="155388" x="3686175" y="3228975"/>
          <p14:tracePt t="155405" x="3643313" y="3228975"/>
          <p14:tracePt t="155421" x="3557588" y="3243263"/>
          <p14:tracePt t="155438" x="3400425" y="3271838"/>
          <p14:tracePt t="155454" x="3257550" y="3279775"/>
          <p14:tracePt t="155471" x="3122613" y="3300413"/>
          <p14:tracePt t="155488" x="3014663" y="3314700"/>
          <p14:tracePt t="155509" x="2900363" y="3336925"/>
          <p14:tracePt t="155523" x="2894013" y="3336925"/>
          <p14:tracePt t="155539" x="2865438" y="3336925"/>
          <p14:tracePt t="155700" x="2865438" y="3343275"/>
          <p14:tracePt t="155706" x="2871788" y="3343275"/>
          <p14:tracePt t="155714" x="2914650" y="3357563"/>
          <p14:tracePt t="155727" x="2936875" y="3371850"/>
          <p14:tracePt t="155743" x="3094038" y="3379788"/>
          <p14:tracePt t="155759" x="3228975" y="3379788"/>
          <p14:tracePt t="155777" x="3328988" y="3365500"/>
          <p14:tracePt t="155792" x="3436938" y="3357563"/>
          <p14:tracePt t="155810" x="3529013" y="3351213"/>
          <p14:tracePt t="155826" x="3594100" y="3351213"/>
          <p14:tracePt t="155845" x="3651250" y="3351213"/>
          <p14:tracePt t="155862" x="3700463" y="3357563"/>
          <p14:tracePt t="155879" x="3743325" y="3357563"/>
          <p14:tracePt t="155895" x="3786188" y="3351213"/>
          <p14:tracePt t="155912" x="3843338" y="3343275"/>
          <p14:tracePt t="155929" x="3886200" y="3343275"/>
          <p14:tracePt t="155948" x="3914775" y="3343275"/>
          <p14:tracePt t="155964" x="3929063" y="3343275"/>
          <p14:tracePt t="155981" x="3937000" y="3343275"/>
          <p14:tracePt t="159282" x="3937000" y="3351213"/>
          <p14:tracePt t="159386" x="3937000" y="3357563"/>
          <p14:tracePt t="159418" x="3937000" y="3365500"/>
          <p14:tracePt t="159432" x="3937000" y="3371850"/>
          <p14:tracePt t="159440" x="3937000" y="3386138"/>
          <p14:tracePt t="159452" x="3937000" y="3408363"/>
          <p14:tracePt t="159469" x="3937000" y="3443288"/>
          <p14:tracePt t="159486" x="3937000" y="3451225"/>
          <p14:tracePt t="159503" x="3929063" y="3471863"/>
          <p14:tracePt t="159520" x="3929063" y="3494088"/>
          <p14:tracePt t="159537" x="3922713" y="3508375"/>
          <p14:tracePt t="159554" x="3914775" y="3551238"/>
          <p14:tracePt t="159572" x="3914775" y="3586163"/>
          <p14:tracePt t="159588" x="3908425" y="3629025"/>
          <p14:tracePt t="159605" x="3894138" y="3722688"/>
          <p14:tracePt t="159622" x="3894138" y="3808413"/>
          <p14:tracePt t="159640" x="3871913" y="3900488"/>
          <p14:tracePt t="159656" x="3857625" y="3971925"/>
          <p14:tracePt t="159674" x="3814763" y="4065588"/>
          <p14:tracePt t="159691" x="3771900" y="4171950"/>
          <p14:tracePt t="159709" x="3722688" y="4294188"/>
          <p14:tracePt t="159724" x="3679825" y="4400550"/>
          <p14:tracePt t="159740" x="3629025" y="4457700"/>
          <p14:tracePt t="159743" x="3608388" y="4514850"/>
          <p14:tracePt t="159758" x="3536950" y="4614863"/>
          <p14:tracePt t="159774" x="3471863" y="4743450"/>
          <p14:tracePt t="159792" x="3365500" y="4951413"/>
          <p14:tracePt t="159809" x="3265488" y="5108575"/>
          <p14:tracePt t="159827" x="3171825" y="5229225"/>
          <p14:tracePt t="159829" x="3128963" y="5272088"/>
          <p14:tracePt t="159844" x="3043238" y="5365750"/>
          <p14:tracePt t="159862" x="2986088" y="5400675"/>
          <p14:tracePt t="159878" x="2943225" y="5429250"/>
          <p14:tracePt t="159895" x="2908300" y="5451475"/>
          <p14:tracePt t="159912" x="2894013" y="5465763"/>
          <p14:tracePt t="159927" x="2857500" y="5472113"/>
          <p14:tracePt t="159946" x="2808288" y="5500688"/>
          <p14:tracePt t="159963" x="2786063" y="5514975"/>
          <p14:tracePt t="159980" x="2765425" y="5522913"/>
          <p14:tracePt t="159996" x="2757488" y="5522913"/>
          <p14:tracePt t="160012" x="2751138" y="5522913"/>
          <p14:tracePt t="160862" x="2743200" y="5522913"/>
          <p14:tracePt t="160871" x="2743200" y="5529263"/>
          <p14:tracePt t="160879" x="2728913" y="5543550"/>
          <p14:tracePt t="160894" x="2693988" y="5580063"/>
          <p14:tracePt t="160911" x="2657475" y="5600700"/>
          <p14:tracePt t="160927" x="2557463" y="5622925"/>
          <p14:tracePt t="160946" x="2400300" y="5651500"/>
          <p14:tracePt t="160962" x="2265363" y="5665788"/>
          <p14:tracePt t="160980" x="2128838" y="5672138"/>
          <p14:tracePt t="160997" x="1971675" y="5686425"/>
          <p14:tracePt t="161012" x="1914525" y="5686425"/>
          <p14:tracePt t="161028" x="1822450" y="5694363"/>
          <p14:tracePt t="161046" x="1757363" y="5694363"/>
          <p14:tracePt t="161063" x="1736725" y="5694363"/>
          <p14:tracePt t="161079" x="1714500" y="5694363"/>
          <p14:tracePt t="161097" x="1693863" y="5694363"/>
          <p14:tracePt t="161113" x="1671638" y="5694363"/>
          <p14:tracePt t="161130" x="1665288" y="5680075"/>
          <p14:tracePt t="161148" x="1651000" y="5672138"/>
          <p14:tracePt t="161221" x="1643063" y="5672138"/>
          <p14:tracePt t="161236" x="1636713" y="5672138"/>
          <p14:tracePt t="161243" x="1628775" y="5672138"/>
          <p14:tracePt t="161260" x="1622425" y="5665788"/>
          <p14:tracePt t="161276" x="1614488" y="5657850"/>
          <p14:tracePt t="161289" x="1608138" y="5657850"/>
          <p14:tracePt t="161374" x="1608138" y="5651500"/>
          <p14:tracePt t="161391" x="1600200" y="5651500"/>
          <p14:tracePt t="161407" x="1600200" y="5643563"/>
          <p14:tracePt t="161611" x="1593850" y="5643563"/>
          <p14:tracePt t="161644" x="1585913" y="5643563"/>
          <p14:tracePt t="161653" x="1585913" y="5637213"/>
          <p14:tracePt t="161744" x="1579563" y="5637213"/>
          <p14:tracePt t="162738" x="1585913" y="5637213"/>
          <p14:tracePt t="162745" x="1593850" y="5637213"/>
          <p14:tracePt t="162761" x="1614488" y="5637213"/>
          <p14:tracePt t="162775" x="1636713" y="5637213"/>
          <p14:tracePt t="162792" x="1657350" y="5637213"/>
          <p14:tracePt t="162808" x="1679575" y="5637213"/>
          <p14:tracePt t="162826" x="1700213" y="5637213"/>
          <p14:tracePt t="162842" x="1728788" y="5637213"/>
          <p14:tracePt t="162845" x="1743075" y="5637213"/>
          <p14:tracePt t="162859" x="1765300" y="5637213"/>
          <p14:tracePt t="162875" x="1785938" y="5637213"/>
          <p14:tracePt t="162892" x="1814513" y="5637213"/>
          <p14:tracePt t="162909" x="1851025" y="5637213"/>
          <p14:tracePt t="162926" x="1865313" y="5637213"/>
          <p14:tracePt t="162943" x="1900238" y="5637213"/>
          <p14:tracePt t="162962" x="1943100" y="5637213"/>
          <p14:tracePt t="162978" x="1971675" y="5637213"/>
          <p14:tracePt t="162996" x="1985963" y="5637213"/>
          <p14:tracePt t="163013" x="2000250" y="5637213"/>
          <p14:tracePt t="163030" x="2043113" y="5629275"/>
          <p14:tracePt t="163046" x="2065338" y="5629275"/>
          <p14:tracePt t="163064" x="2085975" y="5622925"/>
          <p14:tracePt t="163079" x="2114550" y="5614988"/>
          <p14:tracePt t="163096" x="2128838" y="5614988"/>
          <p14:tracePt t="163113" x="2136775" y="5614988"/>
          <p14:tracePt t="163130" x="2157413" y="5614988"/>
          <p14:tracePt t="163149" x="2179638" y="5614988"/>
          <p14:tracePt t="163163" x="2214563" y="5622925"/>
          <p14:tracePt t="163180" x="2243138" y="5622925"/>
          <p14:tracePt t="163197" x="2308225" y="5622925"/>
          <p14:tracePt t="163214" x="2343150" y="5614988"/>
          <p14:tracePt t="163231" x="2393950" y="5600700"/>
          <p14:tracePt t="163248" x="2436813" y="5586413"/>
          <p14:tracePt t="163266" x="2465388" y="5580063"/>
          <p14:tracePt t="163283" x="2486025" y="5572125"/>
          <p14:tracePt t="163300" x="2500313" y="5572125"/>
          <p14:tracePt t="163317" x="2508250" y="5572125"/>
          <p14:tracePt t="163334" x="2514600" y="5565775"/>
          <p14:tracePt t="163349" x="2528888" y="5565775"/>
          <p14:tracePt t="163366" x="2536825" y="5565775"/>
          <p14:tracePt t="163384" x="2551113" y="5565775"/>
          <p14:tracePt t="163401" x="2557463" y="5565775"/>
          <p14:tracePt t="163418" x="2565400" y="5565775"/>
          <p14:tracePt t="163434" x="2571750" y="5565775"/>
          <p14:tracePt t="164744" x="2579688" y="5565775"/>
          <p14:tracePt t="164762" x="2593975" y="5565775"/>
          <p14:tracePt t="164767" x="2600325" y="5565775"/>
          <p14:tracePt t="164775" x="2608263" y="5565775"/>
          <p14:tracePt t="164791" x="2636838" y="5565775"/>
          <p14:tracePt t="164808" x="2657475" y="5565775"/>
          <p14:tracePt t="164825" x="2679700" y="5565775"/>
          <p14:tracePt t="164842" x="2693988" y="5565775"/>
          <p14:tracePt t="164858" x="2714625" y="5565775"/>
          <p14:tracePt t="164874" x="2736850" y="5565775"/>
          <p14:tracePt t="164891" x="2757488" y="5565775"/>
          <p14:tracePt t="164909" x="2786063" y="5565775"/>
          <p14:tracePt t="164926" x="2814638" y="5565775"/>
          <p14:tracePt t="164944" x="2871788" y="5565775"/>
          <p14:tracePt t="164961" x="2922588" y="5565775"/>
          <p14:tracePt t="164978" x="2957513" y="5557838"/>
          <p14:tracePt t="164995" x="2971800" y="5557838"/>
          <p14:tracePt t="165011" x="3000375" y="5557838"/>
          <p14:tracePt t="165028" x="3028950" y="5565775"/>
          <p14:tracePt t="165045" x="3065463" y="5565775"/>
          <p14:tracePt t="165063" x="3143250" y="5572125"/>
          <p14:tracePt t="165079" x="3214688" y="5572125"/>
          <p14:tracePt t="165096" x="3271838" y="5580063"/>
          <p14:tracePt t="165113" x="3336925" y="5594350"/>
          <p14:tracePt t="165129" x="3386138" y="5600700"/>
          <p14:tracePt t="165146" x="3408363" y="5600700"/>
          <p14:tracePt t="165164" x="3451225" y="5600700"/>
          <p14:tracePt t="165181" x="3479800" y="5600700"/>
          <p14:tracePt t="165196" x="3543300" y="5600700"/>
          <p14:tracePt t="165213" x="3600450" y="5600700"/>
          <p14:tracePt t="165231" x="3629025" y="5608638"/>
          <p14:tracePt t="165247" x="3657600" y="5608638"/>
          <p14:tracePt t="165264" x="3679825" y="5608638"/>
          <p14:tracePt t="165281" x="3694113" y="5608638"/>
          <p14:tracePt t="165299" x="3714750" y="5608638"/>
          <p14:tracePt t="165315" x="3729038" y="5608638"/>
          <p14:tracePt t="165332" x="3743325" y="5608638"/>
          <p14:tracePt t="165349" x="3786188" y="5600700"/>
          <p14:tracePt t="165366" x="3886200" y="5594350"/>
          <p14:tracePt t="165383" x="3951288" y="5586413"/>
          <p14:tracePt t="165401" x="4029075" y="5580063"/>
          <p14:tracePt t="165419" x="4079875" y="5580063"/>
          <p14:tracePt t="165434" x="4129088" y="5565775"/>
          <p14:tracePt t="165451" x="4179888" y="5551488"/>
          <p14:tracePt t="165467" x="4208463" y="5551488"/>
          <p14:tracePt t="165484" x="4237038" y="5543550"/>
          <p14:tracePt t="165501" x="4265613" y="5522913"/>
          <p14:tracePt t="165519" x="4314825" y="5508625"/>
          <p14:tracePt t="165535" x="4379913" y="5480050"/>
          <p14:tracePt t="165552" x="4429125" y="5480050"/>
          <p14:tracePt t="165572" x="4457700" y="5480050"/>
          <p14:tracePt t="165588" x="4465638" y="5480050"/>
          <p14:tracePt t="165621" x="4471988" y="5480050"/>
          <p14:tracePt t="166002" x="4479925" y="5480050"/>
          <p14:tracePt t="166011" x="4486275" y="5480050"/>
          <p14:tracePt t="166024" x="4494213" y="5480050"/>
          <p14:tracePt t="166033" x="4514850" y="5480050"/>
          <p14:tracePt t="166044" x="4522788" y="5480050"/>
          <p14:tracePt t="166062" x="4572000" y="5486400"/>
          <p14:tracePt t="166078" x="4594225" y="5486400"/>
          <p14:tracePt t="166095" x="4643438" y="5494338"/>
          <p14:tracePt t="166112" x="4694238" y="5508625"/>
          <p14:tracePt t="166128" x="4714875" y="5508625"/>
          <p14:tracePt t="166145" x="4737100" y="5508625"/>
          <p14:tracePt t="166162" x="4743450" y="5508625"/>
          <p14:tracePt t="166580" x="4751388" y="5508625"/>
          <p14:tracePt t="166601" x="4751388" y="5514975"/>
          <p14:tracePt t="166626" x="4757738" y="5514975"/>
          <p14:tracePt t="167399" x="4743450" y="5529263"/>
          <p14:tracePt t="167407" x="4729163" y="5529263"/>
          <p14:tracePt t="167416" x="4708525" y="5537200"/>
          <p14:tracePt t="167433" x="4665663" y="5543550"/>
          <p14:tracePt t="167450" x="4594225" y="5551488"/>
          <p14:tracePt t="167467" x="4494213" y="5557838"/>
          <p14:tracePt t="167484" x="4300538" y="5580063"/>
          <p14:tracePt t="167502" x="4137025" y="5586413"/>
          <p14:tracePt t="167519" x="3957638" y="5600700"/>
          <p14:tracePt t="167536" x="3771900" y="5629275"/>
          <p14:tracePt t="167551" x="3594100" y="5629275"/>
          <p14:tracePt t="167570" x="3414713" y="5637213"/>
          <p14:tracePt t="167585" x="3228975" y="5651500"/>
          <p14:tracePt t="167602" x="3057525" y="5657850"/>
          <p14:tracePt t="167619" x="2914650" y="5657850"/>
          <p14:tracePt t="167636" x="2751138" y="5686425"/>
          <p14:tracePt t="167653" x="2628900" y="5694363"/>
          <p14:tracePt t="167659" x="2579688" y="5708650"/>
          <p14:tracePt t="167671" x="2465388" y="5722938"/>
          <p14:tracePt t="167687" x="2371725" y="5743575"/>
          <p14:tracePt t="167704" x="2279650" y="5765800"/>
          <p14:tracePt t="167721" x="2222500" y="5765800"/>
          <p14:tracePt t="167738" x="2157413" y="5772150"/>
          <p14:tracePt t="167756" x="2114550" y="5786438"/>
          <p14:tracePt t="167772" x="2093913" y="5786438"/>
          <p14:tracePt t="167789" x="2085975" y="5786438"/>
          <p14:tracePt t="167806" x="2079625" y="5786438"/>
          <p14:tracePt t="167937" x="2071688" y="5794375"/>
          <p14:tracePt t="167946" x="2071688" y="5800725"/>
          <p14:tracePt t="167954" x="2065338" y="5808663"/>
          <p14:tracePt t="167963" x="2057400" y="5815013"/>
          <p14:tracePt t="167977" x="2051050" y="5829300"/>
          <p14:tracePt t="167994" x="2036763" y="5829300"/>
          <p14:tracePt t="168011" x="2022475" y="5829300"/>
          <p14:tracePt t="168027" x="2008188" y="5837238"/>
          <p14:tracePt t="168044" x="2000250" y="5843588"/>
          <p14:tracePt t="168062" x="1985963" y="5851525"/>
          <p14:tracePt t="168079" x="1979613" y="5857875"/>
          <p14:tracePt t="168096" x="1971675" y="5865813"/>
          <p14:tracePt t="168155" x="1965325" y="5865813"/>
          <p14:tracePt t="168164" x="1965325" y="5872163"/>
          <p14:tracePt t="168172" x="1957388" y="5872163"/>
          <p14:tracePt t="168188" x="1957388" y="5880100"/>
          <p14:tracePt t="168197" x="1951038" y="5880100"/>
          <p14:tracePt t="168274" x="1943100" y="5880100"/>
          <p14:tracePt t="168291" x="1943100" y="5886450"/>
          <p14:tracePt t="168322" x="1936750" y="5886450"/>
          <p14:tracePt t="168330" x="1936750" y="5894388"/>
          <p14:tracePt t="168401" x="1936750" y="5900738"/>
          <p14:tracePt t="169891" x="1957388" y="5908675"/>
          <p14:tracePt t="169899" x="1965325" y="5908675"/>
          <p14:tracePt t="169906" x="1979613" y="5908675"/>
          <p14:tracePt t="169923" x="2000250" y="5908675"/>
          <p14:tracePt t="169941" x="2022475" y="5908675"/>
          <p14:tracePt t="169958" x="2028825" y="5908675"/>
          <p14:tracePt t="169974" x="2051050" y="5908675"/>
          <p14:tracePt t="169991" x="2065338" y="5908675"/>
          <p14:tracePt t="170010" x="2071688" y="5908675"/>
          <p14:tracePt t="170027" x="2093913" y="5900738"/>
          <p14:tracePt t="170044" x="2108200" y="5894388"/>
          <p14:tracePt t="170060" x="2128838" y="5894388"/>
          <p14:tracePt t="170076" x="2165350" y="5886450"/>
          <p14:tracePt t="170094" x="2185988" y="5886450"/>
          <p14:tracePt t="170112" x="2214563" y="5886450"/>
          <p14:tracePt t="170128" x="2222500" y="5886450"/>
          <p14:tracePt t="170146" x="2271713" y="5886450"/>
          <p14:tracePt t="170162" x="2308225" y="5880100"/>
          <p14:tracePt t="170179" x="2336800" y="5872163"/>
          <p14:tracePt t="170196" x="2379663" y="5872163"/>
          <p14:tracePt t="170212" x="2428875" y="5872163"/>
          <p14:tracePt t="170229" x="2486025" y="5880100"/>
          <p14:tracePt t="170245" x="2543175" y="5880100"/>
          <p14:tracePt t="170264" x="2593975" y="5886450"/>
          <p14:tracePt t="170279" x="2636838" y="5880100"/>
          <p14:tracePt t="170297" x="2686050" y="5880100"/>
          <p14:tracePt t="170314" x="2765425" y="5872163"/>
          <p14:tracePt t="170332" x="2843213" y="5865813"/>
          <p14:tracePt t="170349" x="2922588" y="5865813"/>
          <p14:tracePt t="170366" x="3071813" y="5857875"/>
          <p14:tracePt t="170384" x="3151188" y="5857875"/>
          <p14:tracePt t="170400" x="3200400" y="5857875"/>
          <p14:tracePt t="170417" x="3251200" y="5857875"/>
          <p14:tracePt t="170432" x="3294063" y="5857875"/>
          <p14:tracePt t="170449" x="3328988" y="5857875"/>
          <p14:tracePt t="170466" x="3351213" y="5857875"/>
          <p14:tracePt t="170484" x="3400425" y="5857875"/>
          <p14:tracePt t="170500" x="3429000" y="5857875"/>
          <p14:tracePt t="170517" x="3486150" y="5857875"/>
          <p14:tracePt t="170534" x="3500438" y="5857875"/>
          <p14:tracePt t="170550" x="3543300" y="5857875"/>
          <p14:tracePt t="170568" x="3571875" y="5851525"/>
          <p14:tracePt t="170587" x="3608388" y="5851525"/>
          <p14:tracePt t="170602" x="3629025" y="5851525"/>
          <p14:tracePt t="170619" x="3651250" y="5851525"/>
          <p14:tracePt t="170635" x="3665538" y="5851525"/>
          <p14:tracePt t="170652" x="3679825" y="5857875"/>
          <p14:tracePt t="170656" x="3686175" y="5857875"/>
          <p14:tracePt t="170670" x="3714750" y="5865813"/>
          <p14:tracePt t="170687" x="3729038" y="5865813"/>
          <p14:tracePt t="170703" x="3751263" y="5872163"/>
          <p14:tracePt t="170720" x="3786188" y="5880100"/>
          <p14:tracePt t="170737" x="3822700" y="5886450"/>
          <p14:tracePt t="170754" x="3857625" y="5894388"/>
          <p14:tracePt t="170771" x="3900488" y="5894388"/>
          <p14:tracePt t="170791" x="3908425" y="5894388"/>
          <p14:tracePt t="170901" x="3922713" y="5894388"/>
          <p14:tracePt t="170905" x="3937000" y="5900738"/>
          <p14:tracePt t="170912" x="3957638" y="5900738"/>
          <p14:tracePt t="170923" x="3957638" y="5908675"/>
          <p14:tracePt t="170940" x="4000500" y="5915025"/>
          <p14:tracePt t="170958" x="4029075" y="5915025"/>
          <p14:tracePt t="170975" x="4065588" y="5922963"/>
          <p14:tracePt t="170991" x="4079875" y="5929313"/>
          <p14:tracePt t="171008" x="4094163" y="5937250"/>
          <p14:tracePt t="171027" x="4114800" y="5943600"/>
          <p14:tracePt t="171043" x="4129088" y="5943600"/>
          <p14:tracePt t="171060" x="4137025" y="5943600"/>
          <p14:tracePt t="171078" x="4143375" y="5943600"/>
          <p14:tracePt t="173437" x="4151313" y="5943600"/>
          <p14:tracePt t="173444" x="4157663" y="5943600"/>
          <p14:tracePt t="173453" x="4165600" y="5943600"/>
          <p14:tracePt t="186140" x="0" y="0"/>
        </p14:tracePtLst>
      </p14:laserTraceLst>
    </p:ext>
  </p:extLs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 txBox="1">
            <a:spLocks/>
          </p:cNvSpPr>
          <p:nvPr/>
        </p:nvSpPr>
        <p:spPr>
          <a:xfrm>
            <a:off x="476545" y="368660"/>
            <a:ext cx="8289630" cy="7650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/>
              <a:t>중위 </a:t>
            </a:r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ko-KR" altLang="en-US" dirty="0" smtClean="0"/>
              <a:t>후위 변환</a:t>
            </a:r>
            <a:r>
              <a:rPr lang="en-US" altLang="ko-KR" dirty="0"/>
              <a:t>: A+B*C</a:t>
            </a:r>
            <a:endParaRPr lang="ko-KR" altLang="en-US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545" y="1268760"/>
            <a:ext cx="5085566" cy="2726338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206516" y="4130112"/>
            <a:ext cx="864096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/>
            <a:r>
              <a:rPr lang="ko-KR" altLang="en-US" sz="1600" dirty="0">
                <a:latin typeface="새굴림" panose="02030600000101010101" pitchFamily="18" charset="-127"/>
                <a:ea typeface="새굴림" panose="02030600000101010101" pitchFamily="18" charset="-127"/>
              </a:rPr>
              <a:t>알고리즘</a:t>
            </a:r>
          </a:p>
          <a:p>
            <a:pPr lvl="1"/>
            <a:r>
              <a:rPr lang="en-US" altLang="ko-KR" sz="1600" b="1" dirty="0">
                <a:ea typeface="굴림" panose="020B0600000101010101" pitchFamily="50" charset="-127"/>
              </a:rPr>
              <a:t>- </a:t>
            </a:r>
            <a:r>
              <a:rPr lang="ko-KR" altLang="en-US" sz="1600" b="1">
                <a:ea typeface="굴림" panose="020B0600000101010101" pitchFamily="50" charset="-127"/>
              </a:rPr>
              <a:t>피연산자를 만나면 피연산자를 출력</a:t>
            </a:r>
            <a:endParaRPr lang="ko-KR" altLang="en-US" sz="1600" b="1">
              <a:latin typeface="+mn-ea"/>
            </a:endParaRPr>
          </a:p>
          <a:p>
            <a:pPr lvl="1"/>
            <a:r>
              <a:rPr lang="en-US" altLang="ko-KR" sz="1600" b="1" dirty="0">
                <a:ea typeface="굴림" panose="020B0600000101010101" pitchFamily="50" charset="-127"/>
              </a:rPr>
              <a:t>- </a:t>
            </a:r>
            <a:r>
              <a:rPr lang="ko-KR" altLang="en-US" sz="1600" b="1">
                <a:ea typeface="굴림" panose="020B0600000101010101" pitchFamily="50" charset="-127"/>
              </a:rPr>
              <a:t>연산자를 만나면 현재의 연산자와 스택의 맨 위에 있는 연산자를 비교하여 스택에 있는</a:t>
            </a:r>
            <a:endParaRPr lang="en-US" altLang="ko-KR" sz="1600" b="1" dirty="0">
              <a:ea typeface="굴림" panose="020B0600000101010101" pitchFamily="50" charset="-127"/>
            </a:endParaRPr>
          </a:p>
          <a:p>
            <a:pPr lvl="1"/>
            <a:r>
              <a:rPr lang="en-US" altLang="ko-KR" sz="1600" b="1" dirty="0">
                <a:ea typeface="굴림" panose="020B0600000101010101" pitchFamily="50" charset="-127"/>
              </a:rPr>
              <a:t>  </a:t>
            </a:r>
            <a:r>
              <a:rPr lang="ko-KR" altLang="en-US" sz="1600" b="1">
                <a:ea typeface="굴림" panose="020B0600000101010101" pitchFamily="50" charset="-127"/>
              </a:rPr>
              <a:t> 연산자의 우선 순위가 높거나 같으면 </a:t>
            </a:r>
            <a:r>
              <a:rPr lang="en-US" altLang="ko-KR" sz="1600" b="1" dirty="0">
                <a:ea typeface="굴림" panose="020B0600000101010101" pitchFamily="50" charset="-127"/>
              </a:rPr>
              <a:t>pop</a:t>
            </a:r>
            <a:r>
              <a:rPr lang="ko-KR" altLang="en-US" sz="1600" b="1">
                <a:ea typeface="굴림" panose="020B0600000101010101" pitchFamily="50" charset="-127"/>
              </a:rPr>
              <a:t>하여 출력</a:t>
            </a:r>
            <a:r>
              <a:rPr lang="en-US" altLang="ko-KR" sz="1600" b="1" dirty="0">
                <a:ea typeface="굴림" panose="020B0600000101010101" pitchFamily="50" charset="-127"/>
              </a:rPr>
              <a:t>, </a:t>
            </a:r>
            <a:r>
              <a:rPr lang="ko-KR" altLang="en-US" sz="1600" b="1">
                <a:ea typeface="굴림" panose="020B0600000101010101" pitchFamily="50" charset="-127"/>
              </a:rPr>
              <a:t>그렇지 않으면 스택에 연산자를</a:t>
            </a:r>
            <a:endParaRPr lang="en-US" altLang="ko-KR" sz="1600" b="1" dirty="0">
              <a:ea typeface="굴림" panose="020B0600000101010101" pitchFamily="50" charset="-127"/>
            </a:endParaRPr>
          </a:p>
          <a:p>
            <a:pPr lvl="1"/>
            <a:r>
              <a:rPr lang="ko-KR" altLang="en-US" sz="1600" b="1" dirty="0">
                <a:ea typeface="굴림" panose="020B0600000101010101" pitchFamily="50" charset="-127"/>
              </a:rPr>
              <a:t>   </a:t>
            </a:r>
            <a:r>
              <a:rPr lang="en-US" altLang="ko-KR" sz="1600" b="1" dirty="0">
                <a:ea typeface="굴림" panose="020B0600000101010101" pitchFamily="50" charset="-127"/>
              </a:rPr>
              <a:t>push</a:t>
            </a:r>
          </a:p>
          <a:p>
            <a:pPr marL="742950" lvl="1" indent="-285750">
              <a:buFontTx/>
              <a:buChar char="-"/>
            </a:pPr>
            <a:r>
              <a:rPr lang="ko-KR" altLang="en-US" sz="1600" b="1" dirty="0">
                <a:ea typeface="굴림" panose="020B0600000101010101" pitchFamily="50" charset="-127"/>
              </a:rPr>
              <a:t>더 이상의 중위 표기의 입력이 없으면 모든 연산자를 </a:t>
            </a:r>
            <a:r>
              <a:rPr lang="en-US" altLang="ko-KR" sz="1600" b="1" dirty="0">
                <a:ea typeface="굴림" panose="020B0600000101010101" pitchFamily="50" charset="-127"/>
              </a:rPr>
              <a:t>pop</a:t>
            </a:r>
            <a:r>
              <a:rPr lang="ko-KR" altLang="en-US" sz="1600" b="1">
                <a:ea typeface="굴림" panose="020B0600000101010101" pitchFamily="50" charset="-127"/>
              </a:rPr>
              <a:t>하여 출력</a:t>
            </a:r>
            <a:endParaRPr lang="en-US" altLang="ko-KR" sz="1600" b="1" dirty="0">
              <a:ea typeface="굴림" panose="020B0600000101010101" pitchFamily="50" charset="-127"/>
            </a:endParaRPr>
          </a:p>
          <a:p>
            <a:pPr marL="742950" lvl="1" indent="-285750">
              <a:buFontTx/>
              <a:buChar char="-"/>
            </a:pPr>
            <a:r>
              <a:rPr lang="ko-KR" altLang="en-US" sz="1600" b="1" dirty="0">
                <a:ea typeface="굴림" panose="020B0600000101010101" pitchFamily="50" charset="-127"/>
              </a:rPr>
              <a:t>오른쪽 괄호 ‘</a:t>
            </a:r>
            <a:r>
              <a:rPr lang="en-US" altLang="ko-KR" sz="1600" b="1" dirty="0">
                <a:ea typeface="굴림" panose="020B0600000101010101" pitchFamily="50" charset="-127"/>
              </a:rPr>
              <a:t>(’</a:t>
            </a:r>
            <a:r>
              <a:rPr lang="ko-KR" altLang="en-US" sz="1600" b="1">
                <a:ea typeface="굴림" panose="020B0600000101010101" pitchFamily="50" charset="-127"/>
              </a:rPr>
              <a:t>은 항상 </a:t>
            </a:r>
            <a:r>
              <a:rPr lang="en-US" altLang="ko-KR" sz="1600" b="1" dirty="0">
                <a:ea typeface="굴림" panose="020B0600000101010101" pitchFamily="50" charset="-127"/>
              </a:rPr>
              <a:t>push (</a:t>
            </a:r>
            <a:r>
              <a:rPr lang="ko-KR" altLang="en-US" sz="1600" b="1">
                <a:ea typeface="굴림" panose="020B0600000101010101" pitchFamily="50" charset="-127"/>
              </a:rPr>
              <a:t>가장 낮은 우선 순위</a:t>
            </a:r>
            <a:r>
              <a:rPr lang="en-US" altLang="ko-KR" sz="1600" b="1" dirty="0">
                <a:ea typeface="굴림" panose="020B0600000101010101" pitchFamily="50" charset="-127"/>
              </a:rPr>
              <a:t>)</a:t>
            </a:r>
          </a:p>
          <a:p>
            <a:pPr marL="742950" lvl="1" indent="-285750">
              <a:buFontTx/>
              <a:buChar char="-"/>
            </a:pPr>
            <a:r>
              <a:rPr lang="ko-KR" altLang="en-US" sz="1600" b="1" dirty="0">
                <a:ea typeface="굴림" panose="020B0600000101010101" pitchFamily="50" charset="-127"/>
              </a:rPr>
              <a:t>왼쪽 괄호</a:t>
            </a:r>
            <a:r>
              <a:rPr lang="en-US" altLang="ko-KR" sz="1600" b="1" dirty="0">
                <a:ea typeface="굴림" panose="020B0600000101010101" pitchFamily="50" charset="-127"/>
              </a:rPr>
              <a:t>‘)’</a:t>
            </a:r>
            <a:r>
              <a:rPr lang="ko-KR" altLang="en-US" sz="1600" b="1">
                <a:ea typeface="굴림" panose="020B0600000101010101" pitchFamily="50" charset="-127"/>
              </a:rPr>
              <a:t>을 만나면 스택에 있는 ‘</a:t>
            </a:r>
            <a:r>
              <a:rPr lang="en-US" altLang="ko-KR" sz="1600" b="1" dirty="0">
                <a:ea typeface="굴림" panose="020B0600000101010101" pitchFamily="50" charset="-127"/>
              </a:rPr>
              <a:t>(’</a:t>
            </a:r>
            <a:r>
              <a:rPr lang="ko-KR" altLang="en-US" sz="1600" b="1">
                <a:ea typeface="굴림" panose="020B0600000101010101" pitchFamily="50" charset="-127"/>
              </a:rPr>
              <a:t>를 만날 때까지 스택의 연산자를 </a:t>
            </a:r>
            <a:r>
              <a:rPr lang="en-US" altLang="ko-KR" sz="1600" b="1" dirty="0">
                <a:ea typeface="굴림" panose="020B0600000101010101" pitchFamily="50" charset="-127"/>
              </a:rPr>
              <a:t>pop</a:t>
            </a:r>
            <a:r>
              <a:rPr lang="ko-KR" altLang="en-US" sz="1600" b="1">
                <a:ea typeface="굴림" panose="020B0600000101010101" pitchFamily="50" charset="-127"/>
              </a:rPr>
              <a:t>하여 출력</a:t>
            </a:r>
            <a:r>
              <a:rPr lang="en-US" altLang="ko-KR" sz="1600" b="1" dirty="0">
                <a:ea typeface="굴림" panose="020B0600000101010101" pitchFamily="50" charset="-127"/>
              </a:rPr>
              <a:t>, </a:t>
            </a:r>
            <a:r>
              <a:rPr lang="ko-KR" altLang="en-US" sz="1600" b="1">
                <a:ea typeface="굴림" panose="020B0600000101010101" pitchFamily="50" charset="-127"/>
              </a:rPr>
              <a:t>‘</a:t>
            </a:r>
            <a:r>
              <a:rPr lang="en-US" altLang="ko-KR" sz="1600" b="1" dirty="0">
                <a:ea typeface="굴림" panose="020B0600000101010101" pitchFamily="50" charset="-127"/>
              </a:rPr>
              <a:t>(’</a:t>
            </a:r>
            <a:r>
              <a:rPr lang="ko-KR" altLang="en-US" sz="1600" b="1">
                <a:ea typeface="굴림" panose="020B0600000101010101" pitchFamily="50" charset="-127"/>
              </a:rPr>
              <a:t>괄호는 </a:t>
            </a:r>
            <a:r>
              <a:rPr lang="en-US" altLang="ko-KR" sz="1600" b="1" dirty="0">
                <a:ea typeface="굴림" panose="020B0600000101010101" pitchFamily="50" charset="-127"/>
              </a:rPr>
              <a:t>pop</a:t>
            </a:r>
            <a:r>
              <a:rPr lang="ko-KR" altLang="en-US" sz="1600" b="1">
                <a:ea typeface="굴림" panose="020B0600000101010101" pitchFamily="50" charset="-127"/>
              </a:rPr>
              <a:t>하여 버린다</a:t>
            </a:r>
            <a:r>
              <a:rPr lang="en-US" altLang="ko-KR" sz="1600" b="1" dirty="0">
                <a:ea typeface="굴림" panose="020B0600000101010101" pitchFamily="50" charset="-127"/>
              </a:rPr>
              <a:t>.</a:t>
            </a:r>
            <a:endParaRPr lang="ko-KR" altLang="en-US" sz="1600" b="1">
              <a:ea typeface="굴림" panose="020B0600000101010101" pitchFamily="50" charset="-127"/>
            </a:endParaRPr>
          </a:p>
          <a:p>
            <a:pPr eaLnBrk="1" hangingPunct="1"/>
            <a:endParaRPr lang="ko-KR" altLang="en-US" sz="1600" b="1" dirty="0"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67388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017"/>
    </mc:Choice>
    <mc:Fallback xmlns="">
      <p:transition spd="slow" advTm="62017"/>
    </mc:Fallback>
  </mc:AlternateContent>
  <p:timing>
    <p:tnLst>
      <p:par>
        <p:cTn id="1" dur="indefinite" restart="never" nodeType="tmRoot"/>
      </p:par>
    </p:tnLst>
  </p:timing>
  <p:extLst mod="1">
    <p:ext uri="{3A86A75C-4F4B-4683-9AE1-C65F6400EC91}">
      <p14:laserTraceLst xmlns:p14="http://schemas.microsoft.com/office/powerpoint/2010/main">
        <p14:tracePtLst>
          <p14:tracePt t="2299" x="7372350" y="4014788"/>
          <p14:tracePt t="2355" x="7372350" y="4008438"/>
          <p14:tracePt t="2364" x="7351713" y="4000500"/>
          <p14:tracePt t="2376" x="7315200" y="3986213"/>
          <p14:tracePt t="2386" x="7237413" y="3957638"/>
          <p14:tracePt t="2403" x="7023100" y="3879850"/>
          <p14:tracePt t="2421" x="6808788" y="3794125"/>
          <p14:tracePt t="2437" x="6437313" y="3679825"/>
          <p14:tracePt t="2455" x="6100763" y="3500438"/>
          <p14:tracePt t="2472" x="5765800" y="3322638"/>
          <p14:tracePt t="2489" x="5222875" y="3108325"/>
          <p14:tracePt t="2506" x="4694238" y="2936875"/>
          <p14:tracePt t="2522" x="4257675" y="2779713"/>
          <p14:tracePt t="2539" x="3800475" y="2608263"/>
          <p14:tracePt t="2557" x="3386138" y="2451100"/>
          <p14:tracePt t="2573" x="2900363" y="2271713"/>
          <p14:tracePt t="2590" x="2643188" y="2143125"/>
          <p14:tracePt t="2608" x="2486025" y="2079625"/>
          <p14:tracePt t="2626" x="2351088" y="2036763"/>
          <p14:tracePt t="2641" x="2243138" y="1979613"/>
          <p14:tracePt t="2659" x="2122488" y="1885950"/>
          <p14:tracePt t="2674" x="1965325" y="1800225"/>
          <p14:tracePt t="2691" x="1900238" y="1765300"/>
          <p14:tracePt t="2709" x="1836738" y="1757363"/>
          <p14:tracePt t="2726" x="1793875" y="1736725"/>
          <p14:tracePt t="2742" x="1757363" y="1722438"/>
          <p14:tracePt t="2746" x="1736725" y="1722438"/>
          <p14:tracePt t="2760" x="1693863" y="1708150"/>
          <p14:tracePt t="2777" x="1579563" y="1685925"/>
          <p14:tracePt t="2794" x="1514475" y="1679575"/>
          <p14:tracePt t="2810" x="1408113" y="1671638"/>
          <p14:tracePt t="2827" x="1328738" y="1657350"/>
          <p14:tracePt t="2845" x="1285875" y="1657350"/>
          <p14:tracePt t="2861" x="1271588" y="1665288"/>
          <p14:tracePt t="2878" x="1250950" y="1665288"/>
          <p14:tracePt t="2895" x="1208088" y="1685925"/>
          <p14:tracePt t="2913" x="1165225" y="1708150"/>
          <p14:tracePt t="2930" x="1136650" y="1728788"/>
          <p14:tracePt t="2947" x="1114425" y="1743075"/>
          <p14:tracePt t="2965" x="1085850" y="1765300"/>
          <p14:tracePt t="2981" x="1079500" y="1779588"/>
          <p14:tracePt t="2996" x="1071563" y="1800225"/>
          <p14:tracePt t="3013" x="1071563" y="1814513"/>
          <p14:tracePt t="3052" x="1071563" y="1822450"/>
          <p14:tracePt t="3068" x="1065213" y="1822450"/>
          <p14:tracePt t="3081" x="1057275" y="1836738"/>
          <p14:tracePt t="3098" x="1057275" y="1857375"/>
          <p14:tracePt t="3115" x="1057275" y="1879600"/>
          <p14:tracePt t="3132" x="1057275" y="1893888"/>
          <p14:tracePt t="3150" x="1057275" y="1908175"/>
          <p14:tracePt t="3168" x="1057275" y="1914525"/>
          <p14:tracePt t="4442" x="1057275" y="1922463"/>
          <p14:tracePt t="4467" x="1065213" y="1922463"/>
          <p14:tracePt t="4583" x="1071563" y="1922463"/>
          <p14:tracePt t="4590" x="1079500" y="1922463"/>
          <p14:tracePt t="4598" x="1085850" y="1922463"/>
          <p14:tracePt t="4606" x="1100138" y="1922463"/>
          <p14:tracePt t="4623" x="1122363" y="1922463"/>
          <p14:tracePt t="4641" x="1143000" y="1922463"/>
          <p14:tracePt t="4658" x="1150938" y="1922463"/>
          <p14:tracePt t="4674" x="1157288" y="1922463"/>
          <p14:tracePt t="4691" x="1185863" y="1922463"/>
          <p14:tracePt t="4708" x="1200150" y="1922463"/>
          <p14:tracePt t="4726" x="1214438" y="1922463"/>
          <p14:tracePt t="4742" x="1243013" y="1922463"/>
          <p14:tracePt t="4745" x="1257300" y="1922463"/>
          <p14:tracePt t="4758" x="1279525" y="1922463"/>
          <p14:tracePt t="4776" x="1322388" y="1928813"/>
          <p14:tracePt t="4793" x="1379538" y="1928813"/>
          <p14:tracePt t="4810" x="1393825" y="1928813"/>
          <p14:tracePt t="4826" x="1400175" y="1928813"/>
          <p14:tracePt t="4844" x="1414463" y="1922463"/>
          <p14:tracePt t="4861" x="1428750" y="1922463"/>
          <p14:tracePt t="4877" x="1450975" y="1922463"/>
          <p14:tracePt t="4895" x="1465263" y="1922463"/>
          <p14:tracePt t="4911" x="1471613" y="1922463"/>
          <p14:tracePt t="4928" x="1479550" y="1922463"/>
          <p14:tracePt t="4945" x="1485900" y="1914525"/>
          <p14:tracePt t="4962" x="1493838" y="1914525"/>
          <p14:tracePt t="4979" x="1514475" y="1914525"/>
          <p14:tracePt t="4996" x="1522413" y="1914525"/>
          <p14:tracePt t="5013" x="1528763" y="1908175"/>
          <p14:tracePt t="5030" x="1536700" y="1908175"/>
          <p14:tracePt t="5047" x="1536700" y="1900238"/>
          <p14:tracePt t="5063" x="1543050" y="1900238"/>
          <p14:tracePt t="6012" x="1550988" y="1900238"/>
          <p14:tracePt t="6020" x="1557338" y="1900238"/>
          <p14:tracePt t="6030" x="1565275" y="1900238"/>
          <p14:tracePt t="6046" x="1571625" y="1900238"/>
          <p14:tracePt t="6063" x="1585913" y="1908175"/>
          <p14:tracePt t="6080" x="1622425" y="1922463"/>
          <p14:tracePt t="6097" x="1708150" y="1943100"/>
          <p14:tracePt t="6114" x="1879600" y="1993900"/>
          <p14:tracePt t="6134" x="2093913" y="2071688"/>
          <p14:tracePt t="6150" x="2671763" y="2185988"/>
          <p14:tracePt t="6166" x="2828925" y="2228850"/>
          <p14:tracePt t="6182" x="3508375" y="2286000"/>
          <p14:tracePt t="6199" x="3751263" y="2336800"/>
          <p14:tracePt t="6216" x="3900488" y="2351088"/>
          <p14:tracePt t="6233" x="3986213" y="2365375"/>
          <p14:tracePt t="6236" x="4022725" y="2365375"/>
          <p14:tracePt t="6250" x="4037013" y="2371725"/>
          <p14:tracePt t="6266" x="4065588" y="2371725"/>
          <p14:tracePt t="6286" x="4079875" y="2371725"/>
          <p14:tracePt t="6302" x="4094163" y="2371725"/>
          <p14:tracePt t="6319" x="4122738" y="2379663"/>
          <p14:tracePt t="6336" x="4165600" y="2386013"/>
          <p14:tracePt t="6353" x="4208463" y="2386013"/>
          <p14:tracePt t="6369" x="4229100" y="2386013"/>
          <p14:tracePt t="6386" x="4279900" y="2386013"/>
          <p14:tracePt t="6403" x="4300538" y="2379663"/>
          <p14:tracePt t="6421" x="4329113" y="2357438"/>
          <p14:tracePt t="6437" x="4357688" y="2351088"/>
          <p14:tracePt t="6453" x="4379913" y="2343150"/>
          <p14:tracePt t="6470" x="4400550" y="2314575"/>
          <p14:tracePt t="6487" x="4400550" y="2308225"/>
          <p14:tracePt t="6504" x="4400550" y="2300288"/>
          <p14:tracePt t="6590" x="4400550" y="2293938"/>
          <p14:tracePt t="6645" x="4400550" y="2286000"/>
          <p14:tracePt t="6824" x="4357688" y="2300288"/>
          <p14:tracePt t="6832" x="4329113" y="2314575"/>
          <p14:tracePt t="6843" x="4286250" y="2322513"/>
          <p14:tracePt t="6860" x="4222750" y="2336800"/>
          <p14:tracePt t="6877" x="4071938" y="2351088"/>
          <p14:tracePt t="6893" x="3971925" y="2365375"/>
          <p14:tracePt t="6911" x="3886200" y="2365375"/>
          <p14:tracePt t="6928" x="3779838" y="2365375"/>
          <p14:tracePt t="6945" x="3629025" y="2386013"/>
          <p14:tracePt t="6965" x="3422650" y="2400300"/>
          <p14:tracePt t="6981" x="3251200" y="2408238"/>
          <p14:tracePt t="6995" x="3065463" y="2408238"/>
          <p14:tracePt t="7012" x="2928938" y="2414588"/>
          <p14:tracePt t="7030" x="2765425" y="2414588"/>
          <p14:tracePt t="7046" x="2679700" y="2414588"/>
          <p14:tracePt t="7063" x="2571750" y="2408238"/>
          <p14:tracePt t="7080" x="2471738" y="2408238"/>
          <p14:tracePt t="7097" x="2328863" y="2400300"/>
          <p14:tracePt t="7114" x="2214563" y="2386013"/>
          <p14:tracePt t="7132" x="2085975" y="2379663"/>
          <p14:tracePt t="7148" x="2008188" y="2357438"/>
          <p14:tracePt t="7164" x="1893888" y="2343150"/>
          <p14:tracePt t="7181" x="1822450" y="2328863"/>
          <p14:tracePt t="7199" x="1693863" y="2279650"/>
          <p14:tracePt t="7216" x="1571625" y="2271713"/>
          <p14:tracePt t="7234" x="1508125" y="2271713"/>
          <p14:tracePt t="7236" x="1479550" y="2265363"/>
          <p14:tracePt t="7249" x="1457325" y="2257425"/>
          <p14:tracePt t="7267" x="1428750" y="2257425"/>
          <p14:tracePt t="7283" x="1385888" y="2251075"/>
          <p14:tracePt t="7300" x="1371600" y="2251075"/>
          <p14:tracePt t="7317" x="1350963" y="2251075"/>
          <p14:tracePt t="7334" x="1328738" y="2243138"/>
          <p14:tracePt t="7352" x="1314450" y="2243138"/>
          <p14:tracePt t="7368" x="1293813" y="2236788"/>
          <p14:tracePt t="7387" x="1257300" y="2236788"/>
          <p14:tracePt t="7419" x="1257300" y="2228850"/>
          <p14:tracePt t="7436" x="1250950" y="2228850"/>
          <p14:tracePt t="7453" x="1200150" y="2214563"/>
          <p14:tracePt t="7471" x="1057275" y="2208213"/>
          <p14:tracePt t="7488" x="979488" y="2208213"/>
          <p14:tracePt t="7505" x="908050" y="2208213"/>
          <p14:tracePt t="7521" x="879475" y="2200275"/>
          <p14:tracePt t="7537" x="871538" y="2200275"/>
          <p14:tracePt t="7583" x="879475" y="2200275"/>
          <p14:tracePt t="7645" x="879475" y="2193925"/>
          <p14:tracePt t="7673" x="879475" y="2185988"/>
          <p14:tracePt t="7757" x="900113" y="2185988"/>
          <p14:tracePt t="7763" x="942975" y="2185988"/>
          <p14:tracePt t="7776" x="1022350" y="2185988"/>
          <p14:tracePt t="7793" x="1093788" y="2179638"/>
          <p14:tracePt t="7810" x="1157288" y="2165350"/>
          <p14:tracePt t="7827" x="1171575" y="2165350"/>
          <p14:tracePt t="7878" x="1171575" y="2157413"/>
          <p14:tracePt t="8050" x="1165225" y="2157413"/>
          <p14:tracePt t="8089" x="1165225" y="2165350"/>
          <p14:tracePt t="8121" x="1150938" y="2165350"/>
          <p14:tracePt t="8129" x="1128713" y="2165350"/>
          <p14:tracePt t="8137" x="1108075" y="2165350"/>
          <p14:tracePt t="8149" x="1093788" y="2171700"/>
          <p14:tracePt t="8165" x="1065213" y="2179638"/>
          <p14:tracePt t="8181" x="1042988" y="2179638"/>
          <p14:tracePt t="8183" x="1036638" y="2179638"/>
          <p14:tracePt t="8198" x="1028700" y="2185988"/>
          <p14:tracePt t="8574" x="1079500" y="2179638"/>
          <p14:tracePt t="8582" x="1171575" y="2128838"/>
          <p14:tracePt t="8590" x="1236663" y="2079625"/>
          <p14:tracePt t="8605" x="1257300" y="1943100"/>
          <p14:tracePt t="8622" x="1257300" y="1879600"/>
          <p14:tracePt t="8639" x="1214438" y="1828800"/>
          <p14:tracePt t="8656" x="1150938" y="1793875"/>
          <p14:tracePt t="8675" x="1114425" y="1779588"/>
          <p14:tracePt t="8689" x="1100138" y="1779588"/>
          <p14:tracePt t="8706" x="1036638" y="1779588"/>
          <p14:tracePt t="8724" x="957263" y="1779588"/>
          <p14:tracePt t="8743" x="842963" y="1793875"/>
          <p14:tracePt t="8750" x="742950" y="1800225"/>
          <p14:tracePt t="8758" x="693738" y="1808163"/>
          <p14:tracePt t="8775" x="579438" y="1851025"/>
          <p14:tracePt t="8792" x="557213" y="1871663"/>
          <p14:tracePt t="8808" x="557213" y="1879600"/>
          <p14:tracePt t="8825" x="593725" y="1900238"/>
          <p14:tracePt t="8842" x="693738" y="1914525"/>
          <p14:tracePt t="8859" x="836613" y="1914525"/>
          <p14:tracePt t="8877" x="1008063" y="1908175"/>
          <p14:tracePt t="8893" x="1114425" y="1908175"/>
          <p14:tracePt t="8910" x="1228725" y="1908175"/>
          <p14:tracePt t="8927" x="1257300" y="1908175"/>
          <p14:tracePt t="8944" x="1285875" y="1908175"/>
          <p14:tracePt t="8960" x="1350963" y="1908175"/>
          <p14:tracePt t="8977" x="1543050" y="1908175"/>
          <p14:tracePt t="8996" x="1900238" y="1928813"/>
          <p14:tracePt t="9014" x="2208213" y="1957388"/>
          <p14:tracePt t="9030" x="2571750" y="1993900"/>
          <p14:tracePt t="9047" x="2928938" y="2008188"/>
          <p14:tracePt t="9063" x="3136900" y="2028825"/>
          <p14:tracePt t="9079" x="3365500" y="2057400"/>
          <p14:tracePt t="9082" x="3429000" y="2065338"/>
          <p14:tracePt t="9097" x="3522663" y="2065338"/>
          <p14:tracePt t="9113" x="3557588" y="2065338"/>
          <p14:tracePt t="9230" x="3565525" y="2065338"/>
          <p14:tracePt t="9371" x="3551238" y="2065338"/>
          <p14:tracePt t="9379" x="3514725" y="2085975"/>
          <p14:tracePt t="9390" x="3471863" y="2100263"/>
          <p14:tracePt t="9403" x="3371850" y="2128838"/>
          <p14:tracePt t="9420" x="3228975" y="2179638"/>
          <p14:tracePt t="9437" x="2957513" y="2214563"/>
          <p14:tracePt t="9454" x="2728913" y="2265363"/>
          <p14:tracePt t="9471" x="2286000" y="2336800"/>
          <p14:tracePt t="9487" x="2100263" y="2351088"/>
          <p14:tracePt t="9503" x="1900238" y="2357438"/>
          <p14:tracePt t="9520" x="1728788" y="2371725"/>
          <p14:tracePt t="9537" x="1565275" y="2386013"/>
          <p14:tracePt t="9555" x="1422400" y="2386013"/>
          <p14:tracePt t="9575" x="1200150" y="2351088"/>
          <p14:tracePt t="9589" x="1122363" y="2351088"/>
          <p14:tracePt t="9605" x="1036638" y="2351088"/>
          <p14:tracePt t="9622" x="950913" y="2336800"/>
          <p14:tracePt t="9639" x="879475" y="2336800"/>
          <p14:tracePt t="9657" x="779463" y="2328863"/>
          <p14:tracePt t="9672" x="728663" y="2328863"/>
          <p14:tracePt t="9689" x="700088" y="2322513"/>
          <p14:tracePt t="9754" x="700088" y="2314575"/>
          <p14:tracePt t="9761" x="714375" y="2300288"/>
          <p14:tracePt t="9774" x="736600" y="2286000"/>
          <p14:tracePt t="9791" x="779463" y="2243138"/>
          <p14:tracePt t="9808" x="800100" y="2214563"/>
          <p14:tracePt t="9825" x="828675" y="2200275"/>
          <p14:tracePt t="9842" x="842963" y="2200275"/>
          <p14:tracePt t="9859" x="885825" y="2193925"/>
          <p14:tracePt t="9876" x="1000125" y="2185988"/>
          <p14:tracePt t="9893" x="1165225" y="2185988"/>
          <p14:tracePt t="9910" x="1385888" y="2179638"/>
          <p14:tracePt t="9927" x="1751013" y="2179638"/>
          <p14:tracePt t="9943" x="2122488" y="2136775"/>
          <p14:tracePt t="9961" x="2414588" y="2122488"/>
          <p14:tracePt t="9978" x="2608263" y="2122488"/>
          <p14:tracePt t="9994" x="2857500" y="2114550"/>
          <p14:tracePt t="10013" x="2986088" y="2114550"/>
          <p14:tracePt t="10029" x="3079750" y="2108200"/>
          <p14:tracePt t="10047" x="3108325" y="2100263"/>
          <p14:tracePt t="10064" x="3179763" y="2085975"/>
          <p14:tracePt t="10079" x="3271838" y="2057400"/>
          <p14:tracePt t="10081" x="3294063" y="2057400"/>
          <p14:tracePt t="10096" x="3400425" y="2051050"/>
          <p14:tracePt t="10113" x="3500438" y="2028825"/>
          <p14:tracePt t="10130" x="3622675" y="2000250"/>
          <p14:tracePt t="10147" x="3729038" y="1971675"/>
          <p14:tracePt t="10164" x="3771900" y="1957388"/>
          <p14:tracePt t="10183" x="3814763" y="1943100"/>
          <p14:tracePt t="10198" x="3822700" y="1922463"/>
          <p14:tracePt t="10214" x="3822700" y="1914525"/>
          <p14:tracePt t="10231" x="3822700" y="1908175"/>
          <p14:tracePt t="10249" x="3814763" y="1900238"/>
          <p14:tracePt t="10265" x="3808413" y="1893888"/>
          <p14:tracePt t="10308" x="3800475" y="1885950"/>
          <p14:tracePt t="10324" x="3794125" y="1885950"/>
          <p14:tracePt t="10333" x="3794125" y="1871663"/>
          <p14:tracePt t="10356" x="3786188" y="1865313"/>
          <p14:tracePt t="10370" x="3786188" y="1857375"/>
          <p14:tracePt t="10739" x="3765550" y="1865313"/>
          <p14:tracePt t="10746" x="3694113" y="1893888"/>
          <p14:tracePt t="10757" x="3614738" y="1943100"/>
          <p14:tracePt t="10775" x="3314700" y="2008188"/>
          <p14:tracePt t="10791" x="3143250" y="2057400"/>
          <p14:tracePt t="10807" x="2914650" y="2085975"/>
          <p14:tracePt t="10825" x="2671763" y="2085975"/>
          <p14:tracePt t="10841" x="2386013" y="2108200"/>
          <p14:tracePt t="10862" x="2014538" y="2185988"/>
          <p14:tracePt t="10877" x="1822450" y="2208213"/>
          <p14:tracePt t="10894" x="1679575" y="2208213"/>
          <p14:tracePt t="10911" x="1550988" y="2208213"/>
          <p14:tracePt t="10926" x="1436688" y="2193925"/>
          <p14:tracePt t="10943" x="1285875" y="2136775"/>
          <p14:tracePt t="10960" x="1200150" y="2128838"/>
          <p14:tracePt t="10977" x="1093788" y="2114550"/>
          <p14:tracePt t="10996" x="993775" y="2108200"/>
          <p14:tracePt t="11015" x="971550" y="2100263"/>
          <p14:tracePt t="11029" x="965200" y="2100263"/>
          <p14:tracePt t="11448" x="971550" y="2100263"/>
          <p14:tracePt t="11456" x="985838" y="2108200"/>
          <p14:tracePt t="11468" x="1050925" y="2114550"/>
          <p14:tracePt t="11487" x="1743075" y="2208213"/>
          <p14:tracePt t="11503" x="2500313" y="2336800"/>
          <p14:tracePt t="11519" x="3371850" y="2465388"/>
          <p14:tracePt t="11536" x="4151313" y="2493963"/>
          <p14:tracePt t="11554" x="4465638" y="2508250"/>
          <p14:tracePt t="11570" x="4708525" y="2514600"/>
          <p14:tracePt t="11587" x="4843463" y="2514600"/>
          <p14:tracePt t="11605" x="4922838" y="2508250"/>
          <p14:tracePt t="11621" x="4929188" y="2500313"/>
          <p14:tracePt t="11638" x="4937125" y="2500313"/>
          <p14:tracePt t="11696" x="4943475" y="2500313"/>
          <p14:tracePt t="11705" x="4943475" y="2493963"/>
          <p14:tracePt t="11730" x="4943475" y="2486025"/>
          <p14:tracePt t="11739" x="4951413" y="2486025"/>
          <p14:tracePt t="11748" x="4951413" y="2479675"/>
          <p14:tracePt t="11758" x="4951413" y="2465388"/>
          <p14:tracePt t="11775" x="4937125" y="2422525"/>
          <p14:tracePt t="11791" x="4908550" y="2379663"/>
          <p14:tracePt t="11808" x="4894263" y="2357438"/>
          <p14:tracePt t="11824" x="4879975" y="2351088"/>
          <p14:tracePt t="11842" x="4843463" y="2336800"/>
          <p14:tracePt t="11859" x="4814888" y="2314575"/>
          <p14:tracePt t="11875" x="4765675" y="2286000"/>
          <p14:tracePt t="11892" x="4600575" y="2200275"/>
          <p14:tracePt t="11909" x="4508500" y="2151063"/>
          <p14:tracePt t="11926" x="4422775" y="2136775"/>
          <p14:tracePt t="11943" x="4365625" y="2122488"/>
          <p14:tracePt t="11960" x="4343400" y="2114550"/>
          <p14:tracePt t="11977" x="4337050" y="2114550"/>
          <p14:tracePt t="12292" x="4308475" y="2122488"/>
          <p14:tracePt t="12300" x="4265613" y="2136775"/>
          <p14:tracePt t="12307" x="4208463" y="2165350"/>
          <p14:tracePt t="12316" x="4122738" y="2193925"/>
          <p14:tracePt t="12333" x="3929063" y="2228850"/>
          <p14:tracePt t="12350" x="3786188" y="2265363"/>
          <p14:tracePt t="12367" x="3522663" y="2293938"/>
          <p14:tracePt t="12383" x="3357563" y="2314575"/>
          <p14:tracePt t="12401" x="3086100" y="2328863"/>
          <p14:tracePt t="12418" x="2879725" y="2357438"/>
          <p14:tracePt t="12434" x="2686050" y="2393950"/>
          <p14:tracePt t="12451" x="2500313" y="2414588"/>
          <p14:tracePt t="12468" x="2336800" y="2443163"/>
          <p14:tracePt t="12488" x="2171700" y="2457450"/>
          <p14:tracePt t="12502" x="2108200" y="2471738"/>
          <p14:tracePt t="12518" x="2000250" y="2479675"/>
          <p14:tracePt t="12536" x="1914525" y="2479675"/>
          <p14:tracePt t="12553" x="1857375" y="2479675"/>
          <p14:tracePt t="12570" x="1771650" y="2479675"/>
          <p14:tracePt t="12587" x="1722438" y="2479675"/>
          <p14:tracePt t="12604" x="1622425" y="2479675"/>
          <p14:tracePt t="12621" x="1585913" y="2479675"/>
          <p14:tracePt t="12637" x="1571625" y="2479675"/>
          <p14:tracePt t="12654" x="1557338" y="2479675"/>
          <p14:tracePt t="12688" x="1550988" y="2479675"/>
          <p14:tracePt t="12706" x="1528763" y="2479675"/>
          <p14:tracePt t="12722" x="1500188" y="2479675"/>
          <p14:tracePt t="12739" x="1457325" y="2479675"/>
          <p14:tracePt t="12756" x="1422400" y="2479675"/>
          <p14:tracePt t="12773" x="1400175" y="2479675"/>
          <p14:tracePt t="12897" x="1385888" y="2479675"/>
          <p14:tracePt t="15285" x="1400175" y="2479675"/>
          <p14:tracePt t="15302" x="1414463" y="2479675"/>
          <p14:tracePt t="15308" x="1422400" y="2479675"/>
          <p14:tracePt t="15317" x="1428750" y="2479675"/>
          <p14:tracePt t="15331" x="1457325" y="2479675"/>
          <p14:tracePt t="15348" x="1508125" y="2479675"/>
          <p14:tracePt t="15366" x="1565275" y="2479675"/>
          <p14:tracePt t="15383" x="1671638" y="2479675"/>
          <p14:tracePt t="15401" x="1822450" y="2471738"/>
          <p14:tracePt t="15416" x="1893888" y="2465388"/>
          <p14:tracePt t="15433" x="1928813" y="2451100"/>
          <p14:tracePt t="15450" x="1943100" y="2451100"/>
          <p14:tracePt t="15469" x="1951038" y="2451100"/>
          <p14:tracePt t="15502" x="1971675" y="2451100"/>
          <p14:tracePt t="15518" x="2008188" y="2451100"/>
          <p14:tracePt t="15535" x="2043113" y="2451100"/>
          <p14:tracePt t="15552" x="2085975" y="2443163"/>
          <p14:tracePt t="15570" x="2114550" y="2428875"/>
          <p14:tracePt t="15674" x="2108200" y="2428875"/>
          <p14:tracePt t="15683" x="2079625" y="2428875"/>
          <p14:tracePt t="15691" x="2028825" y="2422525"/>
          <p14:tracePt t="15705" x="1951038" y="2422525"/>
          <p14:tracePt t="15722" x="1851025" y="2451100"/>
          <p14:tracePt t="15739" x="1728788" y="2457450"/>
          <p14:tracePt t="15742" x="1693863" y="2457450"/>
          <p14:tracePt t="15755" x="1671638" y="2457450"/>
          <p14:tracePt t="15772" x="1628775" y="2457450"/>
          <p14:tracePt t="15789" x="1593850" y="2457450"/>
          <p14:tracePt t="15806" x="1543050" y="2457450"/>
          <p14:tracePt t="15823" x="1508125" y="2457450"/>
          <p14:tracePt t="15841" x="1479550" y="2457450"/>
          <p14:tracePt t="15857" x="1436688" y="2457450"/>
          <p14:tracePt t="15874" x="1428750" y="2457450"/>
          <p14:tracePt t="15891" x="1422400" y="2457450"/>
          <p14:tracePt t="15959" x="1414463" y="2457450"/>
          <p14:tracePt t="15965" x="1408113" y="2457450"/>
          <p14:tracePt t="15975" x="1385888" y="2457450"/>
          <p14:tracePt t="15992" x="1379538" y="2457450"/>
          <p14:tracePt t="18002" x="1371600" y="2457450"/>
          <p14:tracePt t="18160" x="1371600" y="2465388"/>
          <p14:tracePt t="18456" x="1365250" y="2465388"/>
          <p14:tracePt t="18475" x="1365250" y="2471738"/>
          <p14:tracePt t="18487" x="1357313" y="2471738"/>
          <p14:tracePt t="18895" x="1350963" y="2471738"/>
          <p14:tracePt t="18919" x="1350963" y="2479675"/>
          <p14:tracePt t="18933" x="1343025" y="2479675"/>
          <p14:tracePt t="19396" x="1336675" y="2486025"/>
          <p14:tracePt t="19417" x="1328738" y="2493963"/>
          <p14:tracePt t="19442" x="1328738" y="2500313"/>
          <p14:tracePt t="19457" x="1322388" y="2508250"/>
          <p14:tracePt t="19464" x="1322388" y="2522538"/>
          <p14:tracePt t="19478" x="1314450" y="2522538"/>
          <p14:tracePt t="19486" x="1314450" y="2528888"/>
          <p14:tracePt t="19503" x="1314450" y="2543175"/>
          <p14:tracePt t="19517" x="1314450" y="2551113"/>
          <p14:tracePt t="19534" x="1314450" y="2557463"/>
          <p14:tracePt t="19786" x="1300163" y="2557463"/>
          <p14:tracePt t="19792" x="1300163" y="2551113"/>
          <p14:tracePt t="19805" x="1293813" y="2543175"/>
          <p14:tracePt t="19893" x="1293813" y="2536825"/>
          <p14:tracePt t="20065" x="1300163" y="2528888"/>
          <p14:tracePt t="20082" x="1308100" y="2528888"/>
          <p14:tracePt t="20089" x="1314450" y="2522538"/>
          <p14:tracePt t="20105" x="1314450" y="2514600"/>
          <p14:tracePt t="20276" x="1328738" y="2514600"/>
          <p14:tracePt t="20284" x="1357313" y="2514600"/>
          <p14:tracePt t="20292" x="1414463" y="2514600"/>
          <p14:tracePt t="20300" x="1443038" y="2514600"/>
          <p14:tracePt t="20313" x="1550988" y="2514600"/>
          <p14:tracePt t="20331" x="1728788" y="2514600"/>
          <p14:tracePt t="20347" x="1900238" y="2514600"/>
          <p14:tracePt t="20364" x="2100263" y="2514600"/>
          <p14:tracePt t="20381" x="2428875" y="2522538"/>
          <p14:tracePt t="20398" x="2714625" y="2522538"/>
          <p14:tracePt t="20415" x="2843213" y="2536825"/>
          <p14:tracePt t="20432" x="2951163" y="2543175"/>
          <p14:tracePt t="20449" x="3057525" y="2557463"/>
          <p14:tracePt t="20466" x="3136900" y="2557463"/>
          <p14:tracePt t="20483" x="3165475" y="2557463"/>
          <p14:tracePt t="20501" x="3200400" y="2557463"/>
          <p14:tracePt t="20517" x="3214688" y="2557463"/>
          <p14:tracePt t="20550" x="3228975" y="2557463"/>
          <p14:tracePt t="20567" x="3243263" y="2557463"/>
          <p14:tracePt t="20584" x="3257550" y="2557463"/>
          <p14:tracePt t="20601" x="3265488" y="2557463"/>
          <p14:tracePt t="20649" x="3271838" y="2557463"/>
          <p14:tracePt t="20674" x="3286125" y="2557463"/>
          <p14:tracePt t="20690" x="3294063" y="2557463"/>
          <p14:tracePt t="21838" x="3279775" y="2557463"/>
          <p14:tracePt t="21845" x="3251200" y="2557463"/>
          <p14:tracePt t="21854" x="3214688" y="2565400"/>
          <p14:tracePt t="21872" x="3122613" y="2600325"/>
          <p14:tracePt t="21889" x="3051175" y="2614613"/>
          <p14:tracePt t="21907" x="2908300" y="2628900"/>
          <p14:tracePt t="21923" x="2800350" y="2651125"/>
          <p14:tracePt t="21940" x="2714625" y="2665413"/>
          <p14:tracePt t="21956" x="2579688" y="2665413"/>
          <p14:tracePt t="21973" x="2486025" y="2671763"/>
          <p14:tracePt t="21990" x="2379663" y="2686050"/>
          <p14:tracePt t="22007" x="2286000" y="2708275"/>
          <p14:tracePt t="22025" x="2171700" y="2728913"/>
          <p14:tracePt t="22043" x="2128838" y="2736850"/>
          <p14:tracePt t="22060" x="2100263" y="2736850"/>
          <p14:tracePt t="22077" x="2079625" y="2743200"/>
          <p14:tracePt t="22093" x="2071688" y="2743200"/>
          <p14:tracePt t="22111" x="2036763" y="2743200"/>
          <p14:tracePt t="22128" x="2000250" y="2743200"/>
          <p14:tracePt t="22145" x="1928813" y="2743200"/>
          <p14:tracePt t="22161" x="1851025" y="2743200"/>
          <p14:tracePt t="22179" x="1808163" y="2765425"/>
          <p14:tracePt t="22195" x="1771650" y="2786063"/>
          <p14:tracePt t="22211" x="1736725" y="2808288"/>
          <p14:tracePt t="22228" x="1728788" y="2814638"/>
          <p14:tracePt t="22245" x="1722438" y="2814638"/>
          <p14:tracePt t="22262" x="1722438" y="2822575"/>
          <p14:tracePt t="22284" x="1714500" y="2828925"/>
          <p14:tracePt t="22300" x="1708150" y="2828925"/>
          <p14:tracePt t="22314" x="1693863" y="2828925"/>
          <p14:tracePt t="22331" x="1685925" y="2836863"/>
          <p14:tracePt t="22347" x="1665288" y="2836863"/>
          <p14:tracePt t="22363" x="1657350" y="2836863"/>
          <p14:tracePt t="22380" x="1643063" y="2836863"/>
          <p14:tracePt t="22397" x="1643063" y="2843213"/>
          <p14:tracePt t="22479" x="1643063" y="2851150"/>
          <p14:tracePt t="22488" x="1636713" y="2851150"/>
          <p14:tracePt t="24175" x="1651000" y="2851150"/>
          <p14:tracePt t="24185" x="1685925" y="2857500"/>
          <p14:tracePt t="24194" x="1736725" y="2857500"/>
          <p14:tracePt t="24211" x="1979613" y="2857500"/>
          <p14:tracePt t="24228" x="2185988" y="2857500"/>
          <p14:tracePt t="24245" x="2428875" y="2871788"/>
          <p14:tracePt t="24253" x="2543175" y="2871788"/>
          <p14:tracePt t="24263" x="2657475" y="2871788"/>
          <p14:tracePt t="24281" x="2994025" y="2871788"/>
          <p14:tracePt t="24295" x="3079750" y="2865438"/>
          <p14:tracePt t="24312" x="3336925" y="2836863"/>
          <p14:tracePt t="24328" x="3557588" y="2822575"/>
          <p14:tracePt t="24346" x="3657600" y="2808288"/>
          <p14:tracePt t="24362" x="3708400" y="2800350"/>
          <p14:tracePt t="24379" x="3751263" y="2800350"/>
          <p14:tracePt t="24397" x="3771900" y="2800350"/>
          <p14:tracePt t="24413" x="3786188" y="2794000"/>
          <p14:tracePt t="24416" x="3794125" y="2794000"/>
          <p14:tracePt t="24432" x="3822700" y="2786063"/>
          <p14:tracePt t="24447" x="3871913" y="2786063"/>
          <p14:tracePt t="24464" x="3971925" y="2771775"/>
          <p14:tracePt t="24481" x="4079875" y="2757488"/>
          <p14:tracePt t="24498" x="4151313" y="2757488"/>
          <p14:tracePt t="24515" x="4186238" y="2751138"/>
          <p14:tracePt t="24532" x="4237038" y="2743200"/>
          <p14:tracePt t="24549" x="4257675" y="2736850"/>
          <p14:tracePt t="24566" x="4286250" y="2736850"/>
          <p14:tracePt t="24583" x="4294188" y="2736850"/>
          <p14:tracePt t="24601" x="4300538" y="2736850"/>
          <p14:tracePt t="24617" x="4343400" y="2736850"/>
          <p14:tracePt t="24634" x="4408488" y="2743200"/>
          <p14:tracePt t="24651" x="4479925" y="2757488"/>
          <p14:tracePt t="24669" x="4537075" y="2757488"/>
          <p14:tracePt t="24688" x="4594225" y="2765425"/>
          <p14:tracePt t="24718" x="4600575" y="2765425"/>
          <p14:tracePt t="24814" x="4608513" y="2765425"/>
          <p14:tracePt t="25150" x="4600575" y="2765425"/>
          <p14:tracePt t="25157" x="4586288" y="2765425"/>
          <p14:tracePt t="25166" x="4586288" y="2771775"/>
          <p14:tracePt t="25175" x="4572000" y="2771775"/>
          <p14:tracePt t="25193" x="4551363" y="2771775"/>
          <p14:tracePt t="25211" x="4408488" y="2779713"/>
          <p14:tracePt t="25227" x="4265613" y="2794000"/>
          <p14:tracePt t="25244" x="4114800" y="2808288"/>
          <p14:tracePt t="25261" x="3951288" y="2808288"/>
          <p14:tracePt t="25279" x="3794125" y="2800350"/>
          <p14:tracePt t="25296" x="3579813" y="2794000"/>
          <p14:tracePt t="25313" x="3379788" y="2765425"/>
          <p14:tracePt t="25330" x="3271838" y="2743200"/>
          <p14:tracePt t="25347" x="3108325" y="2728913"/>
          <p14:tracePt t="25363" x="2994025" y="2722563"/>
          <p14:tracePt t="25379" x="2800350" y="2700338"/>
          <p14:tracePt t="25397" x="2665413" y="2686050"/>
          <p14:tracePt t="25414" x="2493963" y="2671763"/>
          <p14:tracePt t="25431" x="2400300" y="2665413"/>
          <p14:tracePt t="25448" x="2336800" y="2651125"/>
          <p14:tracePt t="25464" x="2293938" y="2643188"/>
          <p14:tracePt t="25482" x="2222500" y="2643188"/>
          <p14:tracePt t="25497" x="2185988" y="2643188"/>
          <p14:tracePt t="25514" x="2151063" y="2643188"/>
          <p14:tracePt t="25531" x="2100263" y="2643188"/>
          <p14:tracePt t="25548" x="2057400" y="2643188"/>
          <p14:tracePt t="25566" x="2028825" y="2643188"/>
          <p14:tracePt t="25582" x="2000250" y="2657475"/>
          <p14:tracePt t="25600" x="1965325" y="2657475"/>
          <p14:tracePt t="25618" x="1943100" y="2665413"/>
          <p14:tracePt t="25635" x="1928813" y="2671763"/>
          <p14:tracePt t="25650" x="1908175" y="2679700"/>
          <p14:tracePt t="25667" x="1893888" y="2700338"/>
          <p14:tracePt t="25686" x="1879600" y="2708275"/>
          <p14:tracePt t="25703" x="1865313" y="2722563"/>
          <p14:tracePt t="25719" x="1865313" y="2743200"/>
          <p14:tracePt t="25753" x="1857375" y="2751138"/>
          <p14:tracePt t="25770" x="1851025" y="2757488"/>
          <p14:tracePt t="25803" x="1851025" y="2765425"/>
          <p14:tracePt t="25821" x="1851025" y="2771775"/>
          <p14:tracePt t="25837" x="1843088" y="2779713"/>
          <p14:tracePt t="25853" x="1843088" y="2786063"/>
          <p14:tracePt t="25887" x="1843088" y="2794000"/>
          <p14:tracePt t="25905" x="1843088" y="2800350"/>
          <p14:tracePt t="25921" x="1843088" y="2808288"/>
          <p14:tracePt t="25938" x="1843088" y="2814638"/>
          <p14:tracePt t="25969" x="1851025" y="2814638"/>
          <p14:tracePt t="25980" x="1851025" y="2822575"/>
          <p14:tracePt t="25995" x="1865313" y="2822575"/>
          <p14:tracePt t="26007" x="1871663" y="2828925"/>
          <p14:tracePt t="26120" x="1879600" y="2828925"/>
          <p14:tracePt t="26136" x="1885950" y="2828925"/>
          <p14:tracePt t="26143" x="1893888" y="2828925"/>
          <p14:tracePt t="26152" x="1900238" y="2828925"/>
          <p14:tracePt t="26168" x="1908175" y="2828925"/>
          <p14:tracePt t="26548" x="1908175" y="2836863"/>
          <p14:tracePt t="26586" x="1908175" y="2843213"/>
          <p14:tracePt t="26659" x="1900238" y="2843213"/>
          <p14:tracePt t="29073" x="1900238" y="2851150"/>
          <p14:tracePt t="29266" x="1900238" y="2857500"/>
          <p14:tracePt t="29970" x="1900238" y="2865438"/>
          <p14:tracePt t="30103" x="1908175" y="2865438"/>
          <p14:tracePt t="30111" x="1922463" y="2879725"/>
          <p14:tracePt t="30126" x="1943100" y="2879725"/>
          <p14:tracePt t="30143" x="1965325" y="2886075"/>
          <p14:tracePt t="30159" x="2000250" y="2894013"/>
          <p14:tracePt t="30176" x="2043113" y="2908300"/>
          <p14:tracePt t="30191" x="2085975" y="2914650"/>
          <p14:tracePt t="30208" x="2128838" y="2928938"/>
          <p14:tracePt t="30225" x="2193925" y="2951163"/>
          <p14:tracePt t="30242" x="2293938" y="2971800"/>
          <p14:tracePt t="30259" x="2379663" y="3000375"/>
          <p14:tracePt t="30275" x="2514600" y="3043238"/>
          <p14:tracePt t="30294" x="2586038" y="3057525"/>
          <p14:tracePt t="30311" x="2665413" y="3065463"/>
          <p14:tracePt t="30328" x="2751138" y="3094038"/>
          <p14:tracePt t="30345" x="2779713" y="3094038"/>
          <p14:tracePt t="30360" x="2828925" y="3100388"/>
          <p14:tracePt t="30377" x="2857500" y="3100388"/>
          <p14:tracePt t="30394" x="2900363" y="3100388"/>
          <p14:tracePt t="30411" x="2957513" y="3100388"/>
          <p14:tracePt t="30429" x="3022600" y="3100388"/>
          <p14:tracePt t="30445" x="3079750" y="3100388"/>
          <p14:tracePt t="30463" x="3128963" y="3100388"/>
          <p14:tracePt t="30479" x="3171825" y="3094038"/>
          <p14:tracePt t="30496" x="3214688" y="3086100"/>
          <p14:tracePt t="30513" x="3222625" y="3086100"/>
          <p14:tracePt t="30530" x="3251200" y="3065463"/>
          <p14:tracePt t="30532" x="3265488" y="3057525"/>
          <p14:tracePt t="30548" x="3300413" y="3036888"/>
          <p14:tracePt t="30564" x="3314700" y="3014663"/>
          <p14:tracePt t="30582" x="3336925" y="2994025"/>
          <p14:tracePt t="30600" x="3343275" y="2965450"/>
          <p14:tracePt t="30617" x="3343275" y="2943225"/>
          <p14:tracePt t="30635" x="3343275" y="2936875"/>
          <p14:tracePt t="30649" x="3351213" y="2928938"/>
          <p14:tracePt t="30683" x="3351213" y="2922588"/>
          <p14:tracePt t="31072" x="3351213" y="2928938"/>
          <p14:tracePt t="31079" x="3351213" y="2936875"/>
          <p14:tracePt t="31110" x="3351213" y="2943225"/>
          <p14:tracePt t="31150" x="3343275" y="2943225"/>
          <p14:tracePt t="31156" x="3343275" y="2951163"/>
          <p14:tracePt t="31164" x="3336925" y="2951163"/>
          <p14:tracePt t="31173" x="3336925" y="2957513"/>
          <p14:tracePt t="31205" x="3336925" y="2965450"/>
          <p14:tracePt t="31222" x="3336925" y="2971800"/>
          <p14:tracePt t="31230" x="3328988" y="2971800"/>
          <p14:tracePt t="31243" x="3328988" y="2979738"/>
          <p14:tracePt t="31258" x="3314700" y="3000375"/>
          <p14:tracePt t="31292" x="3314700" y="3008313"/>
          <p14:tracePt t="31314" x="3314700" y="3014663"/>
          <p14:tracePt t="31336" x="3314700" y="3022600"/>
          <p14:tracePt t="31361" x="3308350" y="3022600"/>
          <p14:tracePt t="31368" x="3308350" y="3028950"/>
          <p14:tracePt t="31384" x="3308350" y="3036888"/>
          <p14:tracePt t="31394" x="3308350" y="3043238"/>
          <p14:tracePt t="31413" x="3300413" y="3057525"/>
          <p14:tracePt t="31464" x="3300413" y="3065463"/>
          <p14:tracePt t="31501" x="3300413" y="3071813"/>
          <p14:tracePt t="31508" x="3300413" y="3079750"/>
          <p14:tracePt t="31524" x="3300413" y="3086100"/>
          <p14:tracePt t="31533" x="3294063" y="3086100"/>
          <p14:tracePt t="31548" x="3294063" y="3094038"/>
          <p14:tracePt t="31565" x="3294063" y="3100388"/>
          <p14:tracePt t="31580" x="3286125" y="3114675"/>
          <p14:tracePt t="31618" x="3286125" y="3122613"/>
          <p14:tracePt t="31631" x="3279775" y="3122613"/>
          <p14:tracePt t="31649" x="3279775" y="3128963"/>
          <p14:tracePt t="31688" x="3279775" y="3136900"/>
          <p14:tracePt t="31713" x="3271838" y="3136900"/>
          <p14:tracePt t="31748" x="3265488" y="3136900"/>
          <p14:tracePt t="31758" x="3257550" y="3136900"/>
          <p14:tracePt t="31767" x="3251200" y="3136900"/>
          <p14:tracePt t="31784" x="3236913" y="3136900"/>
          <p14:tracePt t="31801" x="3222625" y="3136900"/>
          <p14:tracePt t="31817" x="3214688" y="3136900"/>
          <p14:tracePt t="31835" x="3208338" y="3136900"/>
          <p14:tracePt t="31977" x="3200400" y="3136900"/>
          <p14:tracePt t="32032" x="3200400" y="3143250"/>
          <p14:tracePt t="32049" x="3200400" y="3128963"/>
          <p14:tracePt t="32056" x="3200400" y="3100388"/>
          <p14:tracePt t="32063" x="3200400" y="3079750"/>
          <p14:tracePt t="32077" x="3200400" y="3065463"/>
          <p14:tracePt t="32089" x="3200400" y="3051175"/>
          <p14:tracePt t="32105" x="3194050" y="3036888"/>
          <p14:tracePt t="32123" x="3194050" y="3028950"/>
          <p14:tracePt t="32140" x="3194050" y="3022600"/>
          <p14:tracePt t="32156" x="3194050" y="3000375"/>
          <p14:tracePt t="32173" x="3194050" y="2979738"/>
          <p14:tracePt t="32190" x="3200400" y="2951163"/>
          <p14:tracePt t="32209" x="3200400" y="2908300"/>
          <p14:tracePt t="32226" x="3200400" y="2894013"/>
          <p14:tracePt t="32228" x="3200400" y="2886075"/>
          <p14:tracePt t="32251" x="3200400" y="2879725"/>
          <p14:tracePt t="32384" x="3200400" y="2871788"/>
          <p14:tracePt t="32626" x="3208338" y="2871788"/>
          <p14:tracePt t="32641" x="3214688" y="2871788"/>
          <p14:tracePt t="32649" x="3214688" y="2879725"/>
          <p14:tracePt t="32673" x="3222625" y="2879725"/>
          <p14:tracePt t="32872" x="3222625" y="2886075"/>
          <p14:tracePt t="32899" x="3222625" y="2894013"/>
          <p14:tracePt t="32915" x="3228975" y="2894013"/>
          <p14:tracePt t="32925" x="3228975" y="2900363"/>
          <p14:tracePt t="32940" x="3228975" y="2908300"/>
          <p14:tracePt t="32954" x="3228975" y="2922588"/>
          <p14:tracePt t="32970" x="3228975" y="2928938"/>
          <p14:tracePt t="32987" x="3228975" y="2943225"/>
          <p14:tracePt t="33004" x="3228975" y="2951163"/>
          <p14:tracePt t="33228" x="3228975" y="2957513"/>
          <p14:tracePt t="33250" x="3228975" y="2965450"/>
          <p14:tracePt t="33299" x="3228975" y="2971800"/>
          <p14:tracePt t="33312" x="3228975" y="2979738"/>
          <p14:tracePt t="33328" x="3228975" y="2986088"/>
          <p14:tracePt t="33336" x="3236913" y="2986088"/>
          <p14:tracePt t="33345" x="3236913" y="2994025"/>
          <p14:tracePt t="33360" x="3236913" y="3008313"/>
          <p14:tracePt t="33377" x="3236913" y="3014663"/>
          <p14:tracePt t="33429" x="3236913" y="3022600"/>
          <p14:tracePt t="33445" x="3236913" y="3028950"/>
          <p14:tracePt t="33507" x="3236913" y="3036888"/>
          <p14:tracePt t="33516" x="3243263" y="3036888"/>
          <p14:tracePt t="33645" x="3243263" y="3028950"/>
          <p14:tracePt t="33665" x="3243263" y="3022600"/>
          <p14:tracePt t="33688" x="3243263" y="3014663"/>
          <p14:tracePt t="33719" x="3243263" y="3008313"/>
          <p14:tracePt t="33822" x="3222625" y="3008313"/>
          <p14:tracePt t="33829" x="3179763" y="3000375"/>
          <p14:tracePt t="33838" x="3157538" y="3000375"/>
          <p14:tracePt t="33852" x="3122613" y="3000375"/>
          <p14:tracePt t="33870" x="3086100" y="3000375"/>
          <p14:tracePt t="33886" x="3043238" y="3000375"/>
          <p14:tracePt t="33901" x="3028950" y="3000375"/>
          <p14:tracePt t="33919" x="2986088" y="3008313"/>
          <p14:tracePt t="33936" x="2928938" y="3008313"/>
          <p14:tracePt t="33939" x="2900363" y="3008313"/>
          <p14:tracePt t="33953" x="2808288" y="3022600"/>
          <p14:tracePt t="33969" x="2728913" y="3028950"/>
          <p14:tracePt t="33986" x="2679700" y="3036888"/>
          <p14:tracePt t="34007" x="2665413" y="3036888"/>
          <p14:tracePt t="34022" x="2665413" y="3043238"/>
          <p14:tracePt t="34039" x="2651125" y="3043238"/>
          <p14:tracePt t="34054" x="2614613" y="3036888"/>
          <p14:tracePt t="34072" x="2543175" y="3022600"/>
          <p14:tracePt t="34088" x="2471738" y="3000375"/>
          <p14:tracePt t="34105" x="2379663" y="2986088"/>
          <p14:tracePt t="34122" x="2308225" y="2979738"/>
          <p14:tracePt t="34139" x="2257425" y="2971800"/>
          <p14:tracePt t="34156" x="2208213" y="2965450"/>
          <p14:tracePt t="34173" x="2193925" y="2957513"/>
          <p14:tracePt t="34190" x="2179638" y="2957513"/>
          <p14:tracePt t="34208" x="2151063" y="2957513"/>
          <p14:tracePt t="34225" x="2128838" y="2943225"/>
          <p14:tracePt t="34242" x="2085975" y="2936875"/>
          <p14:tracePt t="34259" x="2057400" y="2936875"/>
          <p14:tracePt t="34276" x="2043113" y="2922588"/>
          <p14:tracePt t="34291" x="2036763" y="2922588"/>
          <p14:tracePt t="34394" x="2028825" y="2922588"/>
          <p14:tracePt t="34400" x="2022475" y="2922588"/>
          <p14:tracePt t="34412" x="2014538" y="2914650"/>
          <p14:tracePt t="34524" x="2008188" y="2914650"/>
          <p14:tracePt t="34626" x="2000250" y="2914650"/>
          <p14:tracePt t="34643" x="1985963" y="2914650"/>
          <p14:tracePt t="34672" x="1979613" y="2914650"/>
          <p14:tracePt t="34681" x="1979613" y="2908300"/>
          <p14:tracePt t="34689" x="1965325" y="2908300"/>
          <p14:tracePt t="34706" x="1965325" y="2900363"/>
          <p14:tracePt t="34738" x="1957388" y="2900363"/>
          <p14:tracePt t="34757" x="1951038" y="2900363"/>
          <p14:tracePt t="34766" x="1951038" y="2894013"/>
          <p14:tracePt t="34773" x="1943100" y="2894013"/>
          <p14:tracePt t="34783" x="1936750" y="2894013"/>
          <p14:tracePt t="34800" x="1928813" y="2894013"/>
          <p14:tracePt t="34829" x="1922463" y="2894013"/>
          <p14:tracePt t="34854" x="1914525" y="2894013"/>
          <p14:tracePt t="34985" x="1908175" y="2894013"/>
          <p14:tracePt t="35188" x="1908175" y="2886075"/>
          <p14:tracePt t="37016" x="1900238" y="2886075"/>
          <p14:tracePt t="40078" x="1900238" y="2894013"/>
          <p14:tracePt t="40085" x="1900238" y="2900363"/>
          <p14:tracePt t="40094" x="1900238" y="2908300"/>
          <p14:tracePt t="40103" x="1900238" y="2914650"/>
          <p14:tracePt t="40120" x="1885950" y="2928938"/>
          <p14:tracePt t="40137" x="1865313" y="2951163"/>
          <p14:tracePt t="40154" x="1843088" y="2979738"/>
          <p14:tracePt t="40156" x="1836738" y="2986088"/>
          <p14:tracePt t="40172" x="1836738" y="3008313"/>
          <p14:tracePt t="40205" x="1836738" y="3014663"/>
          <p14:tracePt t="40268" x="1836738" y="3022600"/>
          <p14:tracePt t="40280" x="1828800" y="3028950"/>
          <p14:tracePt t="40297" x="1828800" y="3036888"/>
          <p14:tracePt t="40306" x="1828800" y="3043238"/>
          <p14:tracePt t="40328" x="1822450" y="3043238"/>
          <p14:tracePt t="40341" x="1822450" y="3051175"/>
          <p14:tracePt t="40493" x="1836738" y="3036888"/>
          <p14:tracePt t="40500" x="1843088" y="3022600"/>
          <p14:tracePt t="40509" x="1843088" y="3008313"/>
          <p14:tracePt t="40527" x="1851025" y="2994025"/>
          <p14:tracePt t="40543" x="1851025" y="2986088"/>
          <p14:tracePt t="40560" x="1857375" y="2971800"/>
          <p14:tracePt t="40577" x="1865313" y="2957513"/>
          <p14:tracePt t="40594" x="1865313" y="2951163"/>
          <p14:tracePt t="40612" x="1871663" y="2936875"/>
          <p14:tracePt t="40628" x="1893888" y="2936875"/>
          <p14:tracePt t="40645" x="1928813" y="2936875"/>
          <p14:tracePt t="40663" x="2000250" y="2936875"/>
          <p14:tracePt t="40679" x="2065338" y="2936875"/>
          <p14:tracePt t="40696" x="2143125" y="2951163"/>
          <p14:tracePt t="40713" x="2222500" y="2965450"/>
          <p14:tracePt t="40730" x="2365375" y="2965450"/>
          <p14:tracePt t="40735" x="2422525" y="2957513"/>
          <p14:tracePt t="40750" x="2551113" y="2922588"/>
          <p14:tracePt t="40766" x="2643188" y="2871788"/>
          <p14:tracePt t="40783" x="2736850" y="2851150"/>
          <p14:tracePt t="40799" x="2800350" y="2828925"/>
          <p14:tracePt t="40816" x="2843213" y="2822575"/>
          <p14:tracePt t="40832" x="2936875" y="2828925"/>
          <p14:tracePt t="40849" x="3065463" y="2851150"/>
          <p14:tracePt t="40866" x="3265488" y="2879725"/>
          <p14:tracePt t="40882" x="3365500" y="2886075"/>
          <p14:tracePt t="40901" x="3400425" y="2886075"/>
          <p14:tracePt t="40918" x="3414713" y="2886075"/>
          <p14:tracePt t="41002" x="3408363" y="2886075"/>
          <p14:tracePt t="41010" x="3386138" y="2879725"/>
          <p14:tracePt t="41019" x="3371850" y="2879725"/>
          <p14:tracePt t="41037" x="3343275" y="2879725"/>
          <p14:tracePt t="41052" x="3336925" y="2879725"/>
          <p14:tracePt t="41069" x="3328988" y="2879725"/>
          <p14:tracePt t="41102" x="3328988" y="2886075"/>
          <p14:tracePt t="41147" x="3322638" y="2886075"/>
          <p14:tracePt t="41163" x="3314700" y="2894013"/>
          <p14:tracePt t="41173" x="3294063" y="2908300"/>
          <p14:tracePt t="41180" x="3286125" y="2922588"/>
          <p14:tracePt t="41189" x="3279775" y="2943225"/>
          <p14:tracePt t="41204" x="3251200" y="3008313"/>
          <p14:tracePt t="41221" x="3251200" y="3051175"/>
          <p14:tracePt t="41238" x="3251200" y="3057525"/>
          <p14:tracePt t="41242" x="3251200" y="3065463"/>
          <p14:tracePt t="41255" x="3257550" y="3065463"/>
          <p14:tracePt t="41275" x="3265488" y="3065463"/>
          <p14:tracePt t="41368" x="3279775" y="3065463"/>
          <p14:tracePt t="41376" x="3294063" y="3079750"/>
          <p14:tracePt t="41384" x="3308350" y="3079750"/>
          <p14:tracePt t="41394" x="3328988" y="3079750"/>
          <p14:tracePt t="41408" x="3365500" y="3086100"/>
          <p14:tracePt t="41424" x="3408363" y="3086100"/>
          <p14:tracePt t="41442" x="3451225" y="3086100"/>
          <p14:tracePt t="41459" x="3486150" y="3094038"/>
          <p14:tracePt t="41475" x="3494088" y="3094038"/>
          <p14:tracePt t="41492" x="3500438" y="3094038"/>
          <p14:tracePt t="41526" x="3508375" y="3094038"/>
          <p14:tracePt t="41545" x="3514725" y="3094038"/>
          <p14:tracePt t="41634" x="3508375" y="3094038"/>
          <p14:tracePt t="41838" x="3494088" y="3094038"/>
          <p14:tracePt t="41852" x="3486150" y="3094038"/>
          <p14:tracePt t="41861" x="3471863" y="3094038"/>
          <p14:tracePt t="41867" x="3451225" y="3094038"/>
          <p14:tracePt t="41882" x="3414713" y="3079750"/>
          <p14:tracePt t="41900" x="3379788" y="3079750"/>
          <p14:tracePt t="41916" x="3328988" y="3071813"/>
          <p14:tracePt t="41933" x="3214688" y="3014663"/>
          <p14:tracePt t="41950" x="3057525" y="2994025"/>
          <p14:tracePt t="41967" x="2743200" y="2922588"/>
          <p14:tracePt t="41984" x="2614613" y="2908300"/>
          <p14:tracePt t="42002" x="2514600" y="2879725"/>
          <p14:tracePt t="42019" x="2465388" y="2865438"/>
          <p14:tracePt t="42037" x="2400300" y="2851150"/>
          <p14:tracePt t="42052" x="2357438" y="2851150"/>
          <p14:tracePt t="42069" x="2314575" y="2851150"/>
          <p14:tracePt t="42085" x="2271713" y="2843213"/>
          <p14:tracePt t="42102" x="2243138" y="2843213"/>
          <p14:tracePt t="42119" x="2222500" y="2843213"/>
          <p14:tracePt t="42136" x="2208213" y="2843213"/>
          <p14:tracePt t="42153" x="2200275" y="2843213"/>
          <p14:tracePt t="42171" x="2179638" y="2836863"/>
          <p14:tracePt t="42188" x="2171700" y="2828925"/>
          <p14:tracePt t="42205" x="2157413" y="2828925"/>
          <p14:tracePt t="42221" x="2143125" y="2828925"/>
          <p14:tracePt t="42238" x="2114550" y="2828925"/>
          <p14:tracePt t="42242" x="2108200" y="2828925"/>
          <p14:tracePt t="42255" x="2100263" y="2822575"/>
          <p14:tracePt t="42272" x="2079625" y="2822575"/>
          <p14:tracePt t="42289" x="2065338" y="2822575"/>
          <p14:tracePt t="42306" x="2043113" y="2822575"/>
          <p14:tracePt t="42323" x="2028825" y="2822575"/>
          <p14:tracePt t="42341" x="2008188" y="2822575"/>
          <p14:tracePt t="42357" x="1965325" y="2822575"/>
          <p14:tracePt t="42375" x="1951038" y="2822575"/>
          <p14:tracePt t="42392" x="1943100" y="2822575"/>
          <p14:tracePt t="42432" x="1936750" y="2822575"/>
          <p14:tracePt t="42455" x="1922463" y="2822575"/>
          <p14:tracePt t="42470" x="1914525" y="2828925"/>
          <p14:tracePt t="42479" x="1900238" y="2828925"/>
          <p14:tracePt t="42492" x="1885950" y="2836863"/>
          <p14:tracePt t="42711" x="1893888" y="2836863"/>
          <p14:tracePt t="42726" x="1908175" y="2843213"/>
          <p14:tracePt t="42735" x="1928813" y="2843213"/>
          <p14:tracePt t="42747" x="1965325" y="2851150"/>
          <p14:tracePt t="42764" x="2085975" y="2851150"/>
          <p14:tracePt t="42780" x="2185988" y="2851150"/>
          <p14:tracePt t="42797" x="2257425" y="2851150"/>
          <p14:tracePt t="42814" x="2336800" y="2857500"/>
          <p14:tracePt t="42831" x="2379663" y="2857500"/>
          <p14:tracePt t="42849" x="2400300" y="2857500"/>
          <p14:tracePt t="42865" x="2408238" y="2857500"/>
          <p14:tracePt t="42883" x="2408238" y="2865438"/>
          <p14:tracePt t="42898" x="2422525" y="2871788"/>
          <p14:tracePt t="42916" x="2465388" y="2871788"/>
          <p14:tracePt t="42935" x="2543175" y="2879725"/>
          <p14:tracePt t="42951" x="2636838" y="2886075"/>
          <p14:tracePt t="42967" x="2686050" y="2908300"/>
          <p14:tracePt t="42984" x="2728913" y="2922588"/>
          <p14:tracePt t="43000" x="2786063" y="2936875"/>
          <p14:tracePt t="43017" x="2822575" y="2951163"/>
          <p14:tracePt t="43035" x="2871788" y="2965450"/>
          <p14:tracePt t="43053" x="2943225" y="2971800"/>
          <p14:tracePt t="43069" x="2965450" y="2979738"/>
          <p14:tracePt t="43086" x="2994025" y="2986088"/>
          <p14:tracePt t="43103" x="3014663" y="2986088"/>
          <p14:tracePt t="43120" x="3036888" y="2986088"/>
          <p14:tracePt t="43137" x="3051175" y="2986088"/>
          <p14:tracePt t="43153" x="3057525" y="2994025"/>
          <p14:tracePt t="43187" x="3065463" y="2994025"/>
          <p14:tracePt t="43194" x="3071813" y="2994025"/>
          <p14:tracePt t="43203" x="3079750" y="2994025"/>
          <p14:tracePt t="43222" x="3094038" y="2994025"/>
          <p14:tracePt t="43240" x="3100388" y="2994025"/>
          <p14:tracePt t="43255" x="3114675" y="2994025"/>
          <p14:tracePt t="43272" x="3136900" y="2994025"/>
          <p14:tracePt t="43336" x="3143250" y="2994025"/>
          <p14:tracePt t="43366" x="3143250" y="2986088"/>
          <p14:tracePt t="43375" x="3151188" y="2986088"/>
          <p14:tracePt t="43391" x="3151188" y="2979738"/>
          <p14:tracePt t="43398" x="3157538" y="2971800"/>
          <p14:tracePt t="43407" x="3165475" y="2971800"/>
          <p14:tracePt t="43424" x="3171825" y="2971800"/>
          <p14:tracePt t="43518" x="3186113" y="2971800"/>
          <p14:tracePt t="43522" x="3200400" y="2971800"/>
          <p14:tracePt t="43530" x="3214688" y="2979738"/>
          <p14:tracePt t="43543" x="3222625" y="2979738"/>
          <p14:tracePt t="43561" x="3236913" y="2979738"/>
          <p14:tracePt t="43578" x="3251200" y="2986088"/>
          <p14:tracePt t="43610" x="3257550" y="2986088"/>
          <p14:tracePt t="43632" x="3257550" y="2994025"/>
          <p14:tracePt t="43648" x="3271838" y="3000375"/>
          <p14:tracePt t="43661" x="3271838" y="3008313"/>
          <p14:tracePt t="43678" x="3300413" y="3028950"/>
          <p14:tracePt t="43695" x="3314700" y="3028950"/>
          <p14:tracePt t="43712" x="3328988" y="3036888"/>
          <p14:tracePt t="43798" x="3336925" y="3036888"/>
          <p14:tracePt t="43804" x="3336925" y="3043238"/>
          <p14:tracePt t="43814" x="3343275" y="3043238"/>
          <p14:tracePt t="43831" x="3351213" y="3051175"/>
          <p14:tracePt t="43849" x="3379788" y="3057525"/>
          <p14:tracePt t="43865" x="3394075" y="3057525"/>
          <p14:tracePt t="43883" x="3394075" y="3065463"/>
          <p14:tracePt t="43900" x="3400425" y="3065463"/>
          <p14:tracePt t="43945" x="3400425" y="3071813"/>
          <p14:tracePt t="43956" x="3408363" y="3071813"/>
          <p14:tracePt t="43967" x="3422650" y="3079750"/>
          <p14:tracePt t="43984" x="3436938" y="3079750"/>
          <p14:tracePt t="44000" x="3443288" y="3086100"/>
          <p14:tracePt t="44061" x="3451225" y="3086100"/>
          <p14:tracePt t="44092" x="3457575" y="3094038"/>
          <p14:tracePt t="44291" x="3465513" y="3094038"/>
          <p14:tracePt t="44375" x="3471863" y="3094038"/>
          <p14:tracePt t="44406" x="3479800" y="3094038"/>
          <p14:tracePt t="44414" x="3479800" y="3100388"/>
          <p14:tracePt t="44425" x="3486150" y="3100388"/>
          <p14:tracePt t="44442" x="3486150" y="3108325"/>
          <p14:tracePt t="44458" x="3494088" y="3108325"/>
          <p14:tracePt t="45523" x="3494088" y="3114675"/>
          <p14:tracePt t="45530" x="3500438" y="3122613"/>
          <p14:tracePt t="45555" x="3508375" y="3128963"/>
          <p14:tracePt t="45602" x="3514725" y="3128963"/>
          <p14:tracePt t="45633" x="3522663" y="3128963"/>
          <p14:tracePt t="46031" x="3522663" y="3136900"/>
          <p14:tracePt t="46498" x="3529013" y="3136900"/>
          <p14:tracePt t="46515" x="3543300" y="3136900"/>
          <p14:tracePt t="46522" x="3557588" y="3136900"/>
          <p14:tracePt t="46530" x="3571875" y="3136900"/>
          <p14:tracePt t="46542" x="3586163" y="3136900"/>
          <p14:tracePt t="46558" x="3622675" y="3143250"/>
          <p14:tracePt t="46576" x="3665538" y="3151188"/>
          <p14:tracePt t="46594" x="3686175" y="3157538"/>
          <p14:tracePt t="46890" x="3679825" y="3157538"/>
          <p14:tracePt t="46903" x="3665538" y="3157538"/>
          <p14:tracePt t="46913" x="3657600" y="3165475"/>
          <p14:tracePt t="46922" x="3651250" y="3165475"/>
          <p14:tracePt t="46933" x="3643313" y="3165475"/>
          <p14:tracePt t="46951" x="3622675" y="3165475"/>
          <p14:tracePt t="46967" x="3614738" y="3165475"/>
          <p14:tracePt t="47092" x="3608388" y="3165475"/>
          <p14:tracePt t="48704" x="3614738" y="3165475"/>
          <p14:tracePt t="48721" x="3614738" y="3171825"/>
          <p14:tracePt t="49391" x="3614738" y="3179763"/>
          <p14:tracePt t="50568" x="3614738" y="3186113"/>
          <p14:tracePt t="50577" x="3608388" y="3194050"/>
          <p14:tracePt t="50594" x="3600450" y="3194050"/>
          <p14:tracePt t="50600" x="3594100" y="3200400"/>
          <p14:tracePt t="50609" x="3579813" y="3214688"/>
          <p14:tracePt t="50625" x="3557588" y="3222625"/>
          <p14:tracePt t="50643" x="3543300" y="3236913"/>
          <p14:tracePt t="50662" x="3494088" y="3243263"/>
          <p14:tracePt t="50677" x="3451225" y="3257550"/>
          <p14:tracePt t="50693" x="3422650" y="3271838"/>
          <p14:tracePt t="50710" x="3357563" y="3286125"/>
          <p14:tracePt t="50726" x="3314700" y="3308350"/>
          <p14:tracePt t="50744" x="3257550" y="3322638"/>
          <p14:tracePt t="50748" x="3228975" y="3322638"/>
          <p14:tracePt t="50760" x="3208338" y="3322638"/>
          <p14:tracePt t="50777" x="3128963" y="3322638"/>
          <p14:tracePt t="50796" x="3000375" y="3336925"/>
          <p14:tracePt t="50812" x="2936875" y="3343275"/>
          <p14:tracePt t="50828" x="2857500" y="3371850"/>
          <p14:tracePt t="50846" x="2786063" y="3371850"/>
          <p14:tracePt t="50862" x="2708275" y="3371850"/>
          <p14:tracePt t="50879" x="2643188" y="3379788"/>
          <p14:tracePt t="50881" x="2614613" y="3386138"/>
          <p14:tracePt t="50896" x="2593975" y="3386138"/>
          <p14:tracePt t="50913" x="2557463" y="3386138"/>
          <p14:tracePt t="50930" x="2528888" y="3394075"/>
          <p14:tracePt t="50947" x="2486025" y="3400425"/>
          <p14:tracePt t="50964" x="2451100" y="3400425"/>
          <p14:tracePt t="50981" x="2400300" y="3400425"/>
          <p14:tracePt t="50998" x="2365375" y="3400425"/>
          <p14:tracePt t="51015" x="2314575" y="3400425"/>
          <p14:tracePt t="51032" x="2251075" y="3386138"/>
          <p14:tracePt t="51049" x="2200275" y="3371850"/>
          <p14:tracePt t="51067" x="2171700" y="3351213"/>
          <p14:tracePt t="51147" x="2171700" y="3343275"/>
          <p14:tracePt t="51156" x="2171700" y="3328988"/>
          <p14:tracePt t="51162" x="2171700" y="3300413"/>
          <p14:tracePt t="51170" x="2171700" y="3279775"/>
          <p14:tracePt t="51184" x="2171700" y="3257550"/>
          <p14:tracePt t="51201" x="2171700" y="3251200"/>
          <p14:tracePt t="51218" x="2171700" y="3243263"/>
          <p14:tracePt t="51553" x="2165350" y="3271838"/>
          <p14:tracePt t="51561" x="2157413" y="3308350"/>
          <p14:tracePt t="51568" x="2157413" y="3328988"/>
          <p14:tracePt t="51576" x="2157413" y="3343275"/>
          <p14:tracePt t="51591" x="2143125" y="3394075"/>
          <p14:tracePt t="51608" x="2143125" y="3429000"/>
          <p14:tracePt t="51625" x="2143125" y="3457575"/>
          <p14:tracePt t="51642" x="2143125" y="3486150"/>
          <p14:tracePt t="51659" x="2143125" y="3500438"/>
          <p14:tracePt t="51676" x="2143125" y="3514725"/>
          <p14:tracePt t="51694" x="2151063" y="3536950"/>
          <p14:tracePt t="51725" x="2157413" y="3543300"/>
          <p14:tracePt t="52030" x="2157413" y="3551238"/>
          <p14:tracePt t="52616" x="2165350" y="3551238"/>
          <p14:tracePt t="52625" x="2179638" y="3551238"/>
          <p14:tracePt t="52632" x="2185988" y="3551238"/>
          <p14:tracePt t="52657" x="2200275" y="3551238"/>
          <p14:tracePt t="52662" x="2214563" y="3551238"/>
          <p14:tracePt t="52675" x="2222500" y="3551238"/>
          <p14:tracePt t="52693" x="2243138" y="3551238"/>
          <p14:tracePt t="52726" x="2251075" y="3543300"/>
          <p14:tracePt t="52743" x="2257425" y="3543300"/>
          <p14:tracePt t="52746" x="2271713" y="3543300"/>
          <p14:tracePt t="52760" x="2279650" y="3543300"/>
          <p14:tracePt t="52777" x="2293938" y="3543300"/>
          <p14:tracePt t="52794" x="2314575" y="3543300"/>
          <p14:tracePt t="52812" x="2328863" y="3543300"/>
          <p14:tracePt t="52828" x="2351088" y="3543300"/>
          <p14:tracePt t="52844" x="2365375" y="3543300"/>
          <p14:tracePt t="52862" x="2386013" y="3551238"/>
          <p14:tracePt t="52880" x="2408238" y="3551238"/>
          <p14:tracePt t="52896" x="2443163" y="3551238"/>
          <p14:tracePt t="52913" x="2479675" y="3551238"/>
          <p14:tracePt t="52930" x="2522538" y="3551238"/>
          <p14:tracePt t="52947" x="2565400" y="3551238"/>
          <p14:tracePt t="52963" x="2600325" y="3551238"/>
          <p14:tracePt t="52981" x="2722563" y="3571875"/>
          <p14:tracePt t="52997" x="2808288" y="3594100"/>
          <p14:tracePt t="53016" x="2879725" y="3608388"/>
          <p14:tracePt t="53033" x="2957513" y="3614738"/>
          <p14:tracePt t="53050" x="3057525" y="3629025"/>
          <p14:tracePt t="53067" x="3243263" y="3651250"/>
          <p14:tracePt t="53083" x="3408363" y="3665538"/>
          <p14:tracePt t="53101" x="3551238" y="3671888"/>
          <p14:tracePt t="53118" x="3665538" y="3686175"/>
          <p14:tracePt t="53133" x="3808413" y="3686175"/>
          <p14:tracePt t="53150" x="3929063" y="3686175"/>
          <p14:tracePt t="53166" x="4071938" y="3686175"/>
          <p14:tracePt t="53183" x="4165600" y="3686175"/>
          <p14:tracePt t="53200" x="4265613" y="3686175"/>
          <p14:tracePt t="53217" x="4357688" y="3679825"/>
          <p14:tracePt t="53235" x="4408488" y="3671888"/>
          <p14:tracePt t="53238" x="4429125" y="3671888"/>
          <p14:tracePt t="53252" x="4443413" y="3657600"/>
          <p14:tracePt t="53268" x="4479925" y="3651250"/>
          <p14:tracePt t="53285" x="4486275" y="3651250"/>
          <p14:tracePt t="53303" x="4508500" y="3643313"/>
          <p14:tracePt t="53320" x="4537075" y="3636963"/>
          <p14:tracePt t="53337" x="4551363" y="3636963"/>
          <p14:tracePt t="53354" x="4557713" y="3629025"/>
          <p14:tracePt t="53370" x="4557713" y="3622675"/>
          <p14:tracePt t="53387" x="4594225" y="3614738"/>
          <p14:tracePt t="53404" x="4600575" y="3608388"/>
          <p14:tracePt t="53421" x="4614863" y="3608388"/>
          <p14:tracePt t="53438" x="4622800" y="3600450"/>
          <p14:tracePt t="53457" x="4643438" y="3586163"/>
          <p14:tracePt t="53494" x="4643438" y="3579813"/>
          <p14:tracePt t="54266" x="4643438" y="3586163"/>
          <p14:tracePt t="54271" x="4643438" y="3594100"/>
          <p14:tracePt t="54287" x="4614863" y="3600450"/>
          <p14:tracePt t="54303" x="4594225" y="3608388"/>
          <p14:tracePt t="54320" x="4551363" y="3614738"/>
          <p14:tracePt t="54337" x="4494213" y="3636963"/>
          <p14:tracePt t="54353" x="4437063" y="3636963"/>
          <p14:tracePt t="54370" x="4337050" y="3643313"/>
          <p14:tracePt t="54388" x="4200525" y="3651250"/>
          <p14:tracePt t="54406" x="4179888" y="3651250"/>
          <p14:tracePt t="54422" x="4108450" y="3651250"/>
          <p14:tracePt t="54438" x="4057650" y="3651250"/>
          <p14:tracePt t="54455" x="3986213" y="3651250"/>
          <p14:tracePt t="54472" x="3943350" y="3651250"/>
          <p14:tracePt t="54489" x="3865563" y="3651250"/>
          <p14:tracePt t="54505" x="3794125" y="3651250"/>
          <p14:tracePt t="54522" x="3722688" y="3636963"/>
          <p14:tracePt t="54539" x="3665538" y="3643313"/>
          <p14:tracePt t="54556" x="3643313" y="3643313"/>
          <p14:tracePt t="54572" x="3600450" y="3643313"/>
          <p14:tracePt t="54591" x="3536950" y="3643313"/>
          <p14:tracePt t="54609" x="3522663" y="3643313"/>
          <p14:tracePt t="54625" x="3500438" y="3643313"/>
          <p14:tracePt t="54801" x="3494088" y="3643313"/>
          <p14:tracePt t="54817" x="3479800" y="3643313"/>
          <p14:tracePt t="54826" x="3457575" y="3643313"/>
          <p14:tracePt t="54834" x="3443288" y="3643313"/>
          <p14:tracePt t="54844" x="3429000" y="3643313"/>
          <p14:tracePt t="54861" x="3400425" y="3651250"/>
          <p14:tracePt t="54879" x="3351213" y="3657600"/>
          <p14:tracePt t="54895" x="3308350" y="3665538"/>
          <p14:tracePt t="54912" x="3286125" y="3665538"/>
          <p14:tracePt t="54930" x="3257550" y="3665538"/>
          <p14:tracePt t="54963" x="3243263" y="3671888"/>
          <p14:tracePt t="54980" x="3236913" y="3671888"/>
          <p14:tracePt t="55016" x="3228975" y="3671888"/>
          <p14:tracePt t="55045" x="3228975" y="3679825"/>
          <p14:tracePt t="55053" x="3222625" y="3679825"/>
          <p14:tracePt t="55141" x="3214688" y="3679825"/>
          <p14:tracePt t="55201" x="3208338" y="3679825"/>
          <p14:tracePt t="55287" x="3200400" y="3686175"/>
          <p14:tracePt t="55405" x="3200400" y="3694113"/>
          <p14:tracePt t="55413" x="3194050" y="3694113"/>
          <p14:tracePt t="55436" x="3194050" y="3700463"/>
          <p14:tracePt t="55460" x="3186113" y="3700463"/>
          <p14:tracePt t="55476" x="3186113" y="3708400"/>
          <p14:tracePt t="55491" x="3179763" y="3708400"/>
          <p14:tracePt t="55498" x="3171825" y="3722688"/>
          <p14:tracePt t="55506" x="3157538" y="3722688"/>
          <p14:tracePt t="55522" x="3128963" y="3743325"/>
          <p14:tracePt t="55539" x="3108325" y="3743325"/>
          <p14:tracePt t="55556" x="3057525" y="3771900"/>
          <p14:tracePt t="55573" x="2986088" y="3808413"/>
          <p14:tracePt t="55592" x="2943225" y="3822700"/>
          <p14:tracePt t="55608" x="2908300" y="3836988"/>
          <p14:tracePt t="55625" x="2886075" y="3843338"/>
          <p14:tracePt t="55640" x="2886075" y="3851275"/>
          <p14:tracePt t="55657" x="2879725" y="3851275"/>
          <p14:tracePt t="55678" x="2857500" y="3851275"/>
          <p14:tracePt t="55693" x="2851150" y="3851275"/>
          <p14:tracePt t="55709" x="2828925" y="3851275"/>
          <p14:tracePt t="55725" x="2800350" y="3857625"/>
          <p14:tracePt t="55742" x="2771775" y="3857625"/>
          <p14:tracePt t="55759" x="2757488" y="3857625"/>
          <p14:tracePt t="55776" x="2743200" y="3857625"/>
          <p14:tracePt t="55794" x="2722563" y="3857625"/>
          <p14:tracePt t="55812" x="2714625" y="3857625"/>
          <p14:tracePt t="55828" x="2700338" y="3857625"/>
          <p14:tracePt t="55844" x="2686050" y="3857625"/>
          <p14:tracePt t="55861" x="2643188" y="3857625"/>
          <p14:tracePt t="55877" x="2622550" y="3857625"/>
          <p14:tracePt t="55894" x="2608263" y="3857625"/>
          <p14:tracePt t="56001" x="2600325" y="3857625"/>
          <p14:tracePt t="56024" x="2600325" y="3851275"/>
          <p14:tracePt t="56031" x="2600325" y="3843338"/>
          <p14:tracePt t="56035" x="2593975" y="3836988"/>
          <p14:tracePt t="56051" x="2593975" y="3822700"/>
          <p14:tracePt t="56064" x="2593975" y="3814763"/>
          <p14:tracePt t="56081" x="2593975" y="3800475"/>
          <p14:tracePt t="56099" x="2600325" y="3786188"/>
          <p14:tracePt t="56115" x="2600325" y="3771900"/>
          <p14:tracePt t="56149" x="2608263" y="3771900"/>
          <p14:tracePt t="56165" x="2614613" y="3765550"/>
          <p14:tracePt t="56200" x="2622550" y="3765550"/>
          <p14:tracePt t="56217" x="2628900" y="3765550"/>
          <p14:tracePt t="56346" x="2622550" y="3765550"/>
          <p14:tracePt t="56372" x="2614613" y="3771900"/>
          <p14:tracePt t="56380" x="2614613" y="3779838"/>
          <p14:tracePt t="56396" x="2608263" y="3794125"/>
          <p14:tracePt t="56406" x="2600325" y="3794125"/>
          <p14:tracePt t="56422" x="2600325" y="3800475"/>
          <p14:tracePt t="56492" x="2600325" y="3808413"/>
          <p14:tracePt t="56506" x="2593975" y="3814763"/>
          <p14:tracePt t="56523" x="2593975" y="3822700"/>
          <p14:tracePt t="56527" x="2593975" y="3829050"/>
          <p14:tracePt t="56539" x="2586038" y="3836988"/>
          <p14:tracePt t="56663" x="2586038" y="3843338"/>
          <p14:tracePt t="56702" x="2614613" y="3843338"/>
          <p14:tracePt t="56709" x="2657475" y="3865563"/>
          <p14:tracePt t="56719" x="2728913" y="3879850"/>
          <p14:tracePt t="56727" x="2836863" y="3900488"/>
          <p14:tracePt t="56741" x="3079750" y="3979863"/>
          <p14:tracePt t="56759" x="3228975" y="3994150"/>
          <p14:tracePt t="56776" x="3457575" y="4057650"/>
          <p14:tracePt t="56793" x="3779838" y="4094163"/>
          <p14:tracePt t="56809" x="3986213" y="4114800"/>
          <p14:tracePt t="56826" x="4165600" y="4157663"/>
          <p14:tracePt t="56844" x="4314825" y="4157663"/>
          <p14:tracePt t="56860" x="4457700" y="4151313"/>
          <p14:tracePt t="56877" x="4565650" y="4137025"/>
          <p14:tracePt t="56895" x="4657725" y="4129088"/>
          <p14:tracePt t="56913" x="4665663" y="4122738"/>
          <p14:tracePt t="56929" x="4679950" y="4122738"/>
          <p14:tracePt t="56946" x="4686300" y="4108450"/>
          <p14:tracePt t="56965" x="4708525" y="4100513"/>
          <p14:tracePt t="56981" x="4757738" y="4094163"/>
          <p14:tracePt t="56996" x="4800600" y="4079875"/>
          <p14:tracePt t="57013" x="4894263" y="4029075"/>
          <p14:tracePt t="57030" x="4929188" y="4008438"/>
          <p14:tracePt t="57047" x="4965700" y="3986213"/>
          <p14:tracePt t="57063" x="4986338" y="3979863"/>
          <p14:tracePt t="57081" x="5008563" y="3971925"/>
          <p14:tracePt t="57098" x="5022850" y="3971925"/>
          <p14:tracePt t="57116" x="5051425" y="3965575"/>
          <p14:tracePt t="57132" x="5100638" y="3965575"/>
          <p14:tracePt t="57148" x="5122863" y="3957638"/>
          <p14:tracePt t="57165" x="5165725" y="3951288"/>
          <p14:tracePt t="57183" x="5214938" y="3951288"/>
          <p14:tracePt t="57199" x="5237163" y="3943350"/>
          <p14:tracePt t="57216" x="5286375" y="3943350"/>
          <p14:tracePt t="57233" x="5322888" y="3943350"/>
          <p14:tracePt t="57250" x="5337175" y="3943350"/>
          <p14:tracePt t="57267" x="5351463" y="3943350"/>
          <p14:tracePt t="57390" x="5357813" y="3943350"/>
          <p14:tracePt t="57397" x="5365750" y="3943350"/>
          <p14:tracePt t="57413" x="5372100" y="3943350"/>
          <p14:tracePt t="57444" x="5380038" y="3943350"/>
          <p14:tracePt t="57465" x="5386388" y="3943350"/>
          <p14:tracePt t="57483" x="5394325" y="3943350"/>
          <p14:tracePt t="59210" x="5422900" y="3943350"/>
          <p14:tracePt t="59218" x="5443538" y="3943350"/>
          <p14:tracePt t="59225" x="5500688" y="3951288"/>
          <p14:tracePt t="59234" x="5537200" y="3951288"/>
          <p14:tracePt t="59249" x="5657850" y="3965575"/>
          <p14:tracePt t="59267" x="5757863" y="4000500"/>
          <p14:tracePt t="59283" x="5872163" y="4029075"/>
          <p14:tracePt t="59301" x="5965825" y="4043363"/>
          <p14:tracePt t="59318" x="5986463" y="4051300"/>
          <p14:tracePt t="59335" x="5994400" y="4051300"/>
          <p14:tracePt t="59390" x="6015038" y="4057650"/>
          <p14:tracePt t="59397" x="6057900" y="4057650"/>
          <p14:tracePt t="59406" x="6080125" y="4071938"/>
          <p14:tracePt t="59421" x="6172200" y="4086225"/>
          <p14:tracePt t="59437" x="6286500" y="4094163"/>
          <p14:tracePt t="59454" x="6423025" y="4114800"/>
          <p14:tracePt t="59470" x="6515100" y="4122738"/>
          <p14:tracePt t="59487" x="6551613" y="4129088"/>
          <p14:tracePt t="59503" x="6600825" y="4143375"/>
          <p14:tracePt t="59520" x="6629400" y="4143375"/>
          <p14:tracePt t="59538" x="6657975" y="4143375"/>
          <p14:tracePt t="59554" x="6680200" y="4137025"/>
          <p14:tracePt t="59571" x="6700838" y="4129088"/>
          <p14:tracePt t="59589" x="6723063" y="4122738"/>
          <p14:tracePt t="59605" x="6737350" y="4114800"/>
          <p14:tracePt t="59622" x="6743700" y="4114800"/>
          <p14:tracePt t="59640" x="6765925" y="4100513"/>
          <p14:tracePt t="59658" x="6772275" y="4100513"/>
          <p14:tracePt t="59673" x="6786563" y="4100513"/>
          <p14:tracePt t="59690" x="6794500" y="4100513"/>
          <p14:tracePt t="61610" x="0" y="0"/>
        </p14:tracePtLst>
      </p14:laserTraceLst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제목 1"/>
          <p:cNvSpPr>
            <a:spLocks noGrp="1"/>
          </p:cNvSpPr>
          <p:nvPr>
            <p:ph type="title" idx="4294967295"/>
          </p:nvPr>
        </p:nvSpPr>
        <p:spPr>
          <a:xfrm>
            <a:off x="476545" y="368660"/>
            <a:ext cx="8289630" cy="765086"/>
          </a:xfrm>
        </p:spPr>
        <p:txBody>
          <a:bodyPr/>
          <a:lstStyle/>
          <a:p>
            <a:r>
              <a:rPr lang="en-US" altLang="ko-KR" dirty="0">
                <a:solidFill>
                  <a:srgbClr val="0000FF"/>
                </a:solidFill>
              </a:rPr>
              <a:t>4.1 </a:t>
            </a:r>
            <a:r>
              <a:rPr lang="ko-KR" altLang="en-US" dirty="0">
                <a:solidFill>
                  <a:srgbClr val="0000FF"/>
                </a:solidFill>
              </a:rPr>
              <a:t>스택이란</a:t>
            </a:r>
            <a:r>
              <a:rPr lang="en-US" altLang="ko-KR" dirty="0">
                <a:solidFill>
                  <a:srgbClr val="0000FF"/>
                </a:solidFill>
              </a:rPr>
              <a:t>?</a:t>
            </a:r>
            <a:endParaRPr lang="ko-KR" altLang="en-US" sz="3600" dirty="0" smtClean="0">
              <a:solidFill>
                <a:srgbClr val="0000FF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476545" y="1314450"/>
            <a:ext cx="8153400" cy="478155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ko-KR" altLang="en-US" sz="2400" dirty="0" smtClean="0">
                <a:solidFill>
                  <a:schemeClr val="tx2"/>
                </a:solidFill>
              </a:rPr>
              <a:t>스택은 </a:t>
            </a:r>
            <a:r>
              <a:rPr lang="ko-KR" altLang="en-US" sz="2400" dirty="0" err="1">
                <a:solidFill>
                  <a:schemeClr val="tx2"/>
                </a:solidFill>
              </a:rPr>
              <a:t>후입선출</a:t>
            </a:r>
            <a:r>
              <a:rPr lang="en-US" altLang="ko-KR" sz="2400" dirty="0">
                <a:solidFill>
                  <a:schemeClr val="tx2"/>
                </a:solidFill>
              </a:rPr>
              <a:t>(Last-In First </a:t>
            </a:r>
            <a:r>
              <a:rPr lang="en-US" altLang="ko-KR" sz="2400" dirty="0" smtClean="0">
                <a:solidFill>
                  <a:schemeClr val="tx2"/>
                </a:solidFill>
              </a:rPr>
              <a:t>Out)</a:t>
            </a:r>
            <a:r>
              <a:rPr lang="ko-KR" altLang="en-US" sz="2400" dirty="0">
                <a:solidFill>
                  <a:schemeClr val="tx2"/>
                </a:solidFill>
              </a:rPr>
              <a:t>의 자료구조이다</a:t>
            </a:r>
            <a:r>
              <a:rPr lang="en-US" altLang="ko-KR" sz="2400" dirty="0" smtClean="0">
                <a:solidFill>
                  <a:schemeClr val="tx2"/>
                </a:solidFill>
              </a:rPr>
              <a:t>.</a:t>
            </a:r>
          </a:p>
          <a:p>
            <a:pPr lvl="1">
              <a:defRPr/>
            </a:pPr>
            <a:r>
              <a:rPr lang="ko-KR" altLang="en-US" sz="2000" dirty="0"/>
              <a:t>스택의 구조와 </a:t>
            </a:r>
            <a:r>
              <a:rPr lang="ko-KR" altLang="en-US" sz="2000" dirty="0" smtClean="0"/>
              <a:t>연산들</a:t>
            </a:r>
            <a:endParaRPr lang="en-US" altLang="ko-KR" sz="2000" dirty="0" smtClean="0"/>
          </a:p>
          <a:p>
            <a:pPr lvl="1">
              <a:defRPr/>
            </a:pPr>
            <a:r>
              <a:rPr lang="ko-KR" altLang="en-US" sz="2000" dirty="0"/>
              <a:t>스택 </a:t>
            </a:r>
            <a:r>
              <a:rPr lang="en-US" altLang="ko-KR" sz="2000" dirty="0" smtClean="0"/>
              <a:t>ADT</a:t>
            </a:r>
          </a:p>
          <a:p>
            <a:pPr lvl="1">
              <a:defRPr/>
            </a:pPr>
            <a:endParaRPr lang="ko-KR" altLang="en-US" sz="2000" dirty="0"/>
          </a:p>
          <a:p>
            <a:pPr>
              <a:defRPr/>
            </a:pPr>
            <a:r>
              <a:rPr lang="ko-KR" altLang="en-US" sz="2400" dirty="0"/>
              <a:t>스택 </a:t>
            </a:r>
            <a:r>
              <a:rPr lang="ko-KR" altLang="en-US" sz="2400" dirty="0" smtClean="0"/>
              <a:t>용도</a:t>
            </a:r>
            <a:endParaRPr lang="ko-KR" altLang="en-US" sz="2400" dirty="0"/>
          </a:p>
          <a:p>
            <a:pPr lvl="1">
              <a:defRPr/>
            </a:pPr>
            <a:endParaRPr lang="en-US" altLang="ko-KR" sz="2000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6387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2368"/>
    </mc:Choice>
    <mc:Fallback xmlns="">
      <p:transition spd="slow" advTm="52368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950" y="1269241"/>
            <a:ext cx="8084495" cy="5455321"/>
          </a:xfrm>
          <a:prstGeom prst="rect">
            <a:avLst/>
          </a:prstGeom>
        </p:spPr>
      </p:pic>
      <p:sp>
        <p:nvSpPr>
          <p:cNvPr id="6" name="제목 1"/>
          <p:cNvSpPr txBox="1">
            <a:spLocks/>
          </p:cNvSpPr>
          <p:nvPr/>
        </p:nvSpPr>
        <p:spPr>
          <a:xfrm>
            <a:off x="476545" y="368660"/>
            <a:ext cx="8289630" cy="7650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/>
              <a:t>중위 </a:t>
            </a:r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ko-KR" altLang="en-US" dirty="0" smtClean="0"/>
              <a:t>후위 변환</a:t>
            </a:r>
            <a:r>
              <a:rPr lang="en-US" altLang="ko-KR" dirty="0"/>
              <a:t>: (A+B)*C</a:t>
            </a:r>
            <a:endParaRPr lang="ko-KR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4223617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3808"/>
    </mc:Choice>
    <mc:Fallback xmlns="">
      <p:transition spd="slow" advTm="83808"/>
    </mc:Fallback>
  </mc:AlternateContent>
  <p:timing>
    <p:tnLst>
      <p:par>
        <p:cTn id="1" dur="indefinite" restart="never" nodeType="tmRoot"/>
      </p:par>
    </p:tnLst>
  </p:timing>
  <p:extLst mod="1">
    <p:ext uri="{3A86A75C-4F4B-4683-9AE1-C65F6400EC91}">
      <p14:laserTraceLst xmlns:p14="http://schemas.microsoft.com/office/powerpoint/2010/main">
        <p14:tracePtLst>
          <p14:tracePt t="1730" x="6229350" y="2636838"/>
          <p14:tracePt t="1771" x="6229350" y="2628900"/>
          <p14:tracePt t="1819" x="6237288" y="2628900"/>
          <p14:tracePt t="1827" x="6243638" y="2622550"/>
          <p14:tracePt t="1939" x="6243638" y="2614613"/>
          <p14:tracePt t="1953" x="6229350" y="2608263"/>
          <p14:tracePt t="1961" x="6215063" y="2579688"/>
          <p14:tracePt t="1975" x="6172200" y="2528888"/>
          <p14:tracePt t="1991" x="6137275" y="2514600"/>
          <p14:tracePt t="2008" x="6086475" y="2514600"/>
          <p14:tracePt t="2025" x="6015038" y="2528888"/>
          <p14:tracePt t="2041" x="5943600" y="2551113"/>
          <p14:tracePt t="2061" x="5822950" y="2657475"/>
          <p14:tracePt t="2077" x="5765800" y="2708275"/>
          <p14:tracePt t="2094" x="5729288" y="2779713"/>
          <p14:tracePt t="2111" x="5672138" y="2894013"/>
          <p14:tracePt t="2127" x="5614988" y="3043238"/>
          <p14:tracePt t="2143" x="5486400" y="3128963"/>
          <p14:tracePt t="2162" x="5322888" y="3179763"/>
          <p14:tracePt t="2177" x="5208588" y="3179763"/>
          <p14:tracePt t="2179" x="5172075" y="3165475"/>
          <p14:tracePt t="2196" x="5143500" y="3136900"/>
          <p14:tracePt t="2213" x="5086350" y="3079750"/>
          <p14:tracePt t="2230" x="5014913" y="3008313"/>
          <p14:tracePt t="2246" x="4922838" y="2914650"/>
          <p14:tracePt t="2252" x="4843463" y="2894013"/>
          <p14:tracePt t="2262" x="4694238" y="2843213"/>
          <p14:tracePt t="2279" x="4551363" y="2808288"/>
          <p14:tracePt t="2297" x="4357688" y="2786063"/>
          <p14:tracePt t="2313" x="4022725" y="2743200"/>
          <p14:tracePt t="2330" x="3714750" y="2743200"/>
          <p14:tracePt t="2347" x="3400425" y="2743200"/>
          <p14:tracePt t="2364" x="3100388" y="2757488"/>
          <p14:tracePt t="2381" x="2757488" y="2757488"/>
          <p14:tracePt t="2397" x="2543175" y="2722563"/>
          <p14:tracePt t="2415" x="2322513" y="2708275"/>
          <p14:tracePt t="2431" x="2228850" y="2708275"/>
          <p14:tracePt t="2448" x="2193925" y="2686050"/>
          <p14:tracePt t="2466" x="2179638" y="2686050"/>
          <p14:tracePt t="2482" x="2165350" y="2686050"/>
          <p14:tracePt t="2500" x="2157413" y="2679700"/>
          <p14:tracePt t="2517" x="2136775" y="2671763"/>
          <p14:tracePt t="2533" x="2128838" y="2671763"/>
          <p14:tracePt t="2550" x="2108200" y="2665413"/>
          <p14:tracePt t="2567" x="2079625" y="2665413"/>
          <p14:tracePt t="2586" x="1993900" y="2643188"/>
          <p14:tracePt t="2601" x="1928813" y="2622550"/>
          <p14:tracePt t="2618" x="1893888" y="2614613"/>
          <p14:tracePt t="2635" x="1857375" y="2600325"/>
          <p14:tracePt t="2652" x="1843088" y="2593975"/>
          <p14:tracePt t="2669" x="1808163" y="2557463"/>
          <p14:tracePt t="2686" x="1779588" y="2514600"/>
          <p14:tracePt t="2703" x="1736725" y="2486025"/>
          <p14:tracePt t="2719" x="1714500" y="2457450"/>
          <p14:tracePt t="2737" x="1679575" y="2436813"/>
          <p14:tracePt t="2753" x="1651000" y="2422525"/>
          <p14:tracePt t="2757" x="1643063" y="2422525"/>
          <p14:tracePt t="2773" x="1643063" y="2414588"/>
          <p14:tracePt t="2787" x="1643063" y="2408238"/>
          <p14:tracePt t="2804" x="1636713" y="2386013"/>
          <p14:tracePt t="2821" x="1636713" y="2365375"/>
          <p14:tracePt t="2838" x="1628775" y="2336800"/>
          <p14:tracePt t="2856" x="1614488" y="2314575"/>
          <p14:tracePt t="2873" x="1593850" y="2279650"/>
          <p14:tracePt t="2889" x="1579563" y="2265363"/>
          <p14:tracePt t="2906" x="1571625" y="2257425"/>
          <p14:tracePt t="2923" x="1557338" y="2243138"/>
          <p14:tracePt t="2940" x="1550988" y="2243138"/>
          <p14:tracePt t="2957" x="1536700" y="2228850"/>
          <p14:tracePt t="2974" x="1500188" y="2214563"/>
          <p14:tracePt t="2991" x="1443038" y="2185988"/>
          <p14:tracePt t="3008" x="1414463" y="2179638"/>
          <p14:tracePt t="3025" x="1393825" y="2165350"/>
          <p14:tracePt t="3041" x="1385888" y="2165350"/>
          <p14:tracePt t="3059" x="1379538" y="2165350"/>
          <p14:tracePt t="3133" x="1379538" y="2157413"/>
          <p14:tracePt t="3197" x="1371600" y="2157413"/>
          <p14:tracePt t="3960" x="1379538" y="2157413"/>
          <p14:tracePt t="4016" x="1385888" y="2157413"/>
          <p14:tracePt t="4677" x="1393825" y="2151063"/>
          <p14:tracePt t="4857" x="1400175" y="2151063"/>
          <p14:tracePt t="4875" x="1408113" y="2151063"/>
          <p14:tracePt t="5726" x="1414463" y="2151063"/>
          <p14:tracePt t="5733" x="1422400" y="2151063"/>
          <p14:tracePt t="5748" x="1436688" y="2151063"/>
          <p14:tracePt t="5765" x="1443038" y="2151063"/>
          <p14:tracePt t="5774" x="1443038" y="2143125"/>
          <p14:tracePt t="5910" x="1450975" y="2143125"/>
          <p14:tracePt t="5915" x="1457325" y="2143125"/>
          <p14:tracePt t="6116" x="1450975" y="2143125"/>
          <p14:tracePt t="6180" x="1443038" y="2143125"/>
          <p14:tracePt t="6248" x="1436688" y="2143125"/>
          <p14:tracePt t="6290" x="1428750" y="2143125"/>
          <p14:tracePt t="6336" x="1422400" y="2136775"/>
          <p14:tracePt t="6393" x="1414463" y="2136775"/>
          <p14:tracePt t="9148" x="1422400" y="2136775"/>
          <p14:tracePt t="9156" x="1428750" y="2143125"/>
          <p14:tracePt t="9163" x="1450975" y="2151063"/>
          <p14:tracePt t="9176" x="1471613" y="2151063"/>
          <p14:tracePt t="9193" x="1585913" y="2185988"/>
          <p14:tracePt t="9209" x="1722438" y="2214563"/>
          <p14:tracePt t="9226" x="1851025" y="2251075"/>
          <p14:tracePt t="9244" x="1979613" y="2265363"/>
          <p14:tracePt t="9259" x="2100263" y="2286000"/>
          <p14:tracePt t="9263" x="2179638" y="2293938"/>
          <p14:tracePt t="9276" x="2200275" y="2293938"/>
          <p14:tracePt t="9294" x="2286000" y="2308225"/>
          <p14:tracePt t="9311" x="2443163" y="2351088"/>
          <p14:tracePt t="9328" x="2508250" y="2357438"/>
          <p14:tracePt t="9344" x="2600325" y="2365375"/>
          <p14:tracePt t="9362" x="2736850" y="2386013"/>
          <p14:tracePt t="9379" x="2871788" y="2400300"/>
          <p14:tracePt t="9395" x="3000375" y="2393950"/>
          <p14:tracePt t="9412" x="3100388" y="2393950"/>
          <p14:tracePt t="9429" x="3243263" y="2379663"/>
          <p14:tracePt t="9448" x="3408363" y="2365375"/>
          <p14:tracePt t="9465" x="3514725" y="2357438"/>
          <p14:tracePt t="9482" x="3671888" y="2357438"/>
          <p14:tracePt t="9498" x="3800475" y="2336800"/>
          <p14:tracePt t="9514" x="3929063" y="2322513"/>
          <p14:tracePt t="9531" x="3965575" y="2322513"/>
          <p14:tracePt t="9548" x="4014788" y="2308225"/>
          <p14:tracePt t="9565" x="4051300" y="2308225"/>
          <p14:tracePt t="9583" x="4129088" y="2286000"/>
          <p14:tracePt t="9599" x="4179888" y="2279650"/>
          <p14:tracePt t="9616" x="4214813" y="2279650"/>
          <p14:tracePt t="9632" x="4257675" y="2271713"/>
          <p14:tracePt t="9650" x="4314825" y="2257425"/>
          <p14:tracePt t="9667" x="4386263" y="2257425"/>
          <p14:tracePt t="9683" x="4465638" y="2243138"/>
          <p14:tracePt t="9701" x="4600575" y="2236788"/>
          <p14:tracePt t="9717" x="4651375" y="2228850"/>
          <p14:tracePt t="9734" x="4672013" y="2228850"/>
          <p14:tracePt t="9753" x="4686300" y="2222500"/>
          <p14:tracePt t="9820" x="4694238" y="2222500"/>
          <p14:tracePt t="9828" x="4700588" y="2228850"/>
          <p14:tracePt t="9836" x="4708525" y="2236788"/>
          <p14:tracePt t="9853" x="4722813" y="2243138"/>
          <p14:tracePt t="9872" x="4729163" y="2257425"/>
          <p14:tracePt t="9912" x="4729163" y="2265363"/>
          <p14:tracePt t="9921" x="4729163" y="2271713"/>
          <p14:tracePt t="9938" x="4737100" y="2279650"/>
          <p14:tracePt t="9954" x="4737100" y="2308225"/>
          <p14:tracePt t="9971" x="4737100" y="2322513"/>
          <p14:tracePt t="9988" x="4743450" y="2336800"/>
          <p14:tracePt t="10005" x="4743450" y="2343150"/>
          <p14:tracePt t="10023" x="4751388" y="2343150"/>
          <p14:tracePt t="10039" x="4751388" y="2351088"/>
          <p14:tracePt t="10056" x="4757738" y="2357438"/>
          <p14:tracePt t="10073" x="4757738" y="2365375"/>
          <p14:tracePt t="10091" x="4757738" y="2386013"/>
          <p14:tracePt t="10107" x="4765675" y="2408238"/>
          <p14:tracePt t="10125" x="4772025" y="2443163"/>
          <p14:tracePt t="10142" x="4779963" y="2471738"/>
          <p14:tracePt t="10159" x="4779963" y="2486025"/>
          <p14:tracePt t="10178" x="4779963" y="2500313"/>
          <p14:tracePt t="10193" x="4786313" y="2500313"/>
          <p14:tracePt t="10257" x="4786313" y="2508250"/>
          <p14:tracePt t="10281" x="4794250" y="2514600"/>
          <p14:tracePt t="10299" x="4794250" y="2522538"/>
          <p14:tracePt t="10303" x="4800600" y="2522538"/>
          <p14:tracePt t="10311" x="4800600" y="2528888"/>
          <p14:tracePt t="10328" x="4814888" y="2536825"/>
          <p14:tracePt t="10344" x="4822825" y="2551113"/>
          <p14:tracePt t="10362" x="4843463" y="2565400"/>
          <p14:tracePt t="10379" x="4872038" y="2586038"/>
          <p14:tracePt t="10397" x="4886325" y="2593975"/>
          <p14:tracePt t="10414" x="4894263" y="2593975"/>
          <p14:tracePt t="10431" x="4894263" y="2600325"/>
          <p14:tracePt t="10484" x="4894263" y="2608263"/>
          <p14:tracePt t="10490" x="4894263" y="2614613"/>
          <p14:tracePt t="10500" x="4900613" y="2622550"/>
          <p14:tracePt t="10524" x="4908550" y="2628900"/>
          <p14:tracePt t="10532" x="4908550" y="2636838"/>
          <p14:tracePt t="10554" x="4914900" y="2643188"/>
          <p14:tracePt t="11484" x="4900613" y="2651125"/>
          <p14:tracePt t="11492" x="4894263" y="2665413"/>
          <p14:tracePt t="11501" x="4865688" y="2665413"/>
          <p14:tracePt t="11515" x="4837113" y="2679700"/>
          <p14:tracePt t="11532" x="4808538" y="2693988"/>
          <p14:tracePt t="11549" x="4757738" y="2708275"/>
          <p14:tracePt t="11566" x="4694238" y="2722563"/>
          <p14:tracePt t="11583" x="4522788" y="2736850"/>
          <p14:tracePt t="11599" x="4386263" y="2751138"/>
          <p14:tracePt t="11616" x="4214813" y="2800350"/>
          <p14:tracePt t="11632" x="4057650" y="2828925"/>
          <p14:tracePt t="11650" x="3894138" y="2857500"/>
          <p14:tracePt t="11666" x="3757613" y="2871788"/>
          <p14:tracePt t="11685" x="3471863" y="2886075"/>
          <p14:tracePt t="11700" x="3394075" y="2900363"/>
          <p14:tracePt t="11717" x="3157538" y="2965450"/>
          <p14:tracePt t="11734" x="2986088" y="2986088"/>
          <p14:tracePt t="11751" x="2843213" y="3000375"/>
          <p14:tracePt t="11768" x="2708275" y="3000375"/>
          <p14:tracePt t="11771" x="2628900" y="2994025"/>
          <p14:tracePt t="11785" x="2500313" y="2994025"/>
          <p14:tracePt t="11802" x="2400300" y="2994025"/>
          <p14:tracePt t="11818" x="2308225" y="3014663"/>
          <p14:tracePt t="11835" x="2257425" y="3022600"/>
          <p14:tracePt t="11852" x="2228850" y="3028950"/>
          <p14:tracePt t="11870" x="2214563" y="3028950"/>
          <p14:tracePt t="11887" x="2171700" y="3043238"/>
          <p14:tracePt t="11904" x="2128838" y="3051175"/>
          <p14:tracePt t="11920" x="2108200" y="3065463"/>
          <p14:tracePt t="11937" x="2079625" y="3071813"/>
          <p14:tracePt t="11954" x="2057400" y="3079750"/>
          <p14:tracePt t="11973" x="2036763" y="3086100"/>
          <p14:tracePt t="11989" x="2014538" y="3086100"/>
          <p14:tracePt t="12006" x="2014538" y="3094038"/>
          <p14:tracePt t="12022" x="2008188" y="3100388"/>
          <p14:tracePt t="13552" x="2008188" y="3108325"/>
          <p14:tracePt t="13576" x="2000250" y="3108325"/>
          <p14:tracePt t="13593" x="1993900" y="3114675"/>
          <p14:tracePt t="13608" x="1993900" y="3122613"/>
          <p14:tracePt t="13771" x="1985963" y="3122613"/>
          <p14:tracePt t="13809" x="1985963" y="3128963"/>
          <p14:tracePt t="14154" x="2008188" y="3128963"/>
          <p14:tracePt t="14162" x="2022475" y="3128963"/>
          <p14:tracePt t="14173" x="2028825" y="3128963"/>
          <p14:tracePt t="14191" x="2093913" y="3128963"/>
          <p14:tracePt t="14208" x="2151063" y="3128963"/>
          <p14:tracePt t="14224" x="2200275" y="3128963"/>
          <p14:tracePt t="14241" x="2257425" y="3136900"/>
          <p14:tracePt t="14258" x="2322513" y="3143250"/>
          <p14:tracePt t="14275" x="2386013" y="3151188"/>
          <p14:tracePt t="14293" x="2500313" y="3165475"/>
          <p14:tracePt t="14309" x="2536825" y="3165475"/>
          <p14:tracePt t="14326" x="2571750" y="3165475"/>
          <p14:tracePt t="14343" x="2593975" y="3165475"/>
          <p14:tracePt t="14359" x="2614613" y="3165475"/>
          <p14:tracePt t="14376" x="2636838" y="3165475"/>
          <p14:tracePt t="14394" x="2671763" y="3165475"/>
          <p14:tracePt t="14411" x="2736850" y="3165475"/>
          <p14:tracePt t="14428" x="2765425" y="3165475"/>
          <p14:tracePt t="14445" x="2800350" y="3165475"/>
          <p14:tracePt t="14462" x="2843213" y="3171825"/>
          <p14:tracePt t="14478" x="2894013" y="3171825"/>
          <p14:tracePt t="14495" x="2971800" y="3171825"/>
          <p14:tracePt t="14513" x="3094038" y="3165475"/>
          <p14:tracePt t="14529" x="3122613" y="3165475"/>
          <p14:tracePt t="14547" x="3165475" y="3157538"/>
          <p14:tracePt t="14564" x="3200400" y="3157538"/>
          <p14:tracePt t="14580" x="3236913" y="3151188"/>
          <p14:tracePt t="14597" x="3265488" y="3151188"/>
          <p14:tracePt t="14614" x="3308350" y="3151188"/>
          <p14:tracePt t="14631" x="3343275" y="3143250"/>
          <p14:tracePt t="14648" x="3400425" y="3136900"/>
          <p14:tracePt t="14666" x="3471863" y="3128963"/>
          <p14:tracePt t="14682" x="3514725" y="3122613"/>
          <p14:tracePt t="14699" x="3571875" y="3122613"/>
          <p14:tracePt t="14715" x="3622675" y="3122613"/>
          <p14:tracePt t="14733" x="3643313" y="3122613"/>
          <p14:tracePt t="14749" x="3657600" y="3122613"/>
          <p14:tracePt t="14766" x="3686175" y="3122613"/>
          <p14:tracePt t="14771" x="3700463" y="3122613"/>
          <p14:tracePt t="14783" x="3714750" y="3122613"/>
          <p14:tracePt t="14801" x="3757613" y="3122613"/>
          <p14:tracePt t="14817" x="3794125" y="3122613"/>
          <p14:tracePt t="14834" x="3843338" y="3122613"/>
          <p14:tracePt t="14851" x="3871913" y="3122613"/>
          <p14:tracePt t="14868" x="3900488" y="3122613"/>
          <p14:tracePt t="14885" x="3937000" y="3122613"/>
          <p14:tracePt t="14902" x="3943350" y="3114675"/>
          <p14:tracePt t="14919" x="3971925" y="3114675"/>
          <p14:tracePt t="14937" x="4008438" y="3114675"/>
          <p14:tracePt t="14953" x="4037013" y="3108325"/>
          <p14:tracePt t="14969" x="4065588" y="3100388"/>
          <p14:tracePt t="14987" x="4079875" y="3100388"/>
          <p14:tracePt t="15004" x="4114800" y="3100388"/>
          <p14:tracePt t="15020" x="4165600" y="3094038"/>
          <p14:tracePt t="15037" x="4194175" y="3094038"/>
          <p14:tracePt t="15055" x="4208463" y="3094038"/>
          <p14:tracePt t="15071" x="4243388" y="3094038"/>
          <p14:tracePt t="15088" x="4294188" y="3094038"/>
          <p14:tracePt t="15105" x="4365625" y="3094038"/>
          <p14:tracePt t="15122" x="4394200" y="3094038"/>
          <p14:tracePt t="15139" x="4429125" y="3094038"/>
          <p14:tracePt t="15156" x="4457700" y="3094038"/>
          <p14:tracePt t="15174" x="4486275" y="3094038"/>
          <p14:tracePt t="15190" x="4522788" y="3094038"/>
          <p14:tracePt t="15207" x="4551363" y="3094038"/>
          <p14:tracePt t="15224" x="4586288" y="3094038"/>
          <p14:tracePt t="15241" x="4622800" y="3094038"/>
          <p14:tracePt t="15257" x="4672013" y="3094038"/>
          <p14:tracePt t="15275" x="4694238" y="3094038"/>
          <p14:tracePt t="15292" x="4722813" y="3094038"/>
          <p14:tracePt t="15309" x="4786313" y="3094038"/>
          <p14:tracePt t="15325" x="4822825" y="3100388"/>
          <p14:tracePt t="15343" x="4857750" y="3100388"/>
          <p14:tracePt t="15360" x="4886325" y="3108325"/>
          <p14:tracePt t="15376" x="4914900" y="3108325"/>
          <p14:tracePt t="15393" x="4943475" y="3108325"/>
          <p14:tracePt t="15410" x="4979988" y="3108325"/>
          <p14:tracePt t="15427" x="5008563" y="3108325"/>
          <p14:tracePt t="15445" x="5043488" y="3108325"/>
          <p14:tracePt t="15462" x="5065713" y="3108325"/>
          <p14:tracePt t="15478" x="5094288" y="3108325"/>
          <p14:tracePt t="15495" x="5151438" y="3114675"/>
          <p14:tracePt t="15512" x="5208588" y="3128963"/>
          <p14:tracePt t="15529" x="5294313" y="3128963"/>
          <p14:tracePt t="15546" x="5357813" y="3128963"/>
          <p14:tracePt t="15563" x="5408613" y="3128963"/>
          <p14:tracePt t="15582" x="5457825" y="3128963"/>
          <p14:tracePt t="15600" x="5508625" y="3143250"/>
          <p14:tracePt t="15616" x="5557838" y="3151188"/>
          <p14:tracePt t="15631" x="5586413" y="3165475"/>
          <p14:tracePt t="15647" x="5614988" y="3165475"/>
          <p14:tracePt t="15664" x="5643563" y="3165475"/>
          <p14:tracePt t="15682" x="5665788" y="3165475"/>
          <p14:tracePt t="15698" x="5686425" y="3165475"/>
          <p14:tracePt t="15715" x="5694363" y="3165475"/>
          <p14:tracePt t="15733" x="5722938" y="3165475"/>
          <p14:tracePt t="15749" x="5743575" y="3165475"/>
          <p14:tracePt t="15766" x="5786438" y="3165475"/>
          <p14:tracePt t="15784" x="5829300" y="3186113"/>
          <p14:tracePt t="15800" x="5872163" y="3186113"/>
          <p14:tracePt t="15801" x="5900738" y="3186113"/>
          <p14:tracePt t="15817" x="5915025" y="3194050"/>
          <p14:tracePt t="15834" x="5929313" y="3194050"/>
          <p14:tracePt t="15853" x="5937250" y="3200400"/>
          <p14:tracePt t="15870" x="5957888" y="3208338"/>
          <p14:tracePt t="15872" x="5980113" y="3208338"/>
          <p14:tracePt t="15888" x="6037263" y="3208338"/>
          <p14:tracePt t="15903" x="6080125" y="3214688"/>
          <p14:tracePt t="15919" x="6137275" y="3214688"/>
          <p14:tracePt t="15935" x="6186488" y="3214688"/>
          <p14:tracePt t="15953" x="6237288" y="3214688"/>
          <p14:tracePt t="15969" x="6272213" y="3214688"/>
          <p14:tracePt t="16005" x="6280150" y="3214688"/>
          <p14:tracePt t="16117" x="6286500" y="3214688"/>
          <p14:tracePt t="16123" x="6294438" y="3214688"/>
          <p14:tracePt t="16140" x="6300788" y="3214688"/>
          <p14:tracePt t="16148" x="6308725" y="3214688"/>
          <p14:tracePt t="16156" x="6315075" y="3214688"/>
          <p14:tracePt t="16173" x="6323013" y="3214688"/>
          <p14:tracePt t="16191" x="6343650" y="3214688"/>
          <p14:tracePt t="16207" x="6351588" y="3214688"/>
          <p14:tracePt t="16225" x="6365875" y="3214688"/>
          <p14:tracePt t="16241" x="6372225" y="3214688"/>
          <p14:tracePt t="17094" x="6365875" y="3214688"/>
          <p14:tracePt t="17099" x="6315075" y="3228975"/>
          <p14:tracePt t="17110" x="6280150" y="3236913"/>
          <p14:tracePt t="17122" x="6143625" y="3265488"/>
          <p14:tracePt t="17139" x="5986463" y="3308350"/>
          <p14:tracePt t="17156" x="5843588" y="3328988"/>
          <p14:tracePt t="17173" x="5672138" y="3336925"/>
          <p14:tracePt t="17190" x="5465763" y="3343275"/>
          <p14:tracePt t="17207" x="5172075" y="3371850"/>
          <p14:tracePt t="17223" x="4957763" y="3394075"/>
          <p14:tracePt t="17240" x="4651375" y="3422650"/>
          <p14:tracePt t="17257" x="4329113" y="3443288"/>
          <p14:tracePt t="17261" x="4243388" y="3443288"/>
          <p14:tracePt t="17275" x="4143375" y="3443288"/>
          <p14:tracePt t="17292" x="3937000" y="3457575"/>
          <p14:tracePt t="17309" x="3651250" y="3500438"/>
          <p14:tracePt t="17326" x="3451225" y="3529013"/>
          <p14:tracePt t="17342" x="3343275" y="3536950"/>
          <p14:tracePt t="17359" x="3200400" y="3551238"/>
          <p14:tracePt t="17376" x="3065463" y="3551238"/>
          <p14:tracePt t="17393" x="2900363" y="3586163"/>
          <p14:tracePt t="17409" x="2757488" y="3614738"/>
          <p14:tracePt t="17427" x="2571750" y="3694113"/>
          <p14:tracePt t="17444" x="2457450" y="3700463"/>
          <p14:tracePt t="17460" x="2400300" y="3708400"/>
          <p14:tracePt t="17478" x="2365375" y="3708400"/>
          <p14:tracePt t="17494" x="2336800" y="3708400"/>
          <p14:tracePt t="17511" x="2314575" y="3708400"/>
          <p14:tracePt t="17530" x="2300288" y="3714750"/>
          <p14:tracePt t="23959" x="2322513" y="3714750"/>
          <p14:tracePt t="23967" x="2343150" y="3714750"/>
          <p14:tracePt t="23975" x="2351088" y="3714750"/>
          <p14:tracePt t="23984" x="2371725" y="3714750"/>
          <p14:tracePt t="24006" x="2479675" y="3708400"/>
          <p14:tracePt t="24018" x="2500313" y="3708400"/>
          <p14:tracePt t="24035" x="2622550" y="3694113"/>
          <p14:tracePt t="24052" x="2736850" y="3671888"/>
          <p14:tracePt t="24069" x="2900363" y="3665538"/>
          <p14:tracePt t="24085" x="3086100" y="3651250"/>
          <p14:tracePt t="24103" x="3208338" y="3636963"/>
          <p14:tracePt t="24120" x="3294063" y="3622675"/>
          <p14:tracePt t="24136" x="3351213" y="3608388"/>
          <p14:tracePt t="24153" x="3357563" y="3608388"/>
          <p14:tracePt t="24184" x="3365500" y="3608388"/>
          <p14:tracePt t="24192" x="3371850" y="3608388"/>
          <p14:tracePt t="24204" x="3400425" y="3600450"/>
          <p14:tracePt t="24221" x="3465513" y="3594100"/>
          <p14:tracePt t="24239" x="3600450" y="3565525"/>
          <p14:tracePt t="24256" x="3714750" y="3529013"/>
          <p14:tracePt t="24272" x="3851275" y="3471863"/>
          <p14:tracePt t="24288" x="3922713" y="3465513"/>
          <p14:tracePt t="24306" x="3979863" y="3451225"/>
          <p14:tracePt t="24323" x="4037013" y="3451225"/>
          <p14:tracePt t="24340" x="4065588" y="3443288"/>
          <p14:tracePt t="24357" x="4108450" y="3443288"/>
          <p14:tracePt t="24374" x="4165600" y="3414713"/>
          <p14:tracePt t="24391" x="4222750" y="3408363"/>
          <p14:tracePt t="24407" x="4279900" y="3394075"/>
          <p14:tracePt t="24425" x="4314825" y="3379788"/>
          <p14:tracePt t="24441" x="4329113" y="3379788"/>
          <p14:tracePt t="24459" x="4343400" y="3379788"/>
          <p14:tracePt t="24475" x="4365625" y="3379788"/>
          <p14:tracePt t="24492" x="4386263" y="3371850"/>
          <p14:tracePt t="24509" x="4422775" y="3371850"/>
          <p14:tracePt t="24526" x="4451350" y="3357563"/>
          <p14:tracePt t="24528" x="4465638" y="3357563"/>
          <p14:tracePt t="24546" x="4471988" y="3357563"/>
          <p14:tracePt t="24562" x="4500563" y="3357563"/>
          <p14:tracePt t="24577" x="4522788" y="3351213"/>
          <p14:tracePt t="24594" x="4537075" y="3351213"/>
          <p14:tracePt t="24613" x="4608513" y="3351213"/>
          <p14:tracePt t="24629" x="4651375" y="3351213"/>
          <p14:tracePt t="24646" x="4686300" y="3343275"/>
          <p14:tracePt t="24663" x="4729163" y="3343275"/>
          <p14:tracePt t="24679" x="4757738" y="3328988"/>
          <p14:tracePt t="24695" x="4779963" y="3322638"/>
          <p14:tracePt t="24713" x="4794250" y="3322638"/>
          <p14:tracePt t="24747" x="4800600" y="3322638"/>
          <p14:tracePt t="24763" x="4808538" y="3322638"/>
          <p14:tracePt t="24809" x="4814888" y="3314700"/>
          <p14:tracePt t="24817" x="4829175" y="3308350"/>
          <p14:tracePt t="24832" x="4837113" y="3300413"/>
          <p14:tracePt t="24847" x="4843463" y="3294063"/>
          <p14:tracePt t="25083" x="4837113" y="3300413"/>
          <p14:tracePt t="25089" x="4822825" y="3308350"/>
          <p14:tracePt t="25102" x="4794250" y="3328988"/>
          <p14:tracePt t="25119" x="4694238" y="3371850"/>
          <p14:tracePt t="25136" x="4529138" y="3400425"/>
          <p14:tracePt t="25138" x="4414838" y="3422650"/>
          <p14:tracePt t="25153" x="4208463" y="3436938"/>
          <p14:tracePt t="25170" x="3871913" y="3543300"/>
          <p14:tracePt t="25187" x="3686175" y="3571875"/>
          <p14:tracePt t="25204" x="3457575" y="3608388"/>
          <p14:tracePt t="25221" x="3186113" y="3629025"/>
          <p14:tracePt t="25238" x="3057525" y="3651250"/>
          <p14:tracePt t="25255" x="2951163" y="3671888"/>
          <p14:tracePt t="25271" x="2879725" y="3694113"/>
          <p14:tracePt t="25289" x="2836863" y="3700463"/>
          <p14:tracePt t="25307" x="2779713" y="3736975"/>
          <p14:tracePt t="25323" x="2700338" y="3751263"/>
          <p14:tracePt t="25339" x="2636838" y="3765550"/>
          <p14:tracePt t="25356" x="2565400" y="3786188"/>
          <p14:tracePt t="25373" x="2514600" y="3794125"/>
          <p14:tracePt t="25390" x="2465388" y="3800475"/>
          <p14:tracePt t="25407" x="2422525" y="3814763"/>
          <p14:tracePt t="25424" x="2400300" y="3814763"/>
          <p14:tracePt t="25427" x="2379663" y="3814763"/>
          <p14:tracePt t="25441" x="2343150" y="3808413"/>
          <p14:tracePt t="25458" x="2314575" y="3808413"/>
          <p14:tracePt t="25475" x="2293938" y="3808413"/>
          <p14:tracePt t="25493" x="2271713" y="3814763"/>
          <p14:tracePt t="25510" x="2265363" y="3814763"/>
          <p14:tracePt t="30881" x="2265363" y="3808413"/>
          <p14:tracePt t="30887" x="2271713" y="3800475"/>
          <p14:tracePt t="30899" x="2271713" y="3786188"/>
          <p14:tracePt t="30915" x="2279650" y="3771900"/>
          <p14:tracePt t="30930" x="2279650" y="3765550"/>
          <p14:tracePt t="32762" x="2279650" y="3771900"/>
          <p14:tracePt t="32775" x="2279650" y="3779838"/>
          <p14:tracePt t="32958" x="2300288" y="3779838"/>
          <p14:tracePt t="32966" x="2365375" y="3779838"/>
          <p14:tracePt t="32972" x="2422525" y="3779838"/>
          <p14:tracePt t="32981" x="2522538" y="3779838"/>
          <p14:tracePt t="32998" x="2708275" y="3786188"/>
          <p14:tracePt t="33015" x="2936875" y="3786188"/>
          <p14:tracePt t="33032" x="3151188" y="3771900"/>
          <p14:tracePt t="33049" x="3351213" y="3771900"/>
          <p14:tracePt t="33065" x="3465513" y="3765550"/>
          <p14:tracePt t="33082" x="3571875" y="3765550"/>
          <p14:tracePt t="33099" x="3671888" y="3794125"/>
          <p14:tracePt t="33117" x="3786188" y="3808413"/>
          <p14:tracePt t="33135" x="4043363" y="3843338"/>
          <p14:tracePt t="33152" x="4222750" y="3851275"/>
          <p14:tracePt t="33171" x="4394200" y="3851275"/>
          <p14:tracePt t="33184" x="4537075" y="3843338"/>
          <p14:tracePt t="33201" x="4708525" y="3836988"/>
          <p14:tracePt t="33218" x="4822825" y="3822700"/>
          <p14:tracePt t="33235" x="4986338" y="3814763"/>
          <p14:tracePt t="33253" x="5172075" y="3794125"/>
          <p14:tracePt t="33269" x="5280025" y="3779838"/>
          <p14:tracePt t="33285" x="5351463" y="3757613"/>
          <p14:tracePt t="33303" x="5429250" y="3743325"/>
          <p14:tracePt t="33320" x="5465763" y="3736975"/>
          <p14:tracePt t="33337" x="5500688" y="3736975"/>
          <p14:tracePt t="33340" x="5514975" y="3736975"/>
          <p14:tracePt t="33353" x="5537200" y="3736975"/>
          <p14:tracePt t="33370" x="5565775" y="3736975"/>
          <p14:tracePt t="33387" x="5580063" y="3736975"/>
          <p14:tracePt t="34253" x="5565775" y="3743325"/>
          <p14:tracePt t="34263" x="5551488" y="3757613"/>
          <p14:tracePt t="34268" x="5522913" y="3771900"/>
          <p14:tracePt t="34285" x="5508625" y="3771900"/>
          <p14:tracePt t="34302" x="5472113" y="3794125"/>
          <p14:tracePt t="34319" x="5414963" y="3829050"/>
          <p14:tracePt t="34336" x="5329238" y="3865563"/>
          <p14:tracePt t="34353" x="5114925" y="3914775"/>
          <p14:tracePt t="34370" x="4986338" y="3951288"/>
          <p14:tracePt t="34387" x="4794250" y="3994150"/>
          <p14:tracePt t="34405" x="4643438" y="4014788"/>
          <p14:tracePt t="34422" x="4429125" y="4037013"/>
          <p14:tracePt t="34438" x="4308475" y="4079875"/>
          <p14:tracePt t="34439" x="4222750" y="4094163"/>
          <p14:tracePt t="34455" x="4065588" y="4129088"/>
          <p14:tracePt t="34472" x="3914775" y="4143375"/>
          <p14:tracePt t="34489" x="3771900" y="4179888"/>
          <p14:tracePt t="34506" x="3614738" y="4179888"/>
          <p14:tracePt t="34523" x="3508375" y="4186238"/>
          <p14:tracePt t="34540" x="3414713" y="4186238"/>
          <p14:tracePt t="34557" x="3294063" y="4200525"/>
          <p14:tracePt t="34573" x="3214688" y="4222750"/>
          <p14:tracePt t="34590" x="3122613" y="4251325"/>
          <p14:tracePt t="34607" x="2986088" y="4271963"/>
          <p14:tracePt t="34625" x="2871788" y="4294188"/>
          <p14:tracePt t="34642" x="2779713" y="4294188"/>
          <p14:tracePt t="34658" x="2657475" y="4300538"/>
          <p14:tracePt t="34676" x="2628900" y="4308475"/>
          <p14:tracePt t="34692" x="2614613" y="4314825"/>
          <p14:tracePt t="34710" x="2608263" y="4314825"/>
          <p14:tracePt t="34727" x="2600325" y="4322763"/>
          <p14:tracePt t="34919" x="2608263" y="4322763"/>
          <p14:tracePt t="34925" x="2614613" y="4322763"/>
          <p14:tracePt t="34935" x="2622550" y="4322763"/>
          <p14:tracePt t="34948" x="2643188" y="4322763"/>
          <p14:tracePt t="34982" x="2657475" y="4322763"/>
          <p14:tracePt t="34998" x="2665413" y="4314825"/>
          <p14:tracePt t="35015" x="2665413" y="4308475"/>
          <p14:tracePt t="35032" x="2671763" y="4308475"/>
          <p14:tracePt t="35048" x="2671763" y="4300538"/>
          <p14:tracePt t="35662" x="2671763" y="4294188"/>
          <p14:tracePt t="35668" x="2686050" y="4294188"/>
          <p14:tracePt t="35676" x="2714625" y="4286250"/>
          <p14:tracePt t="35692" x="2736850" y="4279900"/>
          <p14:tracePt t="35709" x="2794000" y="4265613"/>
          <p14:tracePt t="35726" x="2828925" y="4257675"/>
          <p14:tracePt t="35742" x="2865438" y="4251325"/>
          <p14:tracePt t="35760" x="2886075" y="4251325"/>
          <p14:tracePt t="35776" x="2922588" y="4257675"/>
          <p14:tracePt t="35794" x="3000375" y="4279900"/>
          <p14:tracePt t="35810" x="3100388" y="4294188"/>
          <p14:tracePt t="35827" x="3208338" y="4300538"/>
          <p14:tracePt t="35846" x="3436938" y="4294188"/>
          <p14:tracePt t="35861" x="3557588" y="4279900"/>
          <p14:tracePt t="35878" x="3708400" y="4265613"/>
          <p14:tracePt t="35895" x="3836988" y="4271963"/>
          <p14:tracePt t="35912" x="3979863" y="4294188"/>
          <p14:tracePt t="35930" x="4086225" y="4294188"/>
          <p14:tracePt t="35946" x="4222750" y="4286250"/>
          <p14:tracePt t="35948" x="4286250" y="4286250"/>
          <p14:tracePt t="35963" x="4471988" y="4279900"/>
          <p14:tracePt t="35981" x="4643438" y="4271963"/>
          <p14:tracePt t="35997" x="4822825" y="4265613"/>
          <p14:tracePt t="36014" x="5051425" y="4265613"/>
          <p14:tracePt t="36031" x="5286375" y="4279900"/>
          <p14:tracePt t="36047" x="5465763" y="4279900"/>
          <p14:tracePt t="36065" x="5680075" y="4251325"/>
          <p14:tracePt t="36081" x="5786438" y="4251325"/>
          <p14:tracePt t="36098" x="5865813" y="4251325"/>
          <p14:tracePt t="36115" x="5922963" y="4251325"/>
          <p14:tracePt t="36133" x="5957888" y="4251325"/>
          <p14:tracePt t="36149" x="5986463" y="4251325"/>
          <p14:tracePt t="36168" x="6094413" y="4271963"/>
          <p14:tracePt t="36185" x="6151563" y="4271963"/>
          <p14:tracePt t="36200" x="6215063" y="4286250"/>
          <p14:tracePt t="36217" x="6315075" y="4286250"/>
          <p14:tracePt t="36234" x="6380163" y="4286250"/>
          <p14:tracePt t="36251" x="6557963" y="4322763"/>
          <p14:tracePt t="36269" x="6686550" y="4322763"/>
          <p14:tracePt t="36285" x="6794500" y="4337050"/>
          <p14:tracePt t="36302" x="6865938" y="4337050"/>
          <p14:tracePt t="36319" x="6908800" y="4337050"/>
          <p14:tracePt t="36336" x="6923088" y="4337050"/>
          <p14:tracePt t="36838" x="6923088" y="4343400"/>
          <p14:tracePt t="36847" x="6900863" y="4351338"/>
          <p14:tracePt t="36854" x="6880225" y="4365625"/>
          <p14:tracePt t="36862" x="6851650" y="4386263"/>
          <p14:tracePt t="36878" x="6780213" y="4422775"/>
          <p14:tracePt t="36895" x="6651625" y="4479925"/>
          <p14:tracePt t="36912" x="6565900" y="4551363"/>
          <p14:tracePt t="36929" x="6423025" y="4600575"/>
          <p14:tracePt t="36946" x="6308725" y="4665663"/>
          <p14:tracePt t="36965" x="6080125" y="4737100"/>
          <p14:tracePt t="36981" x="5915025" y="4786313"/>
          <p14:tracePt t="36998" x="5800725" y="4822825"/>
          <p14:tracePt t="37015" x="5686425" y="4851400"/>
          <p14:tracePt t="37032" x="5565775" y="4865688"/>
          <p14:tracePt t="37034" x="5508625" y="4865688"/>
          <p14:tracePt t="37049" x="5380038" y="4865688"/>
          <p14:tracePt t="37065" x="5265738" y="4865688"/>
          <p14:tracePt t="37081" x="5137150" y="4865688"/>
          <p14:tracePt t="37098" x="4994275" y="4865688"/>
          <p14:tracePt t="37115" x="4837113" y="4865688"/>
          <p14:tracePt t="37132" x="4679950" y="4857750"/>
          <p14:tracePt t="37149" x="4537075" y="4857750"/>
          <p14:tracePt t="37166" x="4386263" y="4865688"/>
          <p14:tracePt t="37183" x="4243388" y="4872038"/>
          <p14:tracePt t="37201" x="4129088" y="4872038"/>
          <p14:tracePt t="37217" x="4008438" y="4872038"/>
          <p14:tracePt t="37235" x="3857625" y="4872038"/>
          <p14:tracePt t="37253" x="3786188" y="4865688"/>
          <p14:tracePt t="37269" x="3700463" y="4851400"/>
          <p14:tracePt t="37284" x="3629025" y="4814888"/>
          <p14:tracePt t="37301" x="3571875" y="4808538"/>
          <p14:tracePt t="37318" x="3529013" y="4800600"/>
          <p14:tracePt t="37339" x="3443288" y="4765675"/>
          <p14:tracePt t="37355" x="3386138" y="4757738"/>
          <p14:tracePt t="37372" x="3328988" y="4751388"/>
          <p14:tracePt t="37389" x="3271838" y="4737100"/>
          <p14:tracePt t="37403" x="3243263" y="4737100"/>
          <p14:tracePt t="37420" x="3214688" y="4729163"/>
          <p14:tracePt t="37437" x="3200400" y="4729163"/>
          <p14:tracePt t="37455" x="3171825" y="4722813"/>
          <p14:tracePt t="37471" x="3143250" y="4714875"/>
          <p14:tracePt t="37488" x="3122613" y="4708525"/>
          <p14:tracePt t="37505" x="3114675" y="4700588"/>
          <p14:tracePt t="37544" x="3108325" y="4686300"/>
          <p14:tracePt t="37653" x="3108325" y="4679950"/>
          <p14:tracePt t="37666" x="3108325" y="4672013"/>
          <p14:tracePt t="37674" x="3108325" y="4657725"/>
          <p14:tracePt t="37690" x="3114675" y="4643438"/>
          <p14:tracePt t="37699" x="3114675" y="4637088"/>
          <p14:tracePt t="37708" x="3114675" y="4629150"/>
          <p14:tracePt t="37726" x="3114675" y="4622800"/>
          <p14:tracePt t="37786" x="3122613" y="4622800"/>
          <p14:tracePt t="37829" x="3128963" y="4622800"/>
          <p14:tracePt t="37856" x="3136900" y="4622800"/>
          <p14:tracePt t="37887" x="3143250" y="4622800"/>
          <p14:tracePt t="37895" x="3143250" y="4629150"/>
          <p14:tracePt t="37903" x="3151188" y="4637088"/>
          <p14:tracePt t="37912" x="3157538" y="4643438"/>
          <p14:tracePt t="37928" x="3171825" y="4651375"/>
          <p14:tracePt t="37946" x="3179763" y="4657725"/>
          <p14:tracePt t="37963" x="3186113" y="4665663"/>
          <p14:tracePt t="37996" x="3186113" y="4672013"/>
          <p14:tracePt t="38027" x="3194050" y="4679950"/>
          <p14:tracePt t="38043" x="3194050" y="4686300"/>
          <p14:tracePt t="38056" x="3194050" y="4700588"/>
          <p14:tracePt t="38066" x="3194050" y="4708525"/>
          <p14:tracePt t="38081" x="3194050" y="4722813"/>
          <p14:tracePt t="38098" x="3200400" y="4729163"/>
          <p14:tracePt t="38115" x="3200400" y="4743450"/>
          <p14:tracePt t="38131" x="3208338" y="4751388"/>
          <p14:tracePt t="38149" x="3214688" y="4765675"/>
          <p14:tracePt t="38182" x="3214688" y="4772025"/>
          <p14:tracePt t="38222" x="3208338" y="4772025"/>
          <p14:tracePt t="38230" x="3208338" y="4779963"/>
          <p14:tracePt t="38237" x="3200400" y="4779963"/>
          <p14:tracePt t="38254" x="3194050" y="4786313"/>
          <p14:tracePt t="38267" x="3179763" y="4794250"/>
          <p14:tracePt t="38284" x="3157538" y="4800600"/>
          <p14:tracePt t="38301" x="3143250" y="4814888"/>
          <p14:tracePt t="38318" x="3136900" y="4822825"/>
          <p14:tracePt t="38335" x="3128963" y="4822825"/>
          <p14:tracePt t="38714" x="3128963" y="4814888"/>
          <p14:tracePt t="38722" x="3128963" y="4794250"/>
          <p14:tracePt t="38730" x="3143250" y="4772025"/>
          <p14:tracePt t="38742" x="3143250" y="4757738"/>
          <p14:tracePt t="38759" x="3151188" y="4694238"/>
          <p14:tracePt t="38775" x="3157538" y="4657725"/>
          <p14:tracePt t="38793" x="3157538" y="4637088"/>
          <p14:tracePt t="38811" x="3157538" y="4622800"/>
          <p14:tracePt t="38826" x="3157538" y="4614863"/>
          <p14:tracePt t="38889" x="3151188" y="4608513"/>
          <p14:tracePt t="38894" x="3151188" y="4600575"/>
          <p14:tracePt t="38901" x="3151188" y="4594225"/>
          <p14:tracePt t="38917" x="3151188" y="4586288"/>
          <p14:tracePt t="38932" x="3151188" y="4579938"/>
          <p14:tracePt t="38945" x="3143250" y="4579938"/>
          <p14:tracePt t="38962" x="3143250" y="4572000"/>
          <p14:tracePt t="39041" x="3143250" y="4579938"/>
          <p14:tracePt t="39057" x="3151188" y="4579938"/>
          <p14:tracePt t="39071" x="3151188" y="4586288"/>
          <p14:tracePt t="39087" x="3157538" y="4586288"/>
          <p14:tracePt t="39095" x="3157538" y="4594225"/>
          <p14:tracePt t="39104" x="3165475" y="4594225"/>
          <p14:tracePt t="39114" x="3165475" y="4600575"/>
          <p14:tracePt t="39131" x="3171825" y="4608513"/>
          <p14:tracePt t="39149" x="3179763" y="4622800"/>
          <p14:tracePt t="39165" x="3186113" y="4637088"/>
          <p14:tracePt t="39182" x="3194050" y="4643438"/>
          <p14:tracePt t="39199" x="3200400" y="4657725"/>
          <p14:tracePt t="39216" x="3208338" y="4672013"/>
          <p14:tracePt t="39233" x="3228975" y="4694238"/>
          <p14:tracePt t="39252" x="3236913" y="4722813"/>
          <p14:tracePt t="39268" x="3236913" y="4729163"/>
          <p14:tracePt t="39285" x="3243263" y="4737100"/>
          <p14:tracePt t="39302" x="3243263" y="4743450"/>
          <p14:tracePt t="39319" x="3243263" y="4751388"/>
          <p14:tracePt t="39336" x="3243263" y="4757738"/>
          <p14:tracePt t="39352" x="3243263" y="4765675"/>
          <p14:tracePt t="39369" x="3243263" y="4779963"/>
          <p14:tracePt t="39385" x="3236913" y="4786313"/>
          <p14:tracePt t="39402" x="3228975" y="4794250"/>
          <p14:tracePt t="39419" x="3228975" y="4800600"/>
          <p14:tracePt t="39437" x="3222625" y="4800600"/>
          <p14:tracePt t="39455" x="3222625" y="4808538"/>
          <p14:tracePt t="39472" x="3214688" y="4814888"/>
          <p14:tracePt t="39488" x="3200400" y="4814888"/>
          <p14:tracePt t="41924" x="3200400" y="4822825"/>
          <p14:tracePt t="43410" x="3186113" y="4822825"/>
          <p14:tracePt t="43434" x="3179763" y="4822825"/>
          <p14:tracePt t="43441" x="3171825" y="4822825"/>
          <p14:tracePt t="43456" x="3157538" y="4822825"/>
          <p14:tracePt t="43470" x="3143250" y="4822825"/>
          <p14:tracePt t="43486" x="3143250" y="4829175"/>
          <p14:tracePt t="43503" x="3122613" y="4829175"/>
          <p14:tracePt t="43520" x="3114675" y="4829175"/>
          <p14:tracePt t="43537" x="3094038" y="4837113"/>
          <p14:tracePt t="43555" x="3051175" y="4857750"/>
          <p14:tracePt t="43571" x="3022600" y="4865688"/>
          <p14:tracePt t="43587" x="2986088" y="4879975"/>
          <p14:tracePt t="43606" x="2965450" y="4886325"/>
          <p14:tracePt t="43622" x="2943225" y="4894263"/>
          <p14:tracePt t="43638" x="2900363" y="4894263"/>
          <p14:tracePt t="43655" x="2828925" y="4908550"/>
          <p14:tracePt t="43672" x="2728913" y="4914900"/>
          <p14:tracePt t="43689" x="2643188" y="4914900"/>
          <p14:tracePt t="43706" x="2536825" y="4914900"/>
          <p14:tracePt t="43723" x="2443163" y="4914900"/>
          <p14:tracePt t="43740" x="2365375" y="4914900"/>
          <p14:tracePt t="43757" x="2279650" y="4914900"/>
          <p14:tracePt t="43761" x="2243138" y="4914900"/>
          <p14:tracePt t="43776" x="2200275" y="4914900"/>
          <p14:tracePt t="43793" x="2157413" y="4922838"/>
          <p14:tracePt t="43809" x="2114550" y="4922838"/>
          <p14:tracePt t="43825" x="2079625" y="4922838"/>
          <p14:tracePt t="43842" x="2028825" y="4914900"/>
          <p14:tracePt t="43859" x="1951038" y="4914900"/>
          <p14:tracePt t="43875" x="1900238" y="4914900"/>
          <p14:tracePt t="43892" x="1857375" y="4914900"/>
          <p14:tracePt t="43912" x="1828800" y="4914900"/>
          <p14:tracePt t="43926" x="1785938" y="4914900"/>
          <p14:tracePt t="43943" x="1743075" y="4914900"/>
          <p14:tracePt t="43961" x="1636713" y="4929188"/>
          <p14:tracePt t="43977" x="1571625" y="4943475"/>
          <p14:tracePt t="43994" x="1536700" y="4943475"/>
          <p14:tracePt t="44011" x="1514475" y="4943475"/>
          <p14:tracePt t="44046" x="1508125" y="4943475"/>
          <p14:tracePt t="44063" x="1450975" y="4951413"/>
          <p14:tracePt t="44080" x="1422400" y="4951413"/>
          <p14:tracePt t="44097" x="1408113" y="4951413"/>
          <p14:tracePt t="44114" x="1393825" y="4951413"/>
          <p14:tracePt t="44131" x="1379538" y="4951413"/>
          <p14:tracePt t="44417" x="1379538" y="4943475"/>
          <p14:tracePt t="44823" x="1422400" y="4943475"/>
          <p14:tracePt t="44830" x="1536700" y="4937125"/>
          <p14:tracePt t="44841" x="1622425" y="4937125"/>
          <p14:tracePt t="44859" x="1879600" y="4922838"/>
          <p14:tracePt t="44875" x="2043113" y="4914900"/>
          <p14:tracePt t="44892" x="2193925" y="4922838"/>
          <p14:tracePt t="44911" x="2293938" y="4922838"/>
          <p14:tracePt t="44928" x="2386013" y="4922838"/>
          <p14:tracePt t="44943" x="2514600" y="4922838"/>
          <p14:tracePt t="44960" x="2628900" y="4922838"/>
          <p14:tracePt t="44977" x="2836863" y="4951413"/>
          <p14:tracePt t="44994" x="2914650" y="4951413"/>
          <p14:tracePt t="45011" x="2965450" y="4951413"/>
          <p14:tracePt t="45028" x="3022600" y="4951413"/>
          <p14:tracePt t="45045" x="3057525" y="4951413"/>
          <p14:tracePt t="45063" x="3057525" y="4943475"/>
          <p14:tracePt t="45122" x="3071813" y="4943475"/>
          <p14:tracePt t="45128" x="3094038" y="4943475"/>
          <p14:tracePt t="45137" x="3114675" y="4943475"/>
          <p14:tracePt t="45148" x="3136900" y="4943475"/>
          <p14:tracePt t="45163" x="3151188" y="4929188"/>
          <p14:tracePt t="45181" x="3165475" y="4914900"/>
          <p14:tracePt t="46174" x="3171825" y="4914900"/>
          <p14:tracePt t="46307" x="3179763" y="4914900"/>
          <p14:tracePt t="46313" x="3208338" y="4914900"/>
          <p14:tracePt t="46322" x="3222625" y="4914900"/>
          <p14:tracePt t="46332" x="3265488" y="4914900"/>
          <p14:tracePt t="46349" x="3365500" y="4914900"/>
          <p14:tracePt t="46367" x="3529013" y="4914900"/>
          <p14:tracePt t="46383" x="3586163" y="4894263"/>
          <p14:tracePt t="46400" x="3622675" y="4872038"/>
          <p14:tracePt t="46417" x="3657600" y="4843463"/>
          <p14:tracePt t="46434" x="3694113" y="4822825"/>
          <p14:tracePt t="46451" x="3729038" y="4814888"/>
          <p14:tracePt t="46469" x="3765550" y="4800600"/>
          <p14:tracePt t="46485" x="3794125" y="4786313"/>
          <p14:tracePt t="46502" x="3814763" y="4772025"/>
          <p14:tracePt t="46519" x="3851275" y="4757738"/>
          <p14:tracePt t="46536" x="3900488" y="4743450"/>
          <p14:tracePt t="46552" x="3957638" y="4722813"/>
          <p14:tracePt t="46569" x="4022725" y="4686300"/>
          <p14:tracePt t="46588" x="4086225" y="4657725"/>
          <p14:tracePt t="46605" x="4122738" y="4643438"/>
          <p14:tracePt t="46621" x="4208463" y="4629150"/>
          <p14:tracePt t="46637" x="4322763" y="4622800"/>
          <p14:tracePt t="46655" x="4465638" y="4622800"/>
          <p14:tracePt t="46671" x="4629150" y="4586288"/>
          <p14:tracePt t="46690" x="4829175" y="4551363"/>
          <p14:tracePt t="46705" x="4922838" y="4537075"/>
          <p14:tracePt t="46722" x="4951413" y="4537075"/>
          <p14:tracePt t="46739" x="4972050" y="4522788"/>
          <p14:tracePt t="46757" x="5008563" y="4514850"/>
          <p14:tracePt t="46773" x="5037138" y="4508500"/>
          <p14:tracePt t="46791" x="5080000" y="4494213"/>
          <p14:tracePt t="46807" x="5143500" y="4471988"/>
          <p14:tracePt t="46824" x="5172075" y="4451350"/>
          <p14:tracePt t="46841" x="5186363" y="4422775"/>
          <p14:tracePt t="46858" x="5208588" y="4394200"/>
          <p14:tracePt t="46876" x="5214938" y="4379913"/>
          <p14:tracePt t="46891" x="5222875" y="4371975"/>
          <p14:tracePt t="46908" x="5222875" y="4351338"/>
          <p14:tracePt t="46926" x="5222875" y="4337050"/>
          <p14:tracePt t="46944" x="5214938" y="4322763"/>
          <p14:tracePt t="46961" x="5194300" y="4300538"/>
          <p14:tracePt t="46978" x="5157788" y="4271963"/>
          <p14:tracePt t="46994" x="5129213" y="4265613"/>
          <p14:tracePt t="47010" x="5094288" y="4257675"/>
          <p14:tracePt t="47029" x="5065713" y="4257675"/>
          <p14:tracePt t="47046" x="5022850" y="4257675"/>
          <p14:tracePt t="47063" x="4994275" y="4257675"/>
          <p14:tracePt t="47079" x="4979988" y="4257675"/>
          <p14:tracePt t="47096" x="4943475" y="4257675"/>
          <p14:tracePt t="47113" x="4937125" y="4257675"/>
          <p14:tracePt t="47130" x="4922838" y="4257675"/>
          <p14:tracePt t="47429" x="4929188" y="4257675"/>
          <p14:tracePt t="47438" x="4951413" y="4257675"/>
          <p14:tracePt t="47446" x="4994275" y="4257675"/>
          <p14:tracePt t="47454" x="5043488" y="4265613"/>
          <p14:tracePt t="47467" x="5100638" y="4265613"/>
          <p14:tracePt t="47485" x="5329238" y="4271963"/>
          <p14:tracePt t="47502" x="5465763" y="4286250"/>
          <p14:tracePt t="47519" x="5537200" y="4286250"/>
          <p14:tracePt t="47535" x="5580063" y="4286250"/>
          <p14:tracePt t="47552" x="5594350" y="4286250"/>
          <p14:tracePt t="47855" x="5586413" y="4286250"/>
          <p14:tracePt t="47879" x="5572125" y="4286250"/>
          <p14:tracePt t="47895" x="5565775" y="4286250"/>
          <p14:tracePt t="47911" x="5557838" y="4286250"/>
          <p14:tracePt t="47919" x="5551488" y="4279900"/>
          <p14:tracePt t="47941" x="5543550" y="4279900"/>
          <p14:tracePt t="48971" x="5537200" y="4279900"/>
          <p14:tracePt t="48988" x="5522913" y="4279900"/>
          <p14:tracePt t="49000" x="5514975" y="4279900"/>
          <p14:tracePt t="49027" x="5500688" y="4279900"/>
          <p14:tracePt t="49056" x="5494338" y="4279900"/>
          <p14:tracePt t="49064" x="5480050" y="4279900"/>
          <p14:tracePt t="49073" x="5472113" y="4279900"/>
          <p14:tracePt t="49081" x="5465763" y="4279900"/>
          <p14:tracePt t="49094" x="5451475" y="4279900"/>
          <p14:tracePt t="49111" x="5429250" y="4279900"/>
          <p14:tracePt t="49128" x="5422900" y="4271963"/>
          <p14:tracePt t="50970" x="5414963" y="4271963"/>
          <p14:tracePt t="50984" x="5408613" y="4271963"/>
          <p14:tracePt t="50992" x="5400675" y="4271963"/>
          <p14:tracePt t="51016" x="5394325" y="4271963"/>
          <p14:tracePt t="51025" x="5380038" y="4271963"/>
          <p14:tracePt t="51031" x="5372100" y="4265613"/>
          <p14:tracePt t="51048" x="5357813" y="4265613"/>
          <p14:tracePt t="51059" x="5351463" y="4265613"/>
          <p14:tracePt t="51077" x="5329238" y="4257675"/>
          <p14:tracePt t="51093" x="5294313" y="4257675"/>
          <p14:tracePt t="51110" x="5251450" y="4251325"/>
          <p14:tracePt t="51128" x="5194300" y="4251325"/>
          <p14:tracePt t="51144" x="5165725" y="4251325"/>
          <p14:tracePt t="51161" x="5137150" y="4243388"/>
          <p14:tracePt t="51178" x="5122863" y="4243388"/>
          <p14:tracePt t="51274" x="5114925" y="4243388"/>
          <p14:tracePt t="51290" x="5100638" y="4243388"/>
          <p14:tracePt t="51298" x="5094288" y="4243388"/>
          <p14:tracePt t="51314" x="5080000" y="4243388"/>
          <p14:tracePt t="51321" x="5065713" y="4251325"/>
          <p14:tracePt t="51336" x="5057775" y="4257675"/>
          <p14:tracePt t="51347" x="5051425" y="4257675"/>
          <p14:tracePt t="51365" x="5043488" y="4265613"/>
          <p14:tracePt t="51383" x="5037138" y="4271963"/>
          <p14:tracePt t="51399" x="5029200" y="4271963"/>
          <p14:tracePt t="51416" x="5029200" y="4279900"/>
          <p14:tracePt t="51438" x="5029200" y="4286250"/>
          <p14:tracePt t="51449" x="5022850" y="4286250"/>
          <p14:tracePt t="51500" x="5014913" y="4286250"/>
          <p14:tracePt t="51618" x="5008563" y="4286250"/>
          <p14:tracePt t="51711" x="5000625" y="4286250"/>
          <p14:tracePt t="51719" x="5000625" y="4294188"/>
          <p14:tracePt t="51741" x="4994275" y="4294188"/>
          <p14:tracePt t="51809" x="4986338" y="4294188"/>
          <p14:tracePt t="51852" x="4979988" y="4300538"/>
          <p14:tracePt t="51931" x="4972050" y="4300538"/>
          <p14:tracePt t="52205" x="4965700" y="4300538"/>
          <p14:tracePt t="56119" x="4957763" y="4300538"/>
          <p14:tracePt t="56126" x="4951413" y="4308475"/>
          <p14:tracePt t="56132" x="4937125" y="4322763"/>
          <p14:tracePt t="56143" x="4922838" y="4337050"/>
          <p14:tracePt t="56159" x="4914900" y="4343400"/>
          <p14:tracePt t="56177" x="4900613" y="4357688"/>
          <p14:tracePt t="56194" x="4886325" y="4371975"/>
          <p14:tracePt t="56260" x="4886325" y="4379913"/>
          <p14:tracePt t="56286" x="4879975" y="4386263"/>
          <p14:tracePt t="56291" x="4879975" y="4394200"/>
          <p14:tracePt t="56298" x="4872038" y="4408488"/>
          <p14:tracePt t="56312" x="4837113" y="4457700"/>
          <p14:tracePt t="56329" x="4837113" y="4500563"/>
          <p14:tracePt t="56346" x="4814888" y="4537075"/>
          <p14:tracePt t="56363" x="4808538" y="4579938"/>
          <p14:tracePt t="56380" x="4800600" y="4594225"/>
          <p14:tracePt t="56397" x="4800600" y="4614863"/>
          <p14:tracePt t="56413" x="4800600" y="4622800"/>
          <p14:tracePt t="56431" x="4800600" y="4629150"/>
          <p14:tracePt t="56466" x="4800600" y="4651375"/>
          <p14:tracePt t="56482" x="4800600" y="4665663"/>
          <p14:tracePt t="56499" x="4800600" y="4722813"/>
          <p14:tracePt t="56515" x="4800600" y="4765675"/>
          <p14:tracePt t="56533" x="4800600" y="4794250"/>
          <p14:tracePt t="56549" x="4800600" y="4800600"/>
          <p14:tracePt t="56566" x="4800600" y="4808538"/>
          <p14:tracePt t="57243" x="4829175" y="4808538"/>
          <p14:tracePt t="57250" x="4929188" y="4814888"/>
          <p14:tracePt t="57261" x="5008563" y="4822825"/>
          <p14:tracePt t="57278" x="5172075" y="4829175"/>
          <p14:tracePt t="57296" x="5265738" y="4829175"/>
          <p14:tracePt t="57314" x="5272088" y="4829175"/>
          <p14:tracePt t="57331" x="5280025" y="4829175"/>
          <p14:tracePt t="57349" x="5286375" y="4829175"/>
          <p14:tracePt t="57363" x="5300663" y="4829175"/>
          <p14:tracePt t="57380" x="5329238" y="4829175"/>
          <p14:tracePt t="57397" x="5386388" y="4829175"/>
          <p14:tracePt t="57414" x="5437188" y="4829175"/>
          <p14:tracePt t="57430" x="5480050" y="4829175"/>
          <p14:tracePt t="57447" x="5529263" y="4829175"/>
          <p14:tracePt t="57464" x="5557838" y="4829175"/>
          <p14:tracePt t="57483" x="5651500" y="4829175"/>
          <p14:tracePt t="57499" x="5757863" y="4837113"/>
          <p14:tracePt t="57515" x="5822950" y="4837113"/>
          <p14:tracePt t="57532" x="5880100" y="4837113"/>
          <p14:tracePt t="57549" x="5929313" y="4829175"/>
          <p14:tracePt t="57566" x="5951538" y="4829175"/>
          <p14:tracePt t="57585" x="6000750" y="4822825"/>
          <p14:tracePt t="57601" x="6037263" y="4822825"/>
          <p14:tracePt t="57620" x="6072188" y="4822825"/>
          <p14:tracePt t="57651" x="6100763" y="4822825"/>
          <p14:tracePt t="57668" x="6143625" y="4822825"/>
          <p14:tracePt t="57685" x="6180138" y="4822825"/>
          <p14:tracePt t="57702" x="6200775" y="4822825"/>
          <p14:tracePt t="57718" x="6229350" y="4814888"/>
          <p14:tracePt t="57742" x="6237288" y="4814888"/>
          <p14:tracePt t="57836" x="6237288" y="4808538"/>
          <p14:tracePt t="57844" x="6243638" y="4808538"/>
          <p14:tracePt t="57854" x="6257925" y="4808538"/>
          <p14:tracePt t="57871" x="6272213" y="4808538"/>
          <p14:tracePt t="57888" x="6286500" y="4808538"/>
          <p14:tracePt t="57907" x="6323013" y="4808538"/>
          <p14:tracePt t="57923" x="6351588" y="4800600"/>
          <p14:tracePt t="57940" x="6380163" y="4794250"/>
          <p14:tracePt t="57957" x="6394450" y="4786313"/>
          <p14:tracePt t="57972" x="6394450" y="4772025"/>
          <p14:tracePt t="57990" x="6343650" y="4737100"/>
          <p14:tracePt t="58007" x="5957888" y="4614863"/>
          <p14:tracePt t="58023" x="5572125" y="4565650"/>
          <p14:tracePt t="58041" x="4979988" y="4514850"/>
          <p14:tracePt t="58057" x="4614863" y="4437063"/>
          <p14:tracePt t="58074" x="4314825" y="4394200"/>
          <p14:tracePt t="58091" x="4222750" y="4379913"/>
          <p14:tracePt t="58108" x="4208463" y="4379913"/>
          <p14:tracePt t="58147" x="4237038" y="4379913"/>
          <p14:tracePt t="58156" x="4286250" y="4365625"/>
          <p14:tracePt t="58165" x="4308475" y="4365625"/>
          <p14:tracePt t="58175" x="4337050" y="4351338"/>
          <p14:tracePt t="58193" x="4379913" y="4351338"/>
          <p14:tracePt t="58210" x="4494213" y="4322763"/>
          <p14:tracePt t="58227" x="4565650" y="4308475"/>
          <p14:tracePt t="58244" x="4614863" y="4294188"/>
          <p14:tracePt t="58261" x="4694238" y="4294188"/>
          <p14:tracePt t="58265" x="4743450" y="4294188"/>
          <p14:tracePt t="58278" x="4772025" y="4286250"/>
          <p14:tracePt t="58294" x="4808538" y="4279900"/>
          <p14:tracePt t="58311" x="4814888" y="4279900"/>
          <p14:tracePt t="58345" x="4822825" y="4279900"/>
          <p14:tracePt t="58363" x="4829175" y="4279900"/>
          <p14:tracePt t="58380" x="4851400" y="4279900"/>
          <p14:tracePt t="58397" x="4908550" y="4279900"/>
          <p14:tracePt t="58414" x="4951413" y="4279900"/>
          <p14:tracePt t="58430" x="5043488" y="4279900"/>
          <p14:tracePt t="58447" x="5157788" y="4279900"/>
          <p14:tracePt t="58464" x="5243513" y="4279900"/>
          <p14:tracePt t="58481" x="5329238" y="4286250"/>
          <p14:tracePt t="58499" x="5380038" y="4286250"/>
          <p14:tracePt t="58515" x="5400675" y="4286250"/>
          <p14:tracePt t="58531" x="5408613" y="4286250"/>
          <p14:tracePt t="58549" x="5429250" y="4286250"/>
          <p14:tracePt t="58566" x="5437188" y="4286250"/>
          <p14:tracePt t="58599" x="5443538" y="4286250"/>
          <p14:tracePt t="58617" x="5472113" y="4286250"/>
          <p14:tracePt t="58634" x="5480050" y="4294188"/>
          <p14:tracePt t="58650" x="5486400" y="4294188"/>
          <p14:tracePt t="58783" x="5508625" y="4308475"/>
          <p14:tracePt t="58790" x="5600700" y="4343400"/>
          <p14:tracePt t="58803" x="5772150" y="4422775"/>
          <p14:tracePt t="58821" x="5972175" y="4479925"/>
          <p14:tracePt t="58838" x="6186488" y="4522788"/>
          <p14:tracePt t="58855" x="6343650" y="4572000"/>
          <p14:tracePt t="58871" x="6457950" y="4600575"/>
          <p14:tracePt t="58888" x="6586538" y="4643438"/>
          <p14:tracePt t="58905" x="6723063" y="4686300"/>
          <p14:tracePt t="58922" x="6800850" y="4714875"/>
          <p14:tracePt t="58938" x="6865938" y="4751388"/>
          <p14:tracePt t="58955" x="6908800" y="4779963"/>
          <p14:tracePt t="58973" x="6929438" y="4800600"/>
          <p14:tracePt t="58991" x="6937375" y="4808538"/>
          <p14:tracePt t="59006" x="6943725" y="4808538"/>
          <p14:tracePt t="59056" x="6958013" y="4814888"/>
          <p14:tracePt t="59064" x="6980238" y="4814888"/>
          <p14:tracePt t="59076" x="7008813" y="4822825"/>
          <p14:tracePt t="59093" x="7115175" y="4837113"/>
          <p14:tracePt t="59110" x="7137400" y="4837113"/>
          <p14:tracePt t="60768" x="7115175" y="4837113"/>
          <p14:tracePt t="60773" x="7065963" y="4843463"/>
          <p14:tracePt t="60787" x="6908800" y="4857750"/>
          <p14:tracePt t="60804" x="6700838" y="4908550"/>
          <p14:tracePt t="60820" x="6508750" y="4943475"/>
          <p14:tracePt t="60836" x="6315075" y="4986338"/>
          <p14:tracePt t="60853" x="6172200" y="5029200"/>
          <p14:tracePt t="60870" x="6057900" y="5057775"/>
          <p14:tracePt t="60887" x="5929313" y="5086350"/>
          <p14:tracePt t="60906" x="5757863" y="5100638"/>
          <p14:tracePt t="60922" x="5629275" y="5108575"/>
          <p14:tracePt t="60939" x="5537200" y="5122863"/>
          <p14:tracePt t="60956" x="5386388" y="5143500"/>
          <p14:tracePt t="60972" x="5243513" y="5165725"/>
          <p14:tracePt t="60989" x="5137150" y="5165725"/>
          <p14:tracePt t="61007" x="5022850" y="5186363"/>
          <p14:tracePt t="61024" x="4979988" y="5208588"/>
          <p14:tracePt t="61040" x="4951413" y="5222875"/>
          <p14:tracePt t="61056" x="4943475" y="5222875"/>
          <p14:tracePt t="61073" x="4900613" y="5229225"/>
          <p14:tracePt t="61090" x="4857750" y="5229225"/>
          <p14:tracePt t="61109" x="4779963" y="5251450"/>
          <p14:tracePt t="61124" x="4637088" y="5286375"/>
          <p14:tracePt t="61141" x="4543425" y="5294313"/>
          <p14:tracePt t="61159" x="4422775" y="5308600"/>
          <p14:tracePt t="61176" x="4314825" y="5343525"/>
          <p14:tracePt t="61193" x="4194175" y="5386388"/>
          <p14:tracePt t="61210" x="4114800" y="5429250"/>
          <p14:tracePt t="61227" x="3979863" y="5457825"/>
          <p14:tracePt t="61243" x="3894138" y="5457825"/>
          <p14:tracePt t="61260" x="3822700" y="5457825"/>
          <p14:tracePt t="61263" x="3771900" y="5443538"/>
          <p14:tracePt t="61278" x="3736975" y="5443538"/>
          <p14:tracePt t="61295" x="3665538" y="5429250"/>
          <p14:tracePt t="61312" x="3636963" y="5429250"/>
          <p14:tracePt t="61328" x="3629025" y="5429250"/>
          <p14:tracePt t="61366" x="3622675" y="5429250"/>
          <p14:tracePt t="61382" x="3614738" y="5429250"/>
          <p14:tracePt t="61395" x="3608388" y="5429250"/>
          <p14:tracePt t="61412" x="3551238" y="5422900"/>
          <p14:tracePt t="61429" x="3514725" y="5422900"/>
          <p14:tracePt t="61446" x="3508375" y="5414963"/>
          <p14:tracePt t="61463" x="3500438" y="5414963"/>
          <p14:tracePt t="61481" x="3494088" y="5414963"/>
          <p14:tracePt t="61515" x="3486150" y="5408613"/>
          <p14:tracePt t="61532" x="3479800" y="5408613"/>
          <p14:tracePt t="61548" x="3471863" y="5408613"/>
          <p14:tracePt t="61564" x="3471863" y="5400675"/>
          <p14:tracePt t="62405" x="3479800" y="5386388"/>
          <p14:tracePt t="62415" x="3486150" y="5386388"/>
          <p14:tracePt t="62422" x="3494088" y="5380038"/>
          <p14:tracePt t="62429" x="3500438" y="5372100"/>
          <p14:tracePt t="62452" x="3508375" y="5365750"/>
          <p14:tracePt t="62477" x="3514725" y="5365750"/>
          <p14:tracePt t="62971" x="3522663" y="5365750"/>
          <p14:tracePt t="63556" x="3522663" y="5357813"/>
          <p14:tracePt t="63561" x="3529013" y="5357813"/>
          <p14:tracePt t="63570" x="3551238" y="5357813"/>
          <p14:tracePt t="63581" x="3586163" y="5357813"/>
          <p14:tracePt t="63599" x="3686175" y="5351463"/>
          <p14:tracePt t="63615" x="3757613" y="5351463"/>
          <p14:tracePt t="63632" x="3829050" y="5351463"/>
          <p14:tracePt t="63649" x="3879850" y="5351463"/>
          <p14:tracePt t="63667" x="3986213" y="5357813"/>
          <p14:tracePt t="63685" x="4086225" y="5380038"/>
          <p14:tracePt t="63700" x="4129088" y="5386388"/>
          <p14:tracePt t="63717" x="4237038" y="5408613"/>
          <p14:tracePt t="63734" x="4300538" y="5422900"/>
          <p14:tracePt t="63750" x="4357688" y="5422900"/>
          <p14:tracePt t="63767" x="4379913" y="5422900"/>
          <p14:tracePt t="63770" x="4394200" y="5422900"/>
          <p14:tracePt t="63786" x="4408488" y="5422900"/>
          <p14:tracePt t="63803" x="4443413" y="5422900"/>
          <p14:tracePt t="63820" x="4479925" y="5422900"/>
          <p14:tracePt t="63837" x="4514850" y="5422900"/>
          <p14:tracePt t="63854" x="4572000" y="5422900"/>
          <p14:tracePt t="63871" x="4622800" y="5422900"/>
          <p14:tracePt t="63886" x="4651375" y="5422900"/>
          <p14:tracePt t="63903" x="4672013" y="5422900"/>
          <p14:tracePt t="63921" x="4700588" y="5422900"/>
          <p14:tracePt t="63937" x="4708525" y="5422900"/>
          <p14:tracePt t="63954" x="4722813" y="5422900"/>
          <p14:tracePt t="63972" x="4729163" y="5422900"/>
          <p14:tracePt t="63989" x="4751388" y="5422900"/>
          <p14:tracePt t="64006" x="4757738" y="5422900"/>
          <p14:tracePt t="64194" x="4765675" y="5422900"/>
          <p14:tracePt t="64210" x="4772025" y="5422900"/>
          <p14:tracePt t="64218" x="4786313" y="5422900"/>
          <p14:tracePt t="64235" x="4794250" y="5422900"/>
          <p14:tracePt t="64242" x="4808538" y="5422900"/>
          <p14:tracePt t="64259" x="4829175" y="5422900"/>
          <p14:tracePt t="64276" x="4843463" y="5422900"/>
          <p14:tracePt t="64292" x="4865688" y="5414963"/>
          <p14:tracePt t="64311" x="4894263" y="5414963"/>
          <p14:tracePt t="64328" x="4900613" y="5414963"/>
          <p14:tracePt t="64345" x="4914900" y="5414963"/>
          <p14:tracePt t="64379" x="4922838" y="5414963"/>
          <p14:tracePt t="64486" x="4929188" y="5414963"/>
          <p14:tracePt t="64493" x="4937125" y="5414963"/>
          <p14:tracePt t="64522" x="4943475" y="5414963"/>
          <p14:tracePt t="64546" x="4951413" y="5414963"/>
          <p14:tracePt t="64569" x="4957763" y="5414963"/>
          <p14:tracePt t="64610" x="4957763" y="5408613"/>
          <p14:tracePt t="64616" x="4965700" y="5408613"/>
          <p14:tracePt t="66101" x="4965700" y="5400675"/>
          <p14:tracePt t="66108" x="4957763" y="5400675"/>
          <p14:tracePt t="67155" x="4957763" y="5394325"/>
          <p14:tracePt t="68945" x="4951413" y="5394325"/>
          <p14:tracePt t="68954" x="4929188" y="5408613"/>
          <p14:tracePt t="68962" x="4900613" y="5414963"/>
          <p14:tracePt t="68971" x="4879975" y="5414963"/>
          <p14:tracePt t="68988" x="4829175" y="5429250"/>
          <p14:tracePt t="69003" x="4772025" y="5451475"/>
          <p14:tracePt t="69024" x="4722813" y="5472113"/>
          <p14:tracePt t="69037" x="4694238" y="5494338"/>
          <p14:tracePt t="69054" x="4665663" y="5514975"/>
          <p14:tracePt t="69071" x="4643438" y="5529263"/>
          <p14:tracePt t="69087" x="4614863" y="5543550"/>
          <p14:tracePt t="69104" x="4586288" y="5565775"/>
          <p14:tracePt t="69121" x="4537075" y="5594350"/>
          <p14:tracePt t="69122" x="4508500" y="5600700"/>
          <p14:tracePt t="69139" x="4465638" y="5622925"/>
          <p14:tracePt t="69157" x="4443413" y="5637213"/>
          <p14:tracePt t="69175" x="4414838" y="5643563"/>
          <p14:tracePt t="69190" x="4400550" y="5657850"/>
          <p14:tracePt t="69206" x="4394200" y="5672138"/>
          <p14:tracePt t="69223" x="4379913" y="5680075"/>
          <p14:tracePt t="69240" x="4365625" y="5686425"/>
          <p14:tracePt t="69257" x="4337050" y="5694363"/>
          <p14:tracePt t="69274" x="4314825" y="5694363"/>
          <p14:tracePt t="69291" x="4279900" y="5708650"/>
          <p14:tracePt t="69308" x="4237038" y="5722938"/>
          <p14:tracePt t="69325" x="4208463" y="5729288"/>
          <p14:tracePt t="69342" x="4179888" y="5743575"/>
          <p14:tracePt t="69359" x="4157663" y="5757863"/>
          <p14:tracePt t="69375" x="4151313" y="5772150"/>
          <p14:tracePt t="69393" x="4143375" y="5780088"/>
          <p14:tracePt t="69409" x="4137025" y="5794375"/>
          <p14:tracePt t="69427" x="4129088" y="5800725"/>
          <p14:tracePt t="69444" x="4129088" y="5808663"/>
          <p14:tracePt t="69478" x="4122738" y="5815013"/>
          <p14:tracePt t="69494" x="4108450" y="5822950"/>
          <p14:tracePt t="69512" x="4100513" y="5843588"/>
          <p14:tracePt t="69529" x="4086225" y="5857875"/>
          <p14:tracePt t="69548" x="4086225" y="5865813"/>
          <p14:tracePt t="69562" x="4079875" y="5872163"/>
          <p14:tracePt t="70452" x="4086225" y="5865813"/>
          <p14:tracePt t="70468" x="4100513" y="5857875"/>
          <p14:tracePt t="70483" x="4108450" y="5857875"/>
          <p14:tracePt t="70491" x="4137025" y="5851525"/>
          <p14:tracePt t="70499" x="4151313" y="5843588"/>
          <p14:tracePt t="70511" x="4171950" y="5837238"/>
          <p14:tracePt t="70528" x="4229100" y="5837238"/>
          <p14:tracePt t="70546" x="4414838" y="5837238"/>
          <p14:tracePt t="70562" x="4508500" y="5829300"/>
          <p14:tracePt t="70579" x="4629150" y="5829300"/>
          <p14:tracePt t="70596" x="4751388" y="5837238"/>
          <p14:tracePt t="70612" x="4929188" y="5837238"/>
          <p14:tracePt t="70629" x="5108575" y="5843588"/>
          <p14:tracePt t="70646" x="5465763" y="5843588"/>
          <p14:tracePt t="70663" x="5665788" y="5837238"/>
          <p14:tracePt t="70680" x="5808663" y="5837238"/>
          <p14:tracePt t="70698" x="5951538" y="5822950"/>
          <p14:tracePt t="70715" x="6143625" y="5815013"/>
          <p14:tracePt t="70731" x="6308725" y="5815013"/>
          <p14:tracePt t="70748" x="6451600" y="5815013"/>
          <p14:tracePt t="70766" x="6572250" y="5829300"/>
          <p14:tracePt t="70784" x="6686550" y="5829300"/>
          <p14:tracePt t="70800" x="6786563" y="5829300"/>
          <p14:tracePt t="70817" x="6958013" y="5843588"/>
          <p14:tracePt t="70834" x="7072313" y="5851525"/>
          <p14:tracePt t="70851" x="7180263" y="5857875"/>
          <p14:tracePt t="70867" x="7286625" y="5865813"/>
          <p14:tracePt t="70884" x="7366000" y="5886450"/>
          <p14:tracePt t="70901" x="7429500" y="5886450"/>
          <p14:tracePt t="70917" x="7494588" y="5886450"/>
          <p14:tracePt t="70936" x="7529513" y="5886450"/>
          <p14:tracePt t="70953" x="7551738" y="5886450"/>
          <p14:tracePt t="70970" x="7572375" y="5886450"/>
          <p14:tracePt t="70987" x="7608888" y="5886450"/>
          <p14:tracePt t="71004" x="7643813" y="5894388"/>
          <p14:tracePt t="71019" x="7700963" y="5894388"/>
          <p14:tracePt t="71037" x="7800975" y="5900738"/>
          <p14:tracePt t="71053" x="7815263" y="5900738"/>
          <p14:tracePt t="71070" x="7823200" y="5900738"/>
          <p14:tracePt t="71765" x="7800975" y="5915025"/>
          <p14:tracePt t="71772" x="7766050" y="5922963"/>
          <p14:tracePt t="71781" x="7729538" y="5937250"/>
          <p14:tracePt t="71799" x="7629525" y="5965825"/>
          <p14:tracePt t="71816" x="7494588" y="6008688"/>
          <p14:tracePt t="71833" x="7308850" y="6051550"/>
          <p14:tracePt t="71850" x="7137400" y="6100763"/>
          <p14:tracePt t="71866" x="6958013" y="6108700"/>
          <p14:tracePt t="71883" x="6808788" y="6143625"/>
          <p14:tracePt t="71901" x="6651625" y="6180138"/>
          <p14:tracePt t="71919" x="6500813" y="6186488"/>
          <p14:tracePt t="71937" x="6429375" y="6194425"/>
          <p14:tracePt t="71952" x="6394450" y="6194425"/>
          <p14:tracePt t="71968" x="6372225" y="6194425"/>
          <p14:tracePt t="72047" x="6365875" y="6194425"/>
          <p14:tracePt t="72069" x="6357938" y="6194425"/>
          <p14:tracePt t="72085" x="6351588" y="6194425"/>
          <p14:tracePt t="72101" x="6343650" y="6194425"/>
          <p14:tracePt t="72110" x="6337300" y="6194425"/>
          <p14:tracePt t="72187" x="6329363" y="6194425"/>
          <p14:tracePt t="72249" x="6323013" y="6194425"/>
          <p14:tracePt t="72266" x="6315075" y="6194425"/>
          <p14:tracePt t="72273" x="6308725" y="6194425"/>
          <p14:tracePt t="72289" x="6300788" y="6194425"/>
          <p14:tracePt t="72310" x="6294438" y="6194425"/>
          <p14:tracePt t="72406" x="6280150" y="6194425"/>
          <p14:tracePt t="72412" x="6251575" y="6194425"/>
          <p14:tracePt t="72425" x="6229350" y="6186488"/>
          <p14:tracePt t="72443" x="6172200" y="6186488"/>
          <p14:tracePt t="72460" x="6143625" y="6186488"/>
          <p14:tracePt t="72477" x="6100763" y="6172200"/>
          <p14:tracePt t="72494" x="6029325" y="6172200"/>
          <p14:tracePt t="72512" x="5951538" y="6157913"/>
          <p14:tracePt t="72527" x="5865813" y="6137275"/>
          <p14:tracePt t="72528" x="5822950" y="6129338"/>
          <p14:tracePt t="72544" x="5743575" y="6122988"/>
          <p14:tracePt t="72561" x="5694363" y="6122988"/>
          <p14:tracePt t="72578" x="5665788" y="6122988"/>
          <p14:tracePt t="72595" x="5608638" y="6129338"/>
          <p14:tracePt t="72612" x="5580063" y="6143625"/>
          <p14:tracePt t="72629" x="5551488" y="6157913"/>
          <p14:tracePt t="72647" x="5529263" y="6165850"/>
          <p14:tracePt t="72664" x="5500688" y="6180138"/>
          <p14:tracePt t="72683" x="5457825" y="6180138"/>
          <p14:tracePt t="72697" x="5394325" y="6180138"/>
          <p14:tracePt t="72714" x="5308600" y="6186488"/>
          <p14:tracePt t="72731" x="5186363" y="6194425"/>
          <p14:tracePt t="72747" x="5137150" y="6200775"/>
          <p14:tracePt t="72764" x="5080000" y="6215063"/>
          <p14:tracePt t="72782" x="5065713" y="6229350"/>
          <p14:tracePt t="72798" x="5057775" y="6229350"/>
          <p14:tracePt t="72815" x="5051425" y="6237288"/>
          <p14:tracePt t="72833" x="5037138" y="6237288"/>
          <p14:tracePt t="72849" x="5000625" y="6243638"/>
          <p14:tracePt t="72866" x="4972050" y="6257925"/>
          <p14:tracePt t="72884" x="4937125" y="6257925"/>
          <p14:tracePt t="72901" x="4900613" y="6280150"/>
          <p14:tracePt t="72918" x="4872038" y="6286500"/>
          <p14:tracePt t="72935" x="4800600" y="6308725"/>
          <p14:tracePt t="72952" x="4772025" y="6315075"/>
          <p14:tracePt t="72968" x="4737100" y="6323013"/>
          <p14:tracePt t="72986" x="4700588" y="6329363"/>
          <p14:tracePt t="73003" x="4686300" y="6329363"/>
          <p14:tracePt t="73020" x="4657725" y="6329363"/>
          <p14:tracePt t="73036" x="4614863" y="6329363"/>
          <p14:tracePt t="73038" x="4572000" y="6337300"/>
          <p14:tracePt t="73052" x="4508500" y="6343650"/>
          <p14:tracePt t="73069" x="4471988" y="6351588"/>
          <p14:tracePt t="73086" x="4451350" y="6351588"/>
          <p14:tracePt t="73103" x="4437063" y="6365875"/>
          <p14:tracePt t="73122" x="4422775" y="6372225"/>
          <p14:tracePt t="73139" x="4408488" y="6372225"/>
          <p14:tracePt t="73158" x="4400550" y="6380163"/>
          <p14:tracePt t="73173" x="4386263" y="6380163"/>
          <p14:tracePt t="73190" x="4357688" y="6386513"/>
          <p14:tracePt t="73209" x="4322763" y="6386513"/>
          <p14:tracePt t="73222" x="4300538" y="6386513"/>
          <p14:tracePt t="73239" x="4294188" y="6386513"/>
          <p14:tracePt t="73256" x="4286250" y="6386513"/>
          <p14:tracePt t="73274" x="4271963" y="6394450"/>
          <p14:tracePt t="73291" x="4251325" y="6394450"/>
          <p14:tracePt t="73309" x="4229100" y="6400800"/>
          <p14:tracePt t="73325" x="4229100" y="6408738"/>
          <p14:tracePt t="73340" x="4222750" y="6408738"/>
          <p14:tracePt t="73358" x="4222750" y="6415088"/>
          <p14:tracePt t="73374" x="4214813" y="6415088"/>
          <p14:tracePt t="73410" x="4214813" y="6423025"/>
          <p14:tracePt t="73427" x="4194175" y="6423025"/>
          <p14:tracePt t="73444" x="4179888" y="6423025"/>
          <p14:tracePt t="73461" x="4165600" y="6429375"/>
          <p14:tracePt t="73477" x="4151313" y="6437313"/>
          <p14:tracePt t="73688" x="4151313" y="6443663"/>
          <p14:tracePt t="73732" x="4157663" y="6443663"/>
          <p14:tracePt t="73740" x="4165600" y="6451600"/>
          <p14:tracePt t="73751" x="4171950" y="6451600"/>
          <p14:tracePt t="73764" x="4200525" y="6451600"/>
          <p14:tracePt t="73782" x="4237038" y="6457950"/>
          <p14:tracePt t="73799" x="4286250" y="6472238"/>
          <p14:tracePt t="73815" x="4322763" y="6480175"/>
          <p14:tracePt t="73832" x="4379913" y="6480175"/>
          <p14:tracePt t="73849" x="4429125" y="6480175"/>
          <p14:tracePt t="73865" x="4465638" y="6480175"/>
          <p14:tracePt t="73883" x="4508500" y="6480175"/>
          <p14:tracePt t="73900" x="4572000" y="6480175"/>
          <p14:tracePt t="73921" x="4722813" y="6480175"/>
          <p14:tracePt t="73936" x="4779963" y="6486525"/>
          <p14:tracePt t="73952" x="4851400" y="6486525"/>
          <p14:tracePt t="73969" x="4872038" y="6486525"/>
          <p14:tracePt t="73986" x="4894263" y="6480175"/>
          <p14:tracePt t="74003" x="4900613" y="6480175"/>
          <p14:tracePt t="74020" x="4908550" y="6480175"/>
          <p14:tracePt t="74053" x="4914900" y="6480175"/>
          <p14:tracePt t="74063" x="4951413" y="6480175"/>
          <p14:tracePt t="74070" x="4994275" y="6480175"/>
          <p14:tracePt t="74087" x="5100638" y="6508750"/>
          <p14:tracePt t="74104" x="5237163" y="6515100"/>
          <p14:tracePt t="74120" x="5437188" y="6529388"/>
          <p14:tracePt t="74137" x="5694363" y="6551613"/>
          <p14:tracePt t="74154" x="5872163" y="6557963"/>
          <p14:tracePt t="74171" x="5994400" y="6557963"/>
          <p14:tracePt t="74188" x="6129338" y="6557963"/>
          <p14:tracePt t="74205" x="6294438" y="6543675"/>
          <p14:tracePt t="74222" x="6423025" y="6537325"/>
          <p14:tracePt t="74223" x="6472238" y="6537325"/>
          <p14:tracePt t="74239" x="6600825" y="6543675"/>
          <p14:tracePt t="74256" x="6757988" y="6543675"/>
          <p14:tracePt t="74272" x="6908800" y="6543675"/>
          <p14:tracePt t="74290" x="7058025" y="6543675"/>
          <p14:tracePt t="74306" x="7165975" y="6543675"/>
          <p14:tracePt t="74323" x="7300913" y="6529388"/>
          <p14:tracePt t="74341" x="7551738" y="6537325"/>
          <p14:tracePt t="74358" x="7780338" y="6557963"/>
          <p14:tracePt t="74375" x="7923213" y="6551613"/>
          <p14:tracePt t="74392" x="8029575" y="6551613"/>
          <p14:tracePt t="74410" x="8094663" y="6537325"/>
          <p14:tracePt t="74427" x="8137525" y="6523038"/>
          <p14:tracePt t="74443" x="8151813" y="6515100"/>
          <p14:tracePt t="74460" x="8166100" y="6500813"/>
          <p14:tracePt t="74476" x="8180388" y="6486525"/>
          <p14:tracePt t="74492" x="8201025" y="6486525"/>
          <p14:tracePt t="74510" x="8215313" y="6472238"/>
          <p14:tracePt t="74527" x="8251825" y="6457950"/>
          <p14:tracePt t="74543" x="8266113" y="6437313"/>
          <p14:tracePt t="74561" x="8280400" y="6429375"/>
          <p14:tracePt t="74577" x="8301038" y="6415088"/>
          <p14:tracePt t="74594" x="8323263" y="6415088"/>
          <p14:tracePt t="74613" x="8351838" y="6408738"/>
          <p14:tracePt t="74629" x="8358188" y="6408738"/>
          <p14:tracePt t="74688" x="8358188" y="6400800"/>
          <p14:tracePt t="74707" x="8351838" y="6394450"/>
          <p14:tracePt t="74723" x="8343900" y="6394450"/>
          <p14:tracePt t="74749" x="8337550" y="6394450"/>
          <p14:tracePt t="74781" x="8337550" y="6400800"/>
          <p14:tracePt t="74785" x="8329613" y="6400800"/>
          <p14:tracePt t="74798" x="8329613" y="6408738"/>
          <p14:tracePt t="74815" x="8315325" y="6415088"/>
          <p14:tracePt t="74833" x="8301038" y="6429375"/>
          <p14:tracePt t="74849" x="8301038" y="6437313"/>
          <p14:tracePt t="74866" x="8301038" y="6443663"/>
          <p14:tracePt t="74883" x="8294688" y="6443663"/>
          <p14:tracePt t="74899" x="8286750" y="6443663"/>
          <p14:tracePt t="74916" x="8286750" y="6451600"/>
          <p14:tracePt t="78959" x="8280400" y="6443663"/>
          <p14:tracePt t="79005" x="8272463" y="6443663"/>
          <p14:tracePt t="79014" x="8266113" y="6443663"/>
          <p14:tracePt t="79021" x="8258175" y="6443663"/>
          <p14:tracePt t="79034" x="8251825" y="6443663"/>
          <p14:tracePt t="79052" x="8237538" y="6443663"/>
          <p14:tracePt t="83443" x="0" y="0"/>
        </p14:tracePtLst>
      </p14:laserTraceLst>
    </p:ext>
  </p:extLs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6375" y="1155891"/>
            <a:ext cx="5334252" cy="1637566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3970" y="2674519"/>
            <a:ext cx="5317416" cy="3873113"/>
          </a:xfrm>
          <a:prstGeom prst="rect">
            <a:avLst/>
          </a:prstGeom>
        </p:spPr>
      </p:pic>
      <p:sp>
        <p:nvSpPr>
          <p:cNvPr id="5" name="제목 1"/>
          <p:cNvSpPr txBox="1">
            <a:spLocks/>
          </p:cNvSpPr>
          <p:nvPr/>
        </p:nvSpPr>
        <p:spPr>
          <a:xfrm>
            <a:off x="476545" y="368660"/>
            <a:ext cx="8289630" cy="7650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중위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/>
              <a:t>후위 </a:t>
            </a:r>
            <a:r>
              <a:rPr lang="ko-KR" altLang="en-US" dirty="0" smtClean="0"/>
              <a:t>변환 알고리즘</a:t>
            </a:r>
            <a:endParaRPr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250" y="1178750"/>
            <a:ext cx="2790605" cy="1210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985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2031"/>
    </mc:Choice>
    <mc:Fallback xmlns="">
      <p:transition spd="slow" advTm="202031"/>
    </mc:Fallback>
  </mc:AlternateContent>
  <p:timing>
    <p:tnLst>
      <p:par>
        <p:cTn id="1" dur="indefinite" restart="never" nodeType="tmRoot"/>
      </p:par>
    </p:tnLst>
  </p:timing>
  <p:extLst mod="1">
    <p:ext uri="{3A86A75C-4F4B-4683-9AE1-C65F6400EC91}">
      <p14:laserTraceLst xmlns:p14="http://schemas.microsoft.com/office/powerpoint/2010/main">
        <p14:tracePtLst>
          <p14:tracePt t="1579" x="6157913" y="4143375"/>
          <p14:tracePt t="1739" x="6151563" y="4137025"/>
          <p14:tracePt t="1746" x="6151563" y="4122738"/>
          <p14:tracePt t="1758" x="6137275" y="4079875"/>
          <p14:tracePt t="1774" x="6057900" y="3971925"/>
          <p14:tracePt t="1791" x="5943600" y="3865563"/>
          <p14:tracePt t="1808" x="5800725" y="3757613"/>
          <p14:tracePt t="1825" x="5694363" y="3657600"/>
          <p14:tracePt t="1842" x="5565775" y="3586163"/>
          <p14:tracePt t="1860" x="5437188" y="3500438"/>
          <p14:tracePt t="1876" x="5265738" y="3328988"/>
          <p14:tracePt t="1892" x="5180013" y="3222625"/>
          <p14:tracePt t="1910" x="5037138" y="2994025"/>
          <p14:tracePt t="1926" x="4929188" y="2728913"/>
          <p14:tracePt t="1943" x="4865688" y="2643188"/>
          <p14:tracePt t="1960" x="4829175" y="2614613"/>
          <p14:tracePt t="1978" x="4779963" y="2557463"/>
          <p14:tracePt t="1994" x="4757738" y="2522538"/>
          <p14:tracePt t="2011" x="4714875" y="2493963"/>
          <p14:tracePt t="2029" x="4708525" y="2465388"/>
          <p14:tracePt t="2046" x="4665663" y="2414588"/>
          <p14:tracePt t="2064" x="4572000" y="2228850"/>
          <p14:tracePt t="2081" x="4508500" y="2071688"/>
          <p14:tracePt t="2096" x="4443413" y="1965325"/>
          <p14:tracePt t="2115" x="4386263" y="1879600"/>
          <p14:tracePt t="2132" x="4322763" y="1814513"/>
          <p14:tracePt t="2148" x="4265613" y="1757363"/>
          <p14:tracePt t="2164" x="4243388" y="1722438"/>
          <p14:tracePt t="2182" x="4200525" y="1693863"/>
          <p14:tracePt t="2198" x="4151313" y="1614488"/>
          <p14:tracePt t="2215" x="4100513" y="1600200"/>
          <p14:tracePt t="2232" x="4071938" y="1579563"/>
          <p14:tracePt t="2249" x="4065588" y="1571625"/>
          <p14:tracePt t="2265" x="4057650" y="1571625"/>
          <p14:tracePt t="2316" x="4057650" y="1565275"/>
          <p14:tracePt t="2332" x="4057650" y="1557338"/>
          <p14:tracePt t="2339" x="4051300" y="1550988"/>
          <p14:tracePt t="2350" x="4051300" y="1543050"/>
          <p14:tracePt t="2367" x="4029075" y="1493838"/>
          <p14:tracePt t="2385" x="4022725" y="1443038"/>
          <p14:tracePt t="2402" x="4022725" y="1414463"/>
          <p14:tracePt t="2419" x="4022725" y="1385888"/>
          <p14:tracePt t="2436" x="4014788" y="1357313"/>
          <p14:tracePt t="2453" x="4008438" y="1336675"/>
          <p14:tracePt t="2470" x="4000500" y="1322388"/>
          <p14:tracePt t="2567" x="3979863" y="1308100"/>
          <p14:tracePt t="2573" x="3965575" y="1308100"/>
          <p14:tracePt t="2588" x="3937000" y="1293813"/>
          <p14:tracePt t="2605" x="3922713" y="1285875"/>
          <p14:tracePt t="2621" x="3908425" y="1285875"/>
          <p14:tracePt t="2730" x="3900488" y="1285875"/>
          <p14:tracePt t="2739" x="3894138" y="1285875"/>
          <p14:tracePt t="2745" x="3886200" y="1293813"/>
          <p14:tracePt t="2761" x="3879850" y="1300163"/>
          <p14:tracePt t="2777" x="3871913" y="1300163"/>
          <p14:tracePt t="2941" x="3886200" y="1300163"/>
          <p14:tracePt t="2946" x="3914775" y="1300163"/>
          <p14:tracePt t="2960" x="3951288" y="1300163"/>
          <p14:tracePt t="2978" x="4014788" y="1300163"/>
          <p14:tracePt t="2995" x="4029075" y="1300163"/>
          <p14:tracePt t="3113" x="4029075" y="1308100"/>
          <p14:tracePt t="3120" x="4029075" y="1314450"/>
          <p14:tracePt t="3131" x="4022725" y="1322388"/>
          <p14:tracePt t="3147" x="4000500" y="1336675"/>
          <p14:tracePt t="3164" x="3971925" y="1350963"/>
          <p14:tracePt t="3181" x="3957638" y="1350963"/>
          <p14:tracePt t="3198" x="3943350" y="1365250"/>
          <p14:tracePt t="3214" x="3937000" y="1365250"/>
          <p14:tracePt t="3245" x="3929063" y="1365250"/>
          <p14:tracePt t="3861" x="3937000" y="1365250"/>
          <p14:tracePt t="3869" x="3943350" y="1365250"/>
          <p14:tracePt t="3895" x="3951288" y="1365250"/>
          <p14:tracePt t="4034" x="3957638" y="1365250"/>
          <p14:tracePt t="4066" x="3965575" y="1365250"/>
          <p14:tracePt t="4205" x="3971925" y="1365250"/>
          <p14:tracePt t="4317" x="3979863" y="1365250"/>
          <p14:tracePt t="4350" x="3986213" y="1365250"/>
          <p14:tracePt t="4363" x="4000500" y="1365250"/>
          <p14:tracePt t="4371" x="4008438" y="1357313"/>
          <p14:tracePt t="4385" x="4022725" y="1357313"/>
          <p14:tracePt t="4403" x="4037013" y="1357313"/>
          <p14:tracePt t="4419" x="4043363" y="1357313"/>
          <p14:tracePt t="4520" x="4051300" y="1357313"/>
          <p14:tracePt t="4524" x="4065588" y="1357313"/>
          <p14:tracePt t="4536" x="4086225" y="1357313"/>
          <p14:tracePt t="4553" x="4129088" y="1357313"/>
          <p14:tracePt t="4570" x="4179888" y="1357313"/>
          <p14:tracePt t="4587" x="4208463" y="1357313"/>
          <p14:tracePt t="4604" x="4214813" y="1357313"/>
          <p14:tracePt t="4620" x="4222750" y="1357313"/>
          <p14:tracePt t="4807" x="4214813" y="1365250"/>
          <p14:tracePt t="4823" x="4208463" y="1365250"/>
          <p14:tracePt t="4831" x="4200525" y="1365250"/>
          <p14:tracePt t="4841" x="4194175" y="1365250"/>
          <p14:tracePt t="4858" x="4186238" y="1371600"/>
          <p14:tracePt t="4875" x="4179888" y="1371600"/>
          <p14:tracePt t="4893" x="4151313" y="1379538"/>
          <p14:tracePt t="4910" x="4129088" y="1385888"/>
          <p14:tracePt t="4927" x="4108450" y="1385888"/>
          <p14:tracePt t="4944" x="4086225" y="1385888"/>
          <p14:tracePt t="4960" x="4037013" y="1393825"/>
          <p14:tracePt t="4977" x="4000500" y="1393825"/>
          <p14:tracePt t="4994" x="3979863" y="1385888"/>
          <p14:tracePt t="5010" x="3957638" y="1385888"/>
          <p14:tracePt t="5027" x="3951288" y="1385888"/>
          <p14:tracePt t="5044" x="3943350" y="1385888"/>
          <p14:tracePt t="5061" x="3922713" y="1379538"/>
          <p14:tracePt t="5078" x="3908425" y="1371600"/>
          <p14:tracePt t="5095" x="3843338" y="1365250"/>
          <p14:tracePt t="5112" x="3814763" y="1365250"/>
          <p14:tracePt t="5129" x="3794125" y="1365250"/>
          <p14:tracePt t="5146" x="3771900" y="1365250"/>
          <p14:tracePt t="5229" x="3765550" y="1365250"/>
          <p14:tracePt t="5238" x="3757613" y="1357313"/>
          <p14:tracePt t="5248" x="3751263" y="1357313"/>
          <p14:tracePt t="5268" x="3743325" y="1357313"/>
          <p14:tracePt t="5283" x="3736975" y="1357313"/>
          <p14:tracePt t="5763" x="3729038" y="1350963"/>
          <p14:tracePt t="6338" x="3751263" y="1350963"/>
          <p14:tracePt t="6353" x="3765550" y="1350963"/>
          <p14:tracePt t="6365" x="3771900" y="1350963"/>
          <p14:tracePt t="6370" x="3779838" y="1350963"/>
          <p14:tracePt t="6393" x="3794125" y="1350963"/>
          <p14:tracePt t="6415" x="3800475" y="1350963"/>
          <p14:tracePt t="6440" x="3808413" y="1343025"/>
          <p14:tracePt t="6456" x="3822700" y="1343025"/>
          <p14:tracePt t="6463" x="3829050" y="1343025"/>
          <p14:tracePt t="6472" x="3843338" y="1343025"/>
          <p14:tracePt t="6486" x="3871913" y="1343025"/>
          <p14:tracePt t="6503" x="3914775" y="1343025"/>
          <p14:tracePt t="6524" x="3943350" y="1343025"/>
          <p14:tracePt t="6536" x="3951288" y="1343025"/>
          <p14:tracePt t="6628" x="3965575" y="1343025"/>
          <p14:tracePt t="6643" x="3971925" y="1343025"/>
          <p14:tracePt t="6651" x="3994150" y="1343025"/>
          <p14:tracePt t="6659" x="4014788" y="1343025"/>
          <p14:tracePt t="6672" x="4043363" y="1343025"/>
          <p14:tracePt t="6689" x="4051300" y="1343025"/>
          <p14:tracePt t="6825" x="4057650" y="1343025"/>
          <p14:tracePt t="6863" x="4065588" y="1343025"/>
          <p14:tracePt t="7745" x="4057650" y="1343025"/>
          <p14:tracePt t="7839" x="4051300" y="1343025"/>
          <p14:tracePt t="7863" x="4043363" y="1343025"/>
          <p14:tracePt t="8120" x="4051300" y="1343025"/>
          <p14:tracePt t="8144" x="4057650" y="1343025"/>
          <p14:tracePt t="8166" x="4065588" y="1343025"/>
          <p14:tracePt t="8181" x="4071938" y="1343025"/>
          <p14:tracePt t="8198" x="4079875" y="1343025"/>
          <p14:tracePt t="8206" x="4086225" y="1343025"/>
          <p14:tracePt t="8213" x="4100513" y="1343025"/>
          <p14:tracePt t="8230" x="4137025" y="1350963"/>
          <p14:tracePt t="8247" x="4171950" y="1365250"/>
          <p14:tracePt t="8263" x="4222750" y="1371600"/>
          <p14:tracePt t="8282" x="4265613" y="1371600"/>
          <p14:tracePt t="8298" x="4314825" y="1371600"/>
          <p14:tracePt t="8315" x="4357688" y="1371600"/>
          <p14:tracePt t="8331" x="4394200" y="1379538"/>
          <p14:tracePt t="8350" x="4429125" y="1385888"/>
          <p14:tracePt t="8365" x="4451350" y="1385888"/>
          <p14:tracePt t="8383" x="4465638" y="1385888"/>
          <p14:tracePt t="8399" x="4471988" y="1385888"/>
          <p14:tracePt t="8416" x="4479925" y="1385888"/>
          <p14:tracePt t="10558" x="4486275" y="1385888"/>
          <p14:tracePt t="10562" x="4494213" y="1385888"/>
          <p14:tracePt t="10579" x="4500563" y="1385888"/>
          <p14:tracePt t="10588" x="4508500" y="1385888"/>
          <p14:tracePt t="10602" x="4522788" y="1385888"/>
          <p14:tracePt t="10618" x="4529138" y="1385888"/>
          <p14:tracePt t="10636" x="4537075" y="1385888"/>
          <p14:tracePt t="10653" x="4557713" y="1385888"/>
          <p14:tracePt t="10669" x="4565650" y="1385888"/>
          <p14:tracePt t="10686" x="4572000" y="1385888"/>
          <p14:tracePt t="11197" x="4565650" y="1385888"/>
          <p14:tracePt t="11243" x="4557713" y="1385888"/>
          <p14:tracePt t="11269" x="4551363" y="1385888"/>
          <p14:tracePt t="11284" x="4543425" y="1385888"/>
          <p14:tracePt t="11299" x="4537075" y="1385888"/>
          <p14:tracePt t="11316" x="4529138" y="1385888"/>
          <p14:tracePt t="11321" x="4522788" y="1385888"/>
          <p14:tracePt t="11330" x="4514850" y="1385888"/>
          <p14:tracePt t="11348" x="4500563" y="1385888"/>
          <p14:tracePt t="11364" x="4494213" y="1385888"/>
          <p14:tracePt t="11381" x="4486275" y="1385888"/>
          <p14:tracePt t="11398" x="4479925" y="1385888"/>
          <p14:tracePt t="11416" x="4471988" y="1385888"/>
          <p14:tracePt t="12293" x="4479925" y="1385888"/>
          <p14:tracePt t="12301" x="4494213" y="1385888"/>
          <p14:tracePt t="12317" x="4500563" y="1385888"/>
          <p14:tracePt t="12331" x="4508500" y="1385888"/>
          <p14:tracePt t="12454" x="4514850" y="1379538"/>
          <p14:tracePt t="12485" x="4522788" y="1379538"/>
          <p14:tracePt t="12493" x="4529138" y="1379538"/>
          <p14:tracePt t="12509" x="4537075" y="1379538"/>
          <p14:tracePt t="12542" x="4543425" y="1379538"/>
          <p14:tracePt t="12547" x="4551363" y="1379538"/>
          <p14:tracePt t="12566" x="4551363" y="1371600"/>
          <p14:tracePt t="12572" x="4557713" y="1371600"/>
          <p14:tracePt t="12597" x="4565650" y="1371600"/>
          <p14:tracePt t="12603" x="4565650" y="1357313"/>
          <p14:tracePt t="12618" x="4579938" y="1350963"/>
          <p14:tracePt t="12635" x="4608513" y="1350963"/>
          <p14:tracePt t="12652" x="4614863" y="1343025"/>
          <p14:tracePt t="12669" x="4622800" y="1336675"/>
          <p14:tracePt t="13142" x="4614863" y="1336675"/>
          <p14:tracePt t="13150" x="4608513" y="1343025"/>
          <p14:tracePt t="13172" x="4600575" y="1343025"/>
          <p14:tracePt t="13181" x="4594225" y="1343025"/>
          <p14:tracePt t="13194" x="4594225" y="1350963"/>
          <p14:tracePt t="13211" x="4586288" y="1350963"/>
          <p14:tracePt t="13347" x="4579938" y="1350963"/>
          <p14:tracePt t="13364" x="4579938" y="1357313"/>
          <p14:tracePt t="13369" x="4572000" y="1357313"/>
          <p14:tracePt t="16681" x="4565650" y="1357313"/>
          <p14:tracePt t="16695" x="4565650" y="1365250"/>
          <p14:tracePt t="16703" x="4565650" y="1371600"/>
          <p14:tracePt t="16710" x="4557713" y="1371600"/>
          <p14:tracePt t="16742" x="4551363" y="1371600"/>
          <p14:tracePt t="16781" x="4543425" y="1371600"/>
          <p14:tracePt t="16806" x="4537075" y="1371600"/>
          <p14:tracePt t="16813" x="4537075" y="1379538"/>
          <p14:tracePt t="16829" x="4522788" y="1379538"/>
          <p14:tracePt t="16846" x="4500563" y="1385888"/>
          <p14:tracePt t="16853" x="4494213" y="1385888"/>
          <p14:tracePt t="16871" x="4437063" y="1408113"/>
          <p14:tracePt t="16888" x="4414838" y="1408113"/>
          <p14:tracePt t="16906" x="4379913" y="1414463"/>
          <p14:tracePt t="16922" x="4365625" y="1414463"/>
          <p14:tracePt t="16939" x="4343400" y="1422400"/>
          <p14:tracePt t="16956" x="4322763" y="1428750"/>
          <p14:tracePt t="16975" x="4294188" y="1436688"/>
          <p14:tracePt t="16991" x="4257675" y="1443038"/>
          <p14:tracePt t="16993" x="4229100" y="1457325"/>
          <p14:tracePt t="17008" x="4171950" y="1465263"/>
          <p14:tracePt t="17023" x="4143375" y="1471613"/>
          <p14:tracePt t="17040" x="4114800" y="1485900"/>
          <p14:tracePt t="17057" x="4094163" y="1485900"/>
          <p14:tracePt t="17074" x="4071938" y="1485900"/>
          <p14:tracePt t="17091" x="4065588" y="1485900"/>
          <p14:tracePt t="17109" x="4051300" y="1485900"/>
          <p14:tracePt t="17112" x="4037013" y="1485900"/>
          <p14:tracePt t="17125" x="4022725" y="1493838"/>
          <p14:tracePt t="17142" x="4008438" y="1500188"/>
          <p14:tracePt t="17159" x="3979863" y="1500188"/>
          <p14:tracePt t="17176" x="3965575" y="1500188"/>
          <p14:tracePt t="17193" x="3957638" y="1508125"/>
          <p14:tracePt t="17210" x="3943350" y="1508125"/>
          <p14:tracePt t="17226" x="3929063" y="1508125"/>
          <p14:tracePt t="17244" x="3894138" y="1508125"/>
          <p14:tracePt t="17261" x="3843338" y="1508125"/>
          <p14:tracePt t="17277" x="3814763" y="1514475"/>
          <p14:tracePt t="17295" x="3786188" y="1514475"/>
          <p14:tracePt t="17312" x="3743325" y="1528763"/>
          <p14:tracePt t="17330" x="3729038" y="1528763"/>
          <p14:tracePt t="17347" x="3714750" y="1536700"/>
          <p14:tracePt t="17365" x="3708400" y="1550988"/>
          <p14:tracePt t="17381" x="3700463" y="1550988"/>
          <p14:tracePt t="17414" x="3694113" y="1550988"/>
          <p14:tracePt t="17432" x="3694113" y="1557338"/>
          <p14:tracePt t="17797" x="3686175" y="1571625"/>
          <p14:tracePt t="17806" x="3686175" y="1579563"/>
          <p14:tracePt t="17812" x="3686175" y="1585913"/>
          <p14:tracePt t="17823" x="3686175" y="1600200"/>
          <p14:tracePt t="17838" x="3679825" y="1622425"/>
          <p14:tracePt t="17855" x="3679825" y="1643063"/>
          <p14:tracePt t="17872" x="3679825" y="1657350"/>
          <p14:tracePt t="17887" x="3679825" y="1665288"/>
          <p14:tracePt t="17905" x="3671888" y="1671638"/>
          <p14:tracePt t="17923" x="3671888" y="1679575"/>
          <p14:tracePt t="18041" x="3671888" y="1685925"/>
          <p14:tracePt t="18071" x="3671888" y="1693863"/>
          <p14:tracePt t="18079" x="3671888" y="1700213"/>
          <p14:tracePt t="18092" x="3665538" y="1714500"/>
          <p14:tracePt t="18124" x="3657600" y="1728788"/>
          <p14:tracePt t="18141" x="3657600" y="1736725"/>
          <p14:tracePt t="19727" x="3665538" y="1736725"/>
          <p14:tracePt t="29492" x="3665538" y="1757363"/>
          <p14:tracePt t="29498" x="3665538" y="1771650"/>
          <p14:tracePt t="29510" x="3665538" y="1779588"/>
          <p14:tracePt t="29531" x="3671888" y="1800225"/>
          <p14:tracePt t="29546" x="3671888" y="1808163"/>
          <p14:tracePt t="29563" x="3671888" y="1822450"/>
          <p14:tracePt t="29579" x="3679825" y="1836738"/>
          <p14:tracePt t="29597" x="3686175" y="1851025"/>
          <p14:tracePt t="29614" x="3686175" y="1857375"/>
          <p14:tracePt t="29631" x="3694113" y="1865313"/>
          <p14:tracePt t="29648" x="3694113" y="1879600"/>
          <p14:tracePt t="29655" x="3694113" y="1885950"/>
          <p14:tracePt t="29680" x="3700463" y="1893888"/>
          <p14:tracePt t="29748" x="3700463" y="1900238"/>
          <p14:tracePt t="29757" x="3700463" y="1908175"/>
          <p14:tracePt t="29781" x="3708400" y="1914525"/>
          <p14:tracePt t="29788" x="3708400" y="1922463"/>
          <p14:tracePt t="29915" x="3714750" y="1928813"/>
          <p14:tracePt t="29923" x="3736975" y="1928813"/>
          <p14:tracePt t="29938" x="3786188" y="1928813"/>
          <p14:tracePt t="29953" x="3822700" y="1928813"/>
          <p14:tracePt t="29969" x="3857625" y="1943100"/>
          <p14:tracePt t="29986" x="3900488" y="1943100"/>
          <p14:tracePt t="30002" x="3929063" y="1943100"/>
          <p14:tracePt t="30020" x="3951288" y="1943100"/>
          <p14:tracePt t="30036" x="3957638" y="1943100"/>
          <p14:tracePt t="30039" x="3971925" y="1943100"/>
          <p14:tracePt t="30069" x="3986213" y="1943100"/>
          <p14:tracePt t="30104" x="3994150" y="1936750"/>
          <p14:tracePt t="30138" x="4014788" y="1936750"/>
          <p14:tracePt t="30154" x="4014788" y="1928813"/>
          <p14:tracePt t="30249" x="4022725" y="1928813"/>
          <p14:tracePt t="30256" x="4029075" y="1928813"/>
          <p14:tracePt t="30265" x="4051300" y="1936750"/>
          <p14:tracePt t="30274" x="4065588" y="1936750"/>
          <p14:tracePt t="30290" x="4108450" y="1936750"/>
          <p14:tracePt t="30307" x="4129088" y="1928813"/>
          <p14:tracePt t="30324" x="4165600" y="1922463"/>
          <p14:tracePt t="30341" x="4171950" y="1922463"/>
          <p14:tracePt t="30358" x="4179888" y="1922463"/>
          <p14:tracePt t="30381" x="4186238" y="1914525"/>
          <p14:tracePt t="30392" x="4194175" y="1914525"/>
          <p14:tracePt t="30409" x="4208463" y="1914525"/>
          <p14:tracePt t="30425" x="4229100" y="1914525"/>
          <p14:tracePt t="30443" x="4257675" y="1914525"/>
          <p14:tracePt t="30461" x="4300538" y="1922463"/>
          <p14:tracePt t="30749" x="4300538" y="1928813"/>
          <p14:tracePt t="30765" x="4279900" y="1928813"/>
          <p14:tracePt t="30773" x="4265613" y="1928813"/>
          <p14:tracePt t="30782" x="4251325" y="1928813"/>
          <p14:tracePt t="30798" x="4214813" y="1943100"/>
          <p14:tracePt t="30816" x="4171950" y="1957388"/>
          <p14:tracePt t="30832" x="4114800" y="1979613"/>
          <p14:tracePt t="30850" x="4071938" y="1985963"/>
          <p14:tracePt t="30866" x="4065588" y="1985963"/>
          <p14:tracePt t="30883" x="4051300" y="1985963"/>
          <p14:tracePt t="30900" x="4037013" y="1985963"/>
          <p14:tracePt t="30917" x="4014788" y="1985963"/>
          <p14:tracePt t="30934" x="3979863" y="1985963"/>
          <p14:tracePt t="30953" x="3957638" y="1985963"/>
          <p14:tracePt t="32147" x="3943350" y="1985963"/>
          <p14:tracePt t="32155" x="3943350" y="1979613"/>
          <p14:tracePt t="32163" x="3929063" y="1979613"/>
          <p14:tracePt t="32180" x="3929063" y="1971675"/>
          <p14:tracePt t="32193" x="3922713" y="1971675"/>
          <p14:tracePt t="36570" x="3922713" y="1979613"/>
          <p14:tracePt t="36578" x="3922713" y="1985963"/>
          <p14:tracePt t="36640" x="3922713" y="1993900"/>
          <p14:tracePt t="36655" x="3922713" y="2000250"/>
          <p14:tracePt t="36671" x="3922713" y="2008188"/>
          <p14:tracePt t="36678" x="3922713" y="2014538"/>
          <p14:tracePt t="36702" x="3922713" y="2022475"/>
          <p14:tracePt t="36735" x="3922713" y="2028825"/>
          <p14:tracePt t="36750" x="3922713" y="2036763"/>
          <p14:tracePt t="36772" x="3922713" y="2043113"/>
          <p14:tracePt t="36779" x="3922713" y="2051050"/>
          <p14:tracePt t="36787" x="3922713" y="2057400"/>
          <p14:tracePt t="36796" x="3922713" y="2065338"/>
          <p14:tracePt t="36814" x="3922713" y="2079625"/>
          <p14:tracePt t="36831" x="3922713" y="2093913"/>
          <p14:tracePt t="36848" x="3922713" y="2114550"/>
          <p14:tracePt t="36864" x="3922713" y="2122488"/>
          <p14:tracePt t="36881" x="3922713" y="2136775"/>
          <p14:tracePt t="36977" x="3922713" y="2143125"/>
          <p14:tracePt t="36991" x="3922713" y="2151063"/>
          <p14:tracePt t="37015" x="3922713" y="2165350"/>
          <p14:tracePt t="37280" x="3929063" y="2157413"/>
          <p14:tracePt t="37288" x="3937000" y="2157413"/>
          <p14:tracePt t="37358" x="3943350" y="2151063"/>
          <p14:tracePt t="37376" x="3943350" y="2143125"/>
          <p14:tracePt t="37391" x="3951288" y="2128838"/>
          <p14:tracePt t="37398" x="3951288" y="2114550"/>
          <p14:tracePt t="37408" x="3957638" y="2100263"/>
          <p14:tracePt t="37423" x="3965575" y="2065338"/>
          <p14:tracePt t="37442" x="3971925" y="2051050"/>
          <p14:tracePt t="37459" x="3971925" y="2043113"/>
          <p14:tracePt t="37474" x="3971925" y="2036763"/>
          <p14:tracePt t="37530" x="3979863" y="2036763"/>
          <p14:tracePt t="37563" x="3979863" y="2028825"/>
          <p14:tracePt t="37571" x="3979863" y="2014538"/>
          <p14:tracePt t="37577" x="3979863" y="2000250"/>
          <p14:tracePt t="37595" x="3971925" y="1993900"/>
          <p14:tracePt t="37610" x="3971925" y="1985963"/>
          <p14:tracePt t="38508" x="3971925" y="1993900"/>
          <p14:tracePt t="38514" x="3965575" y="2008188"/>
          <p14:tracePt t="38527" x="3965575" y="2014538"/>
          <p14:tracePt t="38542" x="3957638" y="2028825"/>
          <p14:tracePt t="38559" x="3957638" y="2043113"/>
          <p14:tracePt t="38576" x="3957638" y="2071688"/>
          <p14:tracePt t="38592" x="3957638" y="2085975"/>
          <p14:tracePt t="38656" x="3957638" y="2093913"/>
          <p14:tracePt t="38749" x="3951288" y="2093913"/>
          <p14:tracePt t="38758" x="3951288" y="2100263"/>
          <p14:tracePt t="38773" x="3943350" y="2114550"/>
          <p14:tracePt t="38789" x="3943350" y="2122488"/>
          <p14:tracePt t="38803" x="3943350" y="2136775"/>
          <p14:tracePt t="38813" x="3943350" y="2143125"/>
          <p14:tracePt t="39061" x="3943350" y="2151063"/>
          <p14:tracePt t="39075" x="3943350" y="2157413"/>
          <p14:tracePt t="39082" x="3937000" y="2157413"/>
          <p14:tracePt t="39239" x="3943350" y="2157413"/>
          <p14:tracePt t="39247" x="3951288" y="2157413"/>
          <p14:tracePt t="39256" x="3957638" y="2157413"/>
          <p14:tracePt t="39281" x="3965575" y="2157413"/>
          <p14:tracePt t="39295" x="3971925" y="2157413"/>
          <p14:tracePt t="39310" x="3986213" y="2157413"/>
          <p14:tracePt t="39321" x="4000500" y="2157413"/>
          <p14:tracePt t="39339" x="4008438" y="2157413"/>
          <p14:tracePt t="39355" x="4014788" y="2157413"/>
          <p14:tracePt t="39372" x="4043363" y="2165350"/>
          <p14:tracePt t="39389" x="4057650" y="2165350"/>
          <p14:tracePt t="39406" x="4065588" y="2165350"/>
          <p14:tracePt t="39423" x="4071938" y="2171700"/>
          <p14:tracePt t="39440" x="4079875" y="2171700"/>
          <p14:tracePt t="39458" x="4086225" y="2171700"/>
          <p14:tracePt t="40359" x="4086225" y="2179638"/>
          <p14:tracePt t="40373" x="4108450" y="2179638"/>
          <p14:tracePt t="40389" x="4137025" y="2185988"/>
          <p14:tracePt t="40405" x="4151313" y="2185988"/>
          <p14:tracePt t="40423" x="4157663" y="2185988"/>
          <p14:tracePt t="40456" x="4171950" y="2179638"/>
          <p14:tracePt t="40476" x="4194175" y="2179638"/>
          <p14:tracePt t="40492" x="4200525" y="2171700"/>
          <p14:tracePt t="40508" x="4208463" y="2171700"/>
          <p14:tracePt t="40525" x="4214813" y="2171700"/>
          <p14:tracePt t="40541" x="4222750" y="2171700"/>
          <p14:tracePt t="40558" x="4229100" y="2171700"/>
          <p14:tracePt t="40575" x="4271963" y="2171700"/>
          <p14:tracePt t="40592" x="4314825" y="2171700"/>
          <p14:tracePt t="40609" x="4371975" y="2171700"/>
          <p14:tracePt t="40627" x="4408488" y="2171700"/>
          <p14:tracePt t="40642" x="4437063" y="2171700"/>
          <p14:tracePt t="40647" x="4451350" y="2171700"/>
          <p14:tracePt t="40662" x="4457700" y="2171700"/>
          <p14:tracePt t="40678" x="4486275" y="2171700"/>
          <p14:tracePt t="40695" x="4494213" y="2171700"/>
          <p14:tracePt t="40712" x="4508500" y="2171700"/>
          <p14:tracePt t="40728" x="4522788" y="2171700"/>
          <p14:tracePt t="40745" x="4537075" y="2171700"/>
          <p14:tracePt t="40762" x="4572000" y="2171700"/>
          <p14:tracePt t="40780" x="4600575" y="2171700"/>
          <p14:tracePt t="41025" x="4600575" y="2179638"/>
          <p14:tracePt t="41039" x="4594225" y="2179638"/>
          <p14:tracePt t="41077" x="4586288" y="2179638"/>
          <p14:tracePt t="41130" x="4579938" y="2179638"/>
          <p14:tracePt t="41248" x="4572000" y="2179638"/>
          <p14:tracePt t="41262" x="4565650" y="2179638"/>
          <p14:tracePt t="41271" x="4565650" y="2185988"/>
          <p14:tracePt t="41279" x="4557713" y="2193925"/>
          <p14:tracePt t="41295" x="4551363" y="2193925"/>
          <p14:tracePt t="41318" x="4551363" y="2200275"/>
          <p14:tracePt t="41383" x="4543425" y="2200275"/>
          <p14:tracePt t="41397" x="4543425" y="2208213"/>
          <p14:tracePt t="41406" x="4537075" y="2214563"/>
          <p14:tracePt t="41412" x="4537075" y="2222500"/>
          <p14:tracePt t="41422" x="4522788" y="2243138"/>
          <p14:tracePt t="41439" x="4522788" y="2265363"/>
          <p14:tracePt t="41456" x="4514850" y="2286000"/>
          <p14:tracePt t="41475" x="4508500" y="2293938"/>
          <p14:tracePt t="41490" x="4508500" y="2308225"/>
          <p14:tracePt t="41568" x="4500563" y="2308225"/>
          <p14:tracePt t="41575" x="4500563" y="2314575"/>
          <p14:tracePt t="41608" x="4500563" y="2322513"/>
          <p14:tracePt t="41685" x="4500563" y="2328863"/>
          <p14:tracePt t="41716" x="4500563" y="2336800"/>
          <p14:tracePt t="41725" x="4494213" y="2336800"/>
          <p14:tracePt t="41780" x="4494213" y="2343150"/>
          <p14:tracePt t="43568" x="4494213" y="2351088"/>
          <p14:tracePt t="43575" x="4494213" y="2365375"/>
          <p14:tracePt t="43583" x="4494213" y="2379663"/>
          <p14:tracePt t="43592" x="4494213" y="2386013"/>
          <p14:tracePt t="43608" x="4494213" y="2400300"/>
          <p14:tracePt t="43625" x="4494213" y="2422525"/>
          <p14:tracePt t="43642" x="4486275" y="2443163"/>
          <p14:tracePt t="43646" x="4486275" y="2451100"/>
          <p14:tracePt t="43659" x="4486275" y="2465388"/>
          <p14:tracePt t="43676" x="4479925" y="2508250"/>
          <p14:tracePt t="43692" x="4479925" y="2528888"/>
          <p14:tracePt t="43710" x="4479925" y="2536825"/>
          <p14:tracePt t="43728" x="4471988" y="2536825"/>
          <p14:tracePt t="43743" x="4471988" y="2543175"/>
          <p14:tracePt t="43760" x="4465638" y="2551113"/>
          <p14:tracePt t="43802" x="4457700" y="2557463"/>
          <p14:tracePt t="44102" x="4465638" y="2557463"/>
          <p14:tracePt t="44109" x="4465638" y="2551113"/>
          <p14:tracePt t="44116" x="4471988" y="2551113"/>
          <p14:tracePt t="44133" x="4471988" y="2543175"/>
          <p14:tracePt t="44150" x="4486275" y="2543175"/>
          <p14:tracePt t="44167" x="4494213" y="2536825"/>
          <p14:tracePt t="44184" x="4514850" y="2528888"/>
          <p14:tracePt t="44201" x="4522788" y="2522538"/>
          <p14:tracePt t="44218" x="4529138" y="2522538"/>
          <p14:tracePt t="44366" x="4529138" y="2514600"/>
          <p14:tracePt t="44371" x="4537075" y="2514600"/>
          <p14:tracePt t="46294" x="4543425" y="2522538"/>
          <p14:tracePt t="46310" x="4551363" y="2528888"/>
          <p14:tracePt t="46326" x="4557713" y="2536825"/>
          <p14:tracePt t="46334" x="4557713" y="2543175"/>
          <p14:tracePt t="46366" x="4565650" y="2551113"/>
          <p14:tracePt t="46372" x="4572000" y="2551113"/>
          <p14:tracePt t="46387" x="4572000" y="2565400"/>
          <p14:tracePt t="46403" x="4579938" y="2571750"/>
          <p14:tracePt t="46421" x="4586288" y="2579688"/>
          <p14:tracePt t="46437" x="4586288" y="2593975"/>
          <p14:tracePt t="46472" x="4594225" y="2608263"/>
          <p14:tracePt t="46488" x="4600575" y="2614613"/>
          <p14:tracePt t="46552" x="4600575" y="2622550"/>
          <p14:tracePt t="46575" x="4608513" y="2628900"/>
          <p14:tracePt t="46593" x="4608513" y="2636838"/>
          <p14:tracePt t="46599" x="4608513" y="2643188"/>
          <p14:tracePt t="46695" x="4614863" y="2643188"/>
          <p14:tracePt t="46707" x="4614863" y="2651125"/>
          <p14:tracePt t="46715" x="4622800" y="2651125"/>
          <p14:tracePt t="46726" x="4629150" y="2665413"/>
          <p14:tracePt t="46742" x="4643438" y="2679700"/>
          <p14:tracePt t="46759" x="4672013" y="2686050"/>
          <p14:tracePt t="46776" x="4679950" y="2693988"/>
          <p14:tracePt t="46793" x="4686300" y="2693988"/>
          <p14:tracePt t="46810" x="4686300" y="2700338"/>
          <p14:tracePt t="46887" x="4694238" y="2700338"/>
          <p14:tracePt t="49927" x="4694238" y="2708275"/>
          <p14:tracePt t="49933" x="4694238" y="2714625"/>
          <p14:tracePt t="49945" x="4694238" y="2722563"/>
          <p14:tracePt t="49962" x="4686300" y="2736850"/>
          <p14:tracePt t="49979" x="4686300" y="2751138"/>
          <p14:tracePt t="49996" x="4679950" y="2765425"/>
          <p14:tracePt t="50012" x="4679950" y="2786063"/>
          <p14:tracePt t="50029" x="4679950" y="2800350"/>
          <p14:tracePt t="50067" x="4679950" y="2808288"/>
          <p14:tracePt t="50098" x="4679950" y="2814638"/>
          <p14:tracePt t="50114" x="4679950" y="2828925"/>
          <p14:tracePt t="50129" x="4679950" y="2836863"/>
          <p14:tracePt t="50137" x="4679950" y="2843213"/>
          <p14:tracePt t="50514" x="4679950" y="2851150"/>
          <p14:tracePt t="50519" x="4679950" y="2857500"/>
          <p14:tracePt t="50537" x="4679950" y="2865438"/>
          <p14:tracePt t="50616" x="4679950" y="2871788"/>
          <p14:tracePt t="50648" x="4679950" y="2879725"/>
          <p14:tracePt t="50654" x="4672013" y="2879725"/>
          <p14:tracePt t="50661" x="4672013" y="2886075"/>
          <p14:tracePt t="50677" x="4672013" y="2894013"/>
          <p14:tracePt t="50692" x="4672013" y="2900363"/>
          <p14:tracePt t="50708" x="4672013" y="2908300"/>
          <p14:tracePt t="50810" x="4672013" y="2914650"/>
          <p14:tracePt t="50825" x="4672013" y="2922588"/>
          <p14:tracePt t="50839" x="4672013" y="2928938"/>
          <p14:tracePt t="50847" x="4672013" y="2936875"/>
          <p14:tracePt t="50860" x="4672013" y="2943225"/>
          <p14:tracePt t="50877" x="4672013" y="2957513"/>
          <p14:tracePt t="50894" x="4672013" y="2971800"/>
          <p14:tracePt t="50927" x="4672013" y="2979738"/>
          <p14:tracePt t="50966" x="4672013" y="2986088"/>
          <p14:tracePt t="50998" x="4672013" y="2994025"/>
          <p14:tracePt t="51006" x="4672013" y="3000375"/>
          <p14:tracePt t="51028" x="4672013" y="3008313"/>
          <p14:tracePt t="51036" x="4672013" y="3014663"/>
          <p14:tracePt t="51046" x="4679950" y="3022600"/>
          <p14:tracePt t="51064" x="4686300" y="3028950"/>
          <p14:tracePt t="51079" x="4686300" y="3036888"/>
          <p14:tracePt t="51247" x="4686300" y="3043238"/>
          <p14:tracePt t="51522" x="4686300" y="3051175"/>
          <p14:tracePt t="51667" x="4686300" y="3043238"/>
          <p14:tracePt t="51677" x="4686300" y="3028950"/>
          <p14:tracePt t="51683" x="4686300" y="3008313"/>
          <p14:tracePt t="51691" x="4686300" y="3000375"/>
          <p14:tracePt t="51707" x="4686300" y="2971800"/>
          <p14:tracePt t="51724" x="4686300" y="2957513"/>
          <p14:tracePt t="51741" x="4679950" y="2928938"/>
          <p14:tracePt t="51757" x="4679950" y="2894013"/>
          <p14:tracePt t="51775" x="4672013" y="2857500"/>
          <p14:tracePt t="51792" x="4665663" y="2828925"/>
          <p14:tracePt t="51808" x="4657725" y="2800350"/>
          <p14:tracePt t="51826" x="4643438" y="2779713"/>
          <p14:tracePt t="51843" x="4637088" y="2751138"/>
          <p14:tracePt t="51860" x="4629150" y="2728913"/>
          <p14:tracePt t="51876" x="4629150" y="2714625"/>
          <p14:tracePt t="51878" x="4629150" y="2708275"/>
          <p14:tracePt t="51893" x="4629150" y="2700338"/>
          <p14:tracePt t="51910" x="4622800" y="2693988"/>
          <p14:tracePt t="52027" x="4622800" y="2686050"/>
          <p14:tracePt t="52037" x="4622800" y="2671763"/>
          <p14:tracePt t="52046" x="4614863" y="2671763"/>
          <p14:tracePt t="52063" x="4614863" y="2657475"/>
          <p14:tracePt t="52080" x="4608513" y="2643188"/>
          <p14:tracePt t="52098" x="4608513" y="2614613"/>
          <p14:tracePt t="52114" x="4608513" y="2600325"/>
          <p14:tracePt t="52871" x="4608513" y="2608263"/>
          <p14:tracePt t="52880" x="4608513" y="2614613"/>
          <p14:tracePt t="52887" x="4608513" y="2622550"/>
          <p14:tracePt t="52895" x="4608513" y="2628900"/>
          <p14:tracePt t="52910" x="4608513" y="2657475"/>
          <p14:tracePt t="52927" x="4608513" y="2693988"/>
          <p14:tracePt t="52946" x="4622800" y="2722563"/>
          <p14:tracePt t="52961" x="4629150" y="2743200"/>
          <p14:tracePt t="52978" x="4629150" y="2757488"/>
          <p14:tracePt t="53083" x="4629150" y="2765425"/>
          <p14:tracePt t="53108" x="4629150" y="2779713"/>
          <p14:tracePt t="53115" x="4629150" y="2786063"/>
          <p14:tracePt t="53121" x="4637088" y="2794000"/>
          <p14:tracePt t="53130" x="4637088" y="2808288"/>
          <p14:tracePt t="53147" x="4643438" y="2822575"/>
          <p14:tracePt t="53164" x="4643438" y="2836863"/>
          <p14:tracePt t="53182" x="4651375" y="2865438"/>
          <p14:tracePt t="53198" x="4657725" y="2886075"/>
          <p14:tracePt t="53214" x="4657725" y="2894013"/>
          <p14:tracePt t="53232" x="4657725" y="2900363"/>
          <p14:tracePt t="53249" x="4657725" y="2914650"/>
          <p14:tracePt t="53268" x="4657725" y="2936875"/>
          <p14:tracePt t="53300" x="4657725" y="2943225"/>
          <p14:tracePt t="53317" x="4657725" y="2951163"/>
          <p14:tracePt t="53334" x="4657725" y="2957513"/>
          <p14:tracePt t="53350" x="4657725" y="2965450"/>
          <p14:tracePt t="53372" x="4657725" y="2971800"/>
          <p14:tracePt t="53387" x="4657725" y="2979738"/>
          <p14:tracePt t="53402" x="4657725" y="2994025"/>
          <p14:tracePt t="53418" x="4657725" y="3000375"/>
          <p14:tracePt t="53452" x="4657725" y="3014663"/>
          <p14:tracePt t="53469" x="4657725" y="3036888"/>
          <p14:tracePt t="53486" x="4657725" y="3043238"/>
          <p14:tracePt t="53503" x="4657725" y="3071813"/>
          <p14:tracePt t="53522" x="4657725" y="3079750"/>
          <p14:tracePt t="53555" x="4657725" y="3086100"/>
          <p14:tracePt t="55495" x="4665663" y="3086100"/>
          <p14:tracePt t="55503" x="4694238" y="3086100"/>
          <p14:tracePt t="55511" x="4714875" y="3086100"/>
          <p14:tracePt t="55520" x="4743450" y="3086100"/>
          <p14:tracePt t="55536" x="4851400" y="3086100"/>
          <p14:tracePt t="55553" x="4929188" y="3086100"/>
          <p14:tracePt t="55570" x="4972050" y="3086100"/>
          <p14:tracePt t="55587" x="4986338" y="3079750"/>
          <p14:tracePt t="55604" x="5000625" y="3079750"/>
          <p14:tracePt t="56764" x="5000625" y="3071813"/>
          <p14:tracePt t="56779" x="5000625" y="3057525"/>
          <p14:tracePt t="56794" x="5000625" y="3051175"/>
          <p14:tracePt t="56803" x="5000625" y="3043238"/>
          <p14:tracePt t="56816" x="5000625" y="3036888"/>
          <p14:tracePt t="56832" x="5000625" y="3028950"/>
          <p14:tracePt t="56842" x="5000625" y="3022600"/>
          <p14:tracePt t="56859" x="4979988" y="2994025"/>
          <p14:tracePt t="56875" x="4979988" y="2971800"/>
          <p14:tracePt t="56892" x="4965700" y="2936875"/>
          <p14:tracePt t="56909" x="4957763" y="2908300"/>
          <p14:tracePt t="56926" x="4951413" y="2894013"/>
          <p14:tracePt t="56943" x="4937125" y="2879725"/>
          <p14:tracePt t="56959" x="4937125" y="2865438"/>
          <p14:tracePt t="56993" x="4937125" y="2857500"/>
          <p14:tracePt t="57148" x="4937125" y="2865438"/>
          <p14:tracePt t="57153" x="4937125" y="2879725"/>
          <p14:tracePt t="57162" x="4937125" y="2886075"/>
          <p14:tracePt t="57181" x="4937125" y="2908300"/>
          <p14:tracePt t="57198" x="4937125" y="2922588"/>
          <p14:tracePt t="57214" x="4937125" y="2943225"/>
          <p14:tracePt t="57231" x="4937125" y="2979738"/>
          <p14:tracePt t="57247" x="4943475" y="3008313"/>
          <p14:tracePt t="57265" x="4943475" y="3028950"/>
          <p14:tracePt t="57283" x="4951413" y="3043238"/>
          <p14:tracePt t="57298" x="4951413" y="3057525"/>
          <p14:tracePt t="57315" x="4951413" y="3065463"/>
          <p14:tracePt t="57332" x="4957763" y="3079750"/>
          <p14:tracePt t="57464" x="4957763" y="3086100"/>
          <p14:tracePt t="59198" x="4957763" y="3094038"/>
          <p14:tracePt t="61314" x="4951413" y="3094038"/>
          <p14:tracePt t="61348" x="4943475" y="3094038"/>
          <p14:tracePt t="61364" x="4937125" y="3094038"/>
          <p14:tracePt t="61386" x="4937125" y="3100388"/>
          <p14:tracePt t="61410" x="4929188" y="3100388"/>
          <p14:tracePt t="61434" x="4922838" y="3100388"/>
          <p14:tracePt t="61448" x="4922838" y="3108325"/>
          <p14:tracePt t="61458" x="4914900" y="3108325"/>
          <p14:tracePt t="61468" x="4908550" y="3108325"/>
          <p14:tracePt t="61489" x="4900613" y="3108325"/>
          <p14:tracePt t="61501" x="4894263" y="3108325"/>
          <p14:tracePt t="61518" x="4865688" y="3108325"/>
          <p14:tracePt t="61534" x="4837113" y="3108325"/>
          <p14:tracePt t="61551" x="4808538" y="3108325"/>
          <p14:tracePt t="61568" x="4786313" y="3108325"/>
          <p14:tracePt t="61585" x="4772025" y="3108325"/>
          <p14:tracePt t="61603" x="4757738" y="3108325"/>
          <p14:tracePt t="61619" x="4743450" y="3108325"/>
          <p14:tracePt t="61636" x="4729163" y="3108325"/>
          <p14:tracePt t="61653" x="4714875" y="3108325"/>
          <p14:tracePt t="61669" x="4700588" y="3100388"/>
          <p14:tracePt t="61688" x="4686300" y="3094038"/>
          <p14:tracePt t="61705" x="4665663" y="3094038"/>
          <p14:tracePt t="61722" x="4643438" y="3094038"/>
          <p14:tracePt t="61739" x="4629150" y="3094038"/>
          <p14:tracePt t="61755" x="4594225" y="3094038"/>
          <p14:tracePt t="61788" x="4579938" y="3094038"/>
          <p14:tracePt t="61805" x="4572000" y="3094038"/>
          <p14:tracePt t="61822" x="4557713" y="3086100"/>
          <p14:tracePt t="61839" x="4551363" y="3079750"/>
          <p14:tracePt t="61857" x="4543425" y="3079750"/>
          <p14:tracePt t="61944" x="4537075" y="3079750"/>
          <p14:tracePt t="62325" x="4551363" y="3079750"/>
          <p14:tracePt t="62333" x="4565650" y="3071813"/>
          <p14:tracePt t="62455" x="4565650" y="3065463"/>
          <p14:tracePt t="62558" x="4572000" y="3065463"/>
          <p14:tracePt t="62620" x="4572000" y="3057525"/>
          <p14:tracePt t="62628" x="4586288" y="3057525"/>
          <p14:tracePt t="62636" x="4600575" y="3057525"/>
          <p14:tracePt t="62652" x="4614863" y="3057525"/>
          <p14:tracePt t="62713" x="4622800" y="3057525"/>
          <p14:tracePt t="62728" x="4622800" y="3051175"/>
          <p14:tracePt t="62739" x="4637088" y="3051175"/>
          <p14:tracePt t="62745" x="4643438" y="3051175"/>
          <p14:tracePt t="62754" x="4651375" y="3051175"/>
          <p14:tracePt t="62771" x="4665663" y="3051175"/>
          <p14:tracePt t="62788" x="4672013" y="3051175"/>
          <p14:tracePt t="62975" x="4665663" y="3051175"/>
          <p14:tracePt t="62988" x="4657725" y="3051175"/>
          <p14:tracePt t="63012" x="4657725" y="3057525"/>
          <p14:tracePt t="63028" x="4657725" y="3065463"/>
          <p14:tracePt t="63034" x="4651375" y="3065463"/>
          <p14:tracePt t="63049" x="4643438" y="3071813"/>
          <p14:tracePt t="63060" x="4637088" y="3079750"/>
          <p14:tracePt t="63076" x="4622800" y="3094038"/>
          <p14:tracePt t="63093" x="4608513" y="3100388"/>
          <p14:tracePt t="63110" x="4586288" y="3128963"/>
          <p14:tracePt t="63127" x="4572000" y="3143250"/>
          <p14:tracePt t="63144" x="4565650" y="3151188"/>
          <p14:tracePt t="63161" x="4557713" y="3151188"/>
          <p14:tracePt t="63177" x="4557713" y="3157538"/>
          <p14:tracePt t="63279" x="4557713" y="3165475"/>
          <p14:tracePt t="63287" x="4551363" y="3165475"/>
          <p14:tracePt t="63303" x="4543425" y="3171825"/>
          <p14:tracePt t="63340" x="4543425" y="3179763"/>
          <p14:tracePt t="63396" x="4543425" y="3186113"/>
          <p14:tracePt t="63425" x="4543425" y="3194050"/>
          <p14:tracePt t="63448" x="4543425" y="3200400"/>
          <p14:tracePt t="63455" x="4543425" y="3208338"/>
          <p14:tracePt t="63465" x="4537075" y="3214688"/>
          <p14:tracePt t="63482" x="4537075" y="3222625"/>
          <p14:tracePt t="63504" x="4537075" y="3228975"/>
          <p14:tracePt t="63519" x="4537075" y="3236913"/>
          <p14:tracePt t="63539" x="4537075" y="3243263"/>
          <p14:tracePt t="63551" x="4537075" y="3251200"/>
          <p14:tracePt t="63583" x="4537075" y="3257550"/>
          <p14:tracePt t="63599" x="4537075" y="3265488"/>
          <p14:tracePt t="63607" x="4537075" y="3271838"/>
          <p14:tracePt t="63620" x="4537075" y="3279775"/>
          <p14:tracePt t="63635" x="4537075" y="3294063"/>
          <p14:tracePt t="63654" x="4543425" y="3308350"/>
          <p14:tracePt t="63671" x="4543425" y="3322638"/>
          <p14:tracePt t="63688" x="4551363" y="3336925"/>
          <p14:tracePt t="63741" x="4551363" y="3343275"/>
          <p14:tracePt t="63754" x="4551363" y="3351213"/>
          <p14:tracePt t="63775" x="4551363" y="3357563"/>
          <p14:tracePt t="63791" x="4557713" y="3357563"/>
          <p14:tracePt t="63807" x="4565650" y="3371850"/>
          <p14:tracePt t="63854" x="4572000" y="3379788"/>
          <p14:tracePt t="63920" x="4572000" y="3386138"/>
          <p14:tracePt t="63953" x="4572000" y="3394075"/>
          <p14:tracePt t="63959" x="4572000" y="3400425"/>
          <p14:tracePt t="63974" x="4579938" y="3408363"/>
          <p14:tracePt t="63991" x="4586288" y="3422650"/>
          <p14:tracePt t="64008" x="4586288" y="3429000"/>
          <p14:tracePt t="64024" x="4586288" y="3443288"/>
          <p14:tracePt t="64089" x="4594225" y="3443288"/>
          <p14:tracePt t="64097" x="4594225" y="3451225"/>
          <p14:tracePt t="64135" x="4594225" y="3457575"/>
          <p14:tracePt t="64161" x="4594225" y="3471863"/>
          <p14:tracePt t="64176" x="4594225" y="3479800"/>
          <p14:tracePt t="64183" x="4600575" y="3479800"/>
          <p14:tracePt t="64194" x="4600575" y="3486150"/>
          <p14:tracePt t="64211" x="4600575" y="3494088"/>
          <p14:tracePt t="65372" x="4608513" y="3494088"/>
          <p14:tracePt t="65380" x="4614863" y="3494088"/>
          <p14:tracePt t="65412" x="4622800" y="3494088"/>
          <p14:tracePt t="65435" x="4629150" y="3494088"/>
          <p14:tracePt t="65439" x="4637088" y="3494088"/>
          <p14:tracePt t="65480" x="4643438" y="3494088"/>
          <p14:tracePt t="65497" x="4651375" y="3494088"/>
          <p14:tracePt t="65518" x="4657725" y="3494088"/>
          <p14:tracePt t="65525" x="4657725" y="3500438"/>
          <p14:tracePt t="65536" x="4665663" y="3500438"/>
          <p14:tracePt t="65557" x="4672013" y="3500438"/>
          <p14:tracePt t="65823" x="4679950" y="3500438"/>
          <p14:tracePt t="65840" x="4686300" y="3500438"/>
          <p14:tracePt t="65851" x="4694238" y="3500438"/>
          <p14:tracePt t="65864" x="4700588" y="3500438"/>
          <p14:tracePt t="65879" x="4708525" y="3500438"/>
          <p14:tracePt t="65890" x="4714875" y="3500438"/>
          <p14:tracePt t="65906" x="4729163" y="3508375"/>
          <p14:tracePt t="65923" x="4737100" y="3508375"/>
          <p14:tracePt t="65939" x="4743450" y="3508375"/>
          <p14:tracePt t="65957" x="4751388" y="3508375"/>
          <p14:tracePt t="65973" x="4757738" y="3508375"/>
          <p14:tracePt t="65992" x="4765675" y="3508375"/>
          <p14:tracePt t="66012" x="4772025" y="3508375"/>
          <p14:tracePt t="66026" x="4779963" y="3514725"/>
          <p14:tracePt t="66041" x="4794250" y="3514725"/>
          <p14:tracePt t="66060" x="4800600" y="3514725"/>
          <p14:tracePt t="66660" x="4808538" y="3514725"/>
          <p14:tracePt t="66667" x="4808538" y="3508375"/>
          <p14:tracePt t="66675" x="4814888" y="3500438"/>
          <p14:tracePt t="66685" x="4822825" y="3500438"/>
          <p14:tracePt t="66702" x="4829175" y="3486150"/>
          <p14:tracePt t="66720" x="4829175" y="3479800"/>
          <p14:tracePt t="66736" x="4837113" y="3479800"/>
          <p14:tracePt t="66753" x="4837113" y="3471863"/>
          <p14:tracePt t="66862" x="4837113" y="3457575"/>
          <p14:tracePt t="66869" x="4837113" y="3436938"/>
          <p14:tracePt t="66876" x="4843463" y="3429000"/>
          <p14:tracePt t="66888" x="4843463" y="3422650"/>
          <p14:tracePt t="66905" x="4843463" y="3414713"/>
          <p14:tracePt t="66923" x="4843463" y="3386138"/>
          <p14:tracePt t="66971" x="4843463" y="3379788"/>
          <p14:tracePt t="67011" x="4843463" y="3371850"/>
          <p14:tracePt t="67018" x="4843463" y="3365500"/>
          <p14:tracePt t="67025" x="4843463" y="3357563"/>
          <p14:tracePt t="67041" x="4843463" y="3336925"/>
          <p14:tracePt t="67059" x="4843463" y="3308350"/>
          <p14:tracePt t="67076" x="4837113" y="3271838"/>
          <p14:tracePt t="67095" x="4837113" y="3243263"/>
          <p14:tracePt t="67109" x="4837113" y="3236913"/>
          <p14:tracePt t="67126" x="4814888" y="3194050"/>
          <p14:tracePt t="67143" x="4814888" y="3171825"/>
          <p14:tracePt t="67160" x="4808538" y="3157538"/>
          <p14:tracePt t="67245" x="4808538" y="3151188"/>
          <p14:tracePt t="67253" x="4800600" y="3143250"/>
          <p14:tracePt t="67261" x="4786313" y="3128963"/>
          <p14:tracePt t="67278" x="4772025" y="3108325"/>
          <p14:tracePt t="67295" x="4772025" y="3094038"/>
          <p14:tracePt t="67312" x="4772025" y="3079750"/>
          <p14:tracePt t="67329" x="4772025" y="3057525"/>
          <p14:tracePt t="67347" x="4765675" y="3036888"/>
          <p14:tracePt t="67364" x="4751388" y="3022600"/>
          <p14:tracePt t="67381" x="4743450" y="3000375"/>
          <p14:tracePt t="67398" x="4737100" y="2994025"/>
          <p14:tracePt t="67413" x="4737100" y="2979738"/>
          <p14:tracePt t="67430" x="4737100" y="2965450"/>
          <p14:tracePt t="67464" x="4737100" y="2951163"/>
          <p14:tracePt t="67481" x="4729163" y="2943225"/>
          <p14:tracePt t="67525" x="4729163" y="2936875"/>
          <p14:tracePt t="67543" x="4722813" y="2928938"/>
          <p14:tracePt t="67776" x="4722813" y="2951163"/>
          <p14:tracePt t="67787" x="4722813" y="2965450"/>
          <p14:tracePt t="67793" x="4722813" y="2979738"/>
          <p14:tracePt t="67805" x="4722813" y="2986088"/>
          <p14:tracePt t="67822" x="4729163" y="3043238"/>
          <p14:tracePt t="67839" x="4737100" y="3079750"/>
          <p14:tracePt t="67856" x="4743450" y="3136900"/>
          <p14:tracePt t="67873" x="4751388" y="3228975"/>
          <p14:tracePt t="67891" x="4765675" y="3300413"/>
          <p14:tracePt t="67906" x="4772025" y="3357563"/>
          <p14:tracePt t="67922" x="4786313" y="3422650"/>
          <p14:tracePt t="67938" x="4786313" y="3457575"/>
          <p14:tracePt t="67956" x="4794250" y="3479800"/>
          <p14:tracePt t="67973" x="4794250" y="3494088"/>
          <p14:tracePt t="67990" x="4794250" y="3508375"/>
          <p14:tracePt t="68006" x="4794250" y="3522663"/>
          <p14:tracePt t="68024" x="4794250" y="3551238"/>
          <p14:tracePt t="68041" x="4800600" y="3571875"/>
          <p14:tracePt t="68057" x="4808538" y="3579813"/>
          <p14:tracePt t="68268" x="4822825" y="3579813"/>
          <p14:tracePt t="68275" x="4837113" y="3571875"/>
          <p14:tracePt t="68284" x="4857750" y="3565525"/>
          <p14:tracePt t="68295" x="4879975" y="3565525"/>
          <p14:tracePt t="68312" x="4894263" y="3557588"/>
          <p14:tracePt t="68329" x="4900613" y="3551238"/>
          <p14:tracePt t="68346" x="4914900" y="3551238"/>
          <p14:tracePt t="68464" x="4922838" y="3551238"/>
          <p14:tracePt t="68480" x="4929188" y="3543300"/>
          <p14:tracePt t="68509" x="4937125" y="3543300"/>
          <p14:tracePt t="68527" x="4943475" y="3543300"/>
          <p14:tracePt t="68652" x="4951413" y="3543300"/>
          <p14:tracePt t="68669" x="4957763" y="3543300"/>
          <p14:tracePt t="68683" x="4972050" y="3543300"/>
          <p14:tracePt t="68693" x="4979988" y="3536950"/>
          <p14:tracePt t="68702" x="4986338" y="3536950"/>
          <p14:tracePt t="68721" x="4994275" y="3536950"/>
          <p14:tracePt t="68743" x="5000625" y="3536950"/>
          <p14:tracePt t="68752" x="5008563" y="3536950"/>
          <p14:tracePt t="68775" x="5014913" y="3536950"/>
          <p14:tracePt t="68791" x="5022850" y="3536950"/>
          <p14:tracePt t="68816" x="5029200" y="3536950"/>
          <p14:tracePt t="68828" x="5037138" y="3536950"/>
          <p14:tracePt t="68871" x="5043488" y="3536950"/>
          <p14:tracePt t="68894" x="5051425" y="3536950"/>
          <p14:tracePt t="68910" x="5057775" y="3536950"/>
          <p14:tracePt t="68919" x="5065713" y="3536950"/>
          <p14:tracePt t="68942" x="5072063" y="3536950"/>
          <p14:tracePt t="69012" x="5080000" y="3536950"/>
          <p14:tracePt t="69043" x="5086350" y="3536950"/>
          <p14:tracePt t="69058" x="5094288" y="3536950"/>
          <p14:tracePt t="69103" x="5100638" y="3536950"/>
          <p14:tracePt t="69110" x="5108575" y="3536950"/>
          <p14:tracePt t="69118" x="5114925" y="3536950"/>
          <p14:tracePt t="69128" x="5122863" y="3536950"/>
          <p14:tracePt t="69145" x="5137150" y="3536950"/>
          <p14:tracePt t="69160" x="5157788" y="3536950"/>
          <p14:tracePt t="69175" x="5165725" y="3536950"/>
          <p14:tracePt t="69193" x="5180013" y="3536950"/>
          <p14:tracePt t="70535" x="5186363" y="3536950"/>
          <p14:tracePt t="70568" x="5194300" y="3536950"/>
          <p14:tracePt t="70636" x="5200650" y="3536950"/>
          <p14:tracePt t="70724" x="5208588" y="3536950"/>
          <p14:tracePt t="70900" x="5214938" y="3536950"/>
          <p14:tracePt t="70923" x="5222875" y="3536950"/>
          <p14:tracePt t="70939" x="5229225" y="3536950"/>
          <p14:tracePt t="70948" x="5237163" y="3536950"/>
          <p14:tracePt t="71019" x="5243513" y="3536950"/>
          <p14:tracePt t="71043" x="5251450" y="3536950"/>
          <p14:tracePt t="71052" x="5257800" y="3536950"/>
          <p14:tracePt t="71067" x="5265738" y="3536950"/>
          <p14:tracePt t="71075" x="5272088" y="3536950"/>
          <p14:tracePt t="71090" x="5286375" y="3536950"/>
          <p14:tracePt t="71124" x="5294313" y="3536950"/>
          <p14:tracePt t="71353" x="5300663" y="3536950"/>
          <p14:tracePt t="71416" x="5308600" y="3536950"/>
          <p14:tracePt t="72416" x="5314950" y="3536950"/>
          <p14:tracePt t="72441" x="5322888" y="3536950"/>
          <p14:tracePt t="72464" x="5329238" y="3536950"/>
          <p14:tracePt t="72473" x="5337175" y="3536950"/>
          <p14:tracePt t="72509" x="5343525" y="3536950"/>
          <p14:tracePt t="72541" x="5351463" y="3536950"/>
          <p14:tracePt t="73879" x="5351463" y="3529013"/>
          <p14:tracePt t="73893" x="5343525" y="3529013"/>
          <p14:tracePt t="73917" x="5337175" y="3529013"/>
          <p14:tracePt t="73942" x="5329238" y="3529013"/>
          <p14:tracePt t="73978" x="5322888" y="3529013"/>
          <p14:tracePt t="74041" x="5314950" y="3529013"/>
          <p14:tracePt t="74055" x="5308600" y="3529013"/>
          <p14:tracePt t="74151" x="5300663" y="3529013"/>
          <p14:tracePt t="74192" x="5294313" y="3529013"/>
          <p14:tracePt t="74198" x="5286375" y="3529013"/>
          <p14:tracePt t="74210" x="5265738" y="3529013"/>
          <p14:tracePt t="74245" x="5251450" y="3529013"/>
          <p14:tracePt t="74258" x="5237163" y="3529013"/>
          <p14:tracePt t="74275" x="5229225" y="3529013"/>
          <p14:tracePt t="74293" x="5214938" y="3529013"/>
          <p14:tracePt t="74310" x="5194300" y="3529013"/>
          <p14:tracePt t="74327" x="5180013" y="3536950"/>
          <p14:tracePt t="74343" x="5143500" y="3536950"/>
          <p14:tracePt t="74363" x="5129213" y="3536950"/>
          <p14:tracePt t="74378" x="5114925" y="3536950"/>
          <p14:tracePt t="74394" x="5086350" y="3536950"/>
          <p14:tracePt t="74411" x="5080000" y="3543300"/>
          <p14:tracePt t="74428" x="5057775" y="3543300"/>
          <p14:tracePt t="74445" x="5051425" y="3551238"/>
          <p14:tracePt t="74462" x="5008563" y="3551238"/>
          <p14:tracePt t="74479" x="4979988" y="3551238"/>
          <p14:tracePt t="74496" x="4951413" y="3551238"/>
          <p14:tracePt t="74513" x="4937125" y="3557588"/>
          <p14:tracePt t="74530" x="4929188" y="3565525"/>
          <p14:tracePt t="74547" x="4908550" y="3565525"/>
          <p14:tracePt t="74564" x="4908550" y="3571875"/>
          <p14:tracePt t="74582" x="4900613" y="3571875"/>
          <p14:tracePt t="74598" x="4886325" y="3571875"/>
          <p14:tracePt t="74615" x="4886325" y="3586163"/>
          <p14:tracePt t="74632" x="4857750" y="3586163"/>
          <p14:tracePt t="74650" x="4829175" y="3586163"/>
          <p14:tracePt t="74668" x="4794250" y="3586163"/>
          <p14:tracePt t="74682" x="4765675" y="3586163"/>
          <p14:tracePt t="74701" x="4743450" y="3594100"/>
          <p14:tracePt t="74718" x="4714875" y="3600450"/>
          <p14:tracePt t="74735" x="4694238" y="3600450"/>
          <p14:tracePt t="74752" x="4672013" y="3600450"/>
          <p14:tracePt t="74768" x="4651375" y="3600450"/>
          <p14:tracePt t="74786" x="4579938" y="3614738"/>
          <p14:tracePt t="74802" x="4522788" y="3629025"/>
          <p14:tracePt t="74818" x="4486275" y="3643313"/>
          <p14:tracePt t="74835" x="4437063" y="3651250"/>
          <p14:tracePt t="74852" x="4379913" y="3671888"/>
          <p14:tracePt t="74870" x="4337050" y="3686175"/>
          <p14:tracePt t="74887" x="4300538" y="3694113"/>
          <p14:tracePt t="74903" x="4286250" y="3694113"/>
          <p14:tracePt t="74919" x="4251325" y="3694113"/>
          <p14:tracePt t="74937" x="4214813" y="3694113"/>
          <p14:tracePt t="74938" x="4200525" y="3694113"/>
          <p14:tracePt t="74955" x="4151313" y="3694113"/>
          <p14:tracePt t="74972" x="4114800" y="3694113"/>
          <p14:tracePt t="74987" x="4071938" y="3694113"/>
          <p14:tracePt t="75006" x="4043363" y="3694113"/>
          <p14:tracePt t="75023" x="4022725" y="3694113"/>
          <p14:tracePt t="75025" x="4014788" y="3694113"/>
          <p14:tracePt t="75045" x="4014788" y="3686175"/>
          <p14:tracePt t="75057" x="4008438" y="3686175"/>
          <p14:tracePt t="75321" x="4008438" y="3679825"/>
          <p14:tracePt t="75452" x="4008438" y="3671888"/>
          <p14:tracePt t="75485" x="4014788" y="3657600"/>
          <p14:tracePt t="75493" x="4022725" y="3651250"/>
          <p14:tracePt t="75501" x="4022725" y="3636963"/>
          <p14:tracePt t="75512" x="4037013" y="3622675"/>
          <p14:tracePt t="75530" x="4051300" y="3579813"/>
          <p14:tracePt t="75546" x="4065588" y="3543300"/>
          <p14:tracePt t="75564" x="4079875" y="3529013"/>
          <p14:tracePt t="75582" x="4079875" y="3514725"/>
          <p14:tracePt t="75599" x="4086225" y="3508375"/>
          <p14:tracePt t="75615" x="4086225" y="3494088"/>
          <p14:tracePt t="75632" x="4086225" y="3479800"/>
          <p14:tracePt t="75665" x="4086225" y="3465513"/>
          <p14:tracePt t="75682" x="4094163" y="3436938"/>
          <p14:tracePt t="75699" x="4108450" y="3400425"/>
          <p14:tracePt t="75716" x="4108450" y="3371850"/>
          <p14:tracePt t="75735" x="4129088" y="3322638"/>
          <p14:tracePt t="75751" x="4129088" y="3308350"/>
          <p14:tracePt t="75768" x="4137025" y="3286125"/>
          <p14:tracePt t="75786" x="4137025" y="3271838"/>
          <p14:tracePt t="75801" x="4143375" y="3257550"/>
          <p14:tracePt t="75819" x="4143375" y="3236913"/>
          <p14:tracePt t="75835" x="4143375" y="3186113"/>
          <p14:tracePt t="75836" x="4143375" y="3165475"/>
          <p14:tracePt t="75852" x="4143375" y="3136900"/>
          <p14:tracePt t="75868" x="4143375" y="3094038"/>
          <p14:tracePt t="75885" x="4143375" y="3043238"/>
          <p14:tracePt t="75902" x="4151313" y="3022600"/>
          <p14:tracePt t="75921" x="4151313" y="3000375"/>
          <p14:tracePt t="76089" x="4151313" y="3014663"/>
          <p14:tracePt t="76098" x="4151313" y="3028950"/>
          <p14:tracePt t="76107" x="4151313" y="3043238"/>
          <p14:tracePt t="76123" x="4151313" y="3086100"/>
          <p14:tracePt t="76140" x="4143375" y="3194050"/>
          <p14:tracePt t="76157" x="4137025" y="3271838"/>
          <p14:tracePt t="76174" x="4129088" y="3351213"/>
          <p14:tracePt t="76190" x="4129088" y="3414713"/>
          <p14:tracePt t="76208" x="4122738" y="3451225"/>
          <p14:tracePt t="76224" x="4114800" y="3465513"/>
          <p14:tracePt t="76241" x="4114800" y="3479800"/>
          <p14:tracePt t="76258" x="4114800" y="3500438"/>
          <p14:tracePt t="76275" x="4114800" y="3529013"/>
          <p14:tracePt t="76292" x="4122738" y="3536950"/>
          <p14:tracePt t="76309" x="4122738" y="3543300"/>
          <p14:tracePt t="76326" x="4122738" y="3557588"/>
          <p14:tracePt t="76343" x="4122738" y="3565525"/>
          <p14:tracePt t="76361" x="4122738" y="3579813"/>
          <p14:tracePt t="76377" x="4122738" y="3586163"/>
          <p14:tracePt t="76394" x="4129088" y="3600450"/>
          <p14:tracePt t="76411" x="4129088" y="3622675"/>
          <p14:tracePt t="76429" x="4129088" y="3636963"/>
          <p14:tracePt t="76446" x="4137025" y="3651250"/>
          <p14:tracePt t="76463" x="4137025" y="3657600"/>
          <p14:tracePt t="76479" x="4137025" y="3665538"/>
          <p14:tracePt t="76512" x="4137025" y="3671888"/>
          <p14:tracePt t="76534" x="4137025" y="3686175"/>
          <p14:tracePt t="76546" x="4143375" y="3700463"/>
          <p14:tracePt t="76563" x="4143375" y="3708400"/>
          <p14:tracePt t="76580" x="4143375" y="3714750"/>
          <p14:tracePt t="76597" x="4143375" y="3722688"/>
          <p14:tracePt t="76631" x="4143375" y="3729038"/>
          <p14:tracePt t="76860" x="4151313" y="3729038"/>
          <p14:tracePt t="76901" x="4157663" y="3729038"/>
          <p14:tracePt t="76916" x="4157663" y="3722688"/>
          <p14:tracePt t="76923" x="4165600" y="3722688"/>
          <p14:tracePt t="76939" x="4171950" y="3714750"/>
          <p14:tracePt t="76952" x="4194175" y="3700463"/>
          <p14:tracePt t="76970" x="4208463" y="3694113"/>
          <p14:tracePt t="76987" x="4222750" y="3694113"/>
          <p14:tracePt t="77004" x="4243388" y="3694113"/>
          <p14:tracePt t="77022" x="4251325" y="3694113"/>
          <p14:tracePt t="77038" x="4271963" y="3694113"/>
          <p14:tracePt t="77055" x="4294188" y="3694113"/>
          <p14:tracePt t="77071" x="4314825" y="3694113"/>
          <p14:tracePt t="77089" x="4337050" y="3694113"/>
          <p14:tracePt t="77107" x="4357688" y="3694113"/>
          <p14:tracePt t="77124" x="4379913" y="3686175"/>
          <p14:tracePt t="77141" x="4386263" y="3686175"/>
          <p14:tracePt t="77156" x="4386263" y="3679825"/>
          <p14:tracePt t="77173" x="4394200" y="3679825"/>
          <p14:tracePt t="77219" x="4400550" y="3679825"/>
          <p14:tracePt t="77267" x="4408488" y="3679825"/>
          <p14:tracePt t="77284" x="4414838" y="3679825"/>
          <p14:tracePt t="77416" x="4422775" y="3679825"/>
          <p14:tracePt t="77427" x="4429125" y="3679825"/>
          <p14:tracePt t="77434" x="4437063" y="3686175"/>
          <p14:tracePt t="77446" x="4451350" y="3686175"/>
          <p14:tracePt t="77461" x="4479925" y="3700463"/>
          <p14:tracePt t="77478" x="4486275" y="3700463"/>
          <p14:tracePt t="77495" x="4494213" y="3700463"/>
          <p14:tracePt t="77556" x="4500563" y="3700463"/>
          <p14:tracePt t="77620" x="4508500" y="3700463"/>
          <p14:tracePt t="77625" x="4514850" y="3700463"/>
          <p14:tracePt t="77752" x="4522788" y="3700463"/>
          <p14:tracePt t="77813" x="4529138" y="3700463"/>
          <p14:tracePt t="77907" x="4537075" y="3700463"/>
          <p14:tracePt t="77915" x="4543425" y="3700463"/>
          <p14:tracePt t="78276" x="4551363" y="3700463"/>
          <p14:tracePt t="78297" x="4557713" y="3700463"/>
          <p14:tracePt t="78305" x="4572000" y="3700463"/>
          <p14:tracePt t="78313" x="4579938" y="3700463"/>
          <p14:tracePt t="78325" x="4594225" y="3708400"/>
          <p14:tracePt t="78342" x="4629150" y="3722688"/>
          <p14:tracePt t="78359" x="4657725" y="3729038"/>
          <p14:tracePt t="78376" x="4672013" y="3736975"/>
          <p14:tracePt t="78394" x="4686300" y="3736975"/>
          <p14:tracePt t="79024" x="4694238" y="3736975"/>
          <p14:tracePt t="79047" x="4700588" y="3736975"/>
          <p14:tracePt t="79065" x="4708525" y="3736975"/>
          <p14:tracePt t="79071" x="4714875" y="3736975"/>
          <p14:tracePt t="79079" x="4722813" y="3736975"/>
          <p14:tracePt t="79096" x="4729163" y="3736975"/>
          <p14:tracePt t="79125" x="4737100" y="3729038"/>
          <p14:tracePt t="79132" x="4743450" y="3729038"/>
          <p14:tracePt t="79172" x="4743450" y="3722688"/>
          <p14:tracePt t="79211" x="4751388" y="3722688"/>
          <p14:tracePt t="79243" x="4765675" y="3722688"/>
          <p14:tracePt t="79251" x="4772025" y="3722688"/>
          <p14:tracePt t="79259" x="4772025" y="3714750"/>
          <p14:tracePt t="79478" x="4779963" y="3714750"/>
          <p14:tracePt t="80696" x="4786313" y="3714750"/>
          <p14:tracePt t="80727" x="4786313" y="3708400"/>
          <p14:tracePt t="80743" x="4786313" y="3700463"/>
          <p14:tracePt t="80751" x="4786313" y="3694113"/>
          <p14:tracePt t="80764" x="4786313" y="3686175"/>
          <p14:tracePt t="80781" x="4779963" y="3679825"/>
          <p14:tracePt t="87655" x="4779963" y="3686175"/>
          <p14:tracePt t="87663" x="4772025" y="3686175"/>
          <p14:tracePt t="87672" x="4772025" y="3694113"/>
          <p14:tracePt t="87681" x="4772025" y="3700463"/>
          <p14:tracePt t="87702" x="4772025" y="3714750"/>
          <p14:tracePt t="87728" x="4772025" y="3722688"/>
          <p14:tracePt t="87746" x="4765675" y="3722688"/>
          <p14:tracePt t="87763" x="4751388" y="3722688"/>
          <p14:tracePt t="87780" x="4743450" y="3729038"/>
          <p14:tracePt t="87813" x="4729163" y="3743325"/>
          <p14:tracePt t="87831" x="4722813" y="3757613"/>
          <p14:tracePt t="87849" x="4700588" y="3765550"/>
          <p14:tracePt t="87865" x="4672013" y="3786188"/>
          <p14:tracePt t="87866" x="4665663" y="3800475"/>
          <p14:tracePt t="87882" x="4643438" y="3822700"/>
          <p14:tracePt t="87898" x="4629150" y="3836988"/>
          <p14:tracePt t="87915" x="4614863" y="3865563"/>
          <p14:tracePt t="87932" x="4608513" y="3879850"/>
          <p14:tracePt t="87949" x="4600575" y="3900488"/>
          <p14:tracePt t="87967" x="4586288" y="3908425"/>
          <p14:tracePt t="87985" x="4579938" y="3914775"/>
          <p14:tracePt t="88003" x="4572000" y="3914775"/>
          <p14:tracePt t="88273" x="4586288" y="3914775"/>
          <p14:tracePt t="88304" x="4594225" y="3908425"/>
          <p14:tracePt t="88351" x="4608513" y="3900488"/>
          <p14:tracePt t="88359" x="4614863" y="3900488"/>
          <p14:tracePt t="88367" x="4622800" y="3900488"/>
          <p14:tracePt t="88376" x="4643438" y="3894138"/>
          <p14:tracePt t="88390" x="4679950" y="3894138"/>
          <p14:tracePt t="88407" x="4757738" y="3894138"/>
          <p14:tracePt t="88425" x="4800600" y="3894138"/>
          <p14:tracePt t="88443" x="4865688" y="3900488"/>
          <p14:tracePt t="88457" x="4900613" y="3900488"/>
          <p14:tracePt t="88474" x="4937125" y="3894138"/>
          <p14:tracePt t="88767" x="4937125" y="3886200"/>
          <p14:tracePt t="88821" x="4922838" y="3886200"/>
          <p14:tracePt t="88845" x="4914900" y="3886200"/>
          <p14:tracePt t="88861" x="4908550" y="3886200"/>
          <p14:tracePt t="88870" x="4900613" y="3886200"/>
          <p14:tracePt t="88881" x="4900613" y="3894138"/>
          <p14:tracePt t="88898" x="4894263" y="3894138"/>
          <p14:tracePt t="88921" x="4886325" y="3894138"/>
          <p14:tracePt t="88936" x="4872038" y="3894138"/>
          <p14:tracePt t="88970" x="4865688" y="3894138"/>
          <p14:tracePt t="89039" x="4857750" y="3894138"/>
          <p14:tracePt t="89061" x="4851400" y="3900488"/>
          <p14:tracePt t="89093" x="4843463" y="3900488"/>
          <p14:tracePt t="89303" x="4843463" y="3908425"/>
          <p14:tracePt t="89319" x="4837113" y="3908425"/>
          <p14:tracePt t="89431" x="4829175" y="3908425"/>
          <p14:tracePt t="89462" x="4822825" y="3908425"/>
          <p14:tracePt t="89539" x="4814888" y="3914775"/>
          <p14:tracePt t="89554" x="4808538" y="3914775"/>
          <p14:tracePt t="89578" x="4800600" y="3914775"/>
          <p14:tracePt t="89585" x="4794250" y="3914775"/>
          <p14:tracePt t="89593" x="4786313" y="3914775"/>
          <p14:tracePt t="89610" x="4786313" y="3922713"/>
          <p14:tracePt t="89626" x="4779963" y="3922713"/>
          <p14:tracePt t="89643" x="4772025" y="3922713"/>
          <p14:tracePt t="89662" x="4765675" y="3922713"/>
          <p14:tracePt t="89732" x="4757738" y="3922713"/>
          <p14:tracePt t="89748" x="4751388" y="3929063"/>
          <p14:tracePt t="90352" x="4743450" y="3929063"/>
          <p14:tracePt t="90408" x="4743450" y="3937000"/>
          <p14:tracePt t="90484" x="4737100" y="3937000"/>
          <p14:tracePt t="90500" x="4729163" y="3937000"/>
          <p14:tracePt t="90517" x="4722813" y="3937000"/>
          <p14:tracePt t="90524" x="4714875" y="3937000"/>
          <p14:tracePt t="90541" x="4708525" y="3937000"/>
          <p14:tracePt t="90588" x="4700588" y="3937000"/>
          <p14:tracePt t="90648" x="4694238" y="3937000"/>
          <p14:tracePt t="90655" x="4686300" y="3937000"/>
          <p14:tracePt t="90663" x="4679950" y="3937000"/>
          <p14:tracePt t="90678" x="4672013" y="3937000"/>
          <p14:tracePt t="90694" x="4643438" y="3937000"/>
          <p14:tracePt t="90713" x="4614863" y="3937000"/>
          <p14:tracePt t="90812" x="4608513" y="3937000"/>
          <p14:tracePt t="90993" x="4608513" y="3929063"/>
          <p14:tracePt t="92130" x="4608513" y="3937000"/>
          <p14:tracePt t="92146" x="4608513" y="3943350"/>
          <p14:tracePt t="92163" x="4608513" y="3951288"/>
          <p14:tracePt t="92170" x="4608513" y="3965575"/>
          <p14:tracePt t="92187" x="4608513" y="3971925"/>
          <p14:tracePt t="92203" x="4608513" y="3986213"/>
          <p14:tracePt t="92226" x="4608513" y="3994150"/>
          <p14:tracePt t="92241" x="4608513" y="4008438"/>
          <p14:tracePt t="92280" x="4608513" y="4014788"/>
          <p14:tracePt t="92320" x="4608513" y="4022725"/>
          <p14:tracePt t="92468" x="4608513" y="4029075"/>
          <p14:tracePt t="92482" x="4608513" y="4037013"/>
          <p14:tracePt t="92546" x="4608513" y="4043363"/>
          <p14:tracePt t="92619" x="4608513" y="4051300"/>
          <p14:tracePt t="92634" x="4608513" y="4057650"/>
          <p14:tracePt t="92639" x="4608513" y="4065588"/>
          <p14:tracePt t="92663" x="4608513" y="4071938"/>
          <p14:tracePt t="93838" x="4600575" y="4079875"/>
          <p14:tracePt t="93853" x="4594225" y="4079875"/>
          <p14:tracePt t="93858" x="4586288" y="4079875"/>
          <p14:tracePt t="93866" x="4579938" y="4086225"/>
          <p14:tracePt t="93880" x="4557713" y="4094163"/>
          <p14:tracePt t="93896" x="4543425" y="4094163"/>
          <p14:tracePt t="93913" x="4537075" y="4094163"/>
          <p14:tracePt t="93930" x="4522788" y="4094163"/>
          <p14:tracePt t="93948" x="4494213" y="4094163"/>
          <p14:tracePt t="93964" x="4414838" y="4100513"/>
          <p14:tracePt t="93966" x="4365625" y="4100513"/>
          <p14:tracePt t="93981" x="4314825" y="4100513"/>
          <p14:tracePt t="93998" x="4165600" y="4122738"/>
          <p14:tracePt t="94015" x="4129088" y="4129088"/>
          <p14:tracePt t="94032" x="4114800" y="4137025"/>
          <p14:tracePt t="94288" x="4129088" y="4137025"/>
          <p14:tracePt t="94295" x="4137025" y="4137025"/>
          <p14:tracePt t="94311" x="4151313" y="4137025"/>
          <p14:tracePt t="94321" x="4157663" y="4137025"/>
          <p14:tracePt t="94338" x="4186238" y="4129088"/>
          <p14:tracePt t="94356" x="4222750" y="4129088"/>
          <p14:tracePt t="94373" x="4243388" y="4129088"/>
          <p14:tracePt t="94390" x="4279900" y="4129088"/>
          <p14:tracePt t="94405" x="4314825" y="4129088"/>
          <p14:tracePt t="94422" x="4357688" y="4129088"/>
          <p14:tracePt t="94439" x="4408488" y="4129088"/>
          <p14:tracePt t="94456" x="4457700" y="4137025"/>
          <p14:tracePt t="94472" x="4537075" y="4151313"/>
          <p14:tracePt t="94490" x="4622800" y="4157663"/>
          <p14:tracePt t="94506" x="4665663" y="4157663"/>
          <p14:tracePt t="94523" x="4672013" y="4157663"/>
          <p14:tracePt t="98859" x="4672013" y="4165600"/>
          <p14:tracePt t="98882" x="4672013" y="4171950"/>
          <p14:tracePt t="98931" x="4672013" y="4179888"/>
          <p14:tracePt t="98945" x="4672013" y="4186238"/>
          <p14:tracePt t="98953" x="4672013" y="4194175"/>
          <p14:tracePt t="98984" x="4672013" y="4200525"/>
          <p14:tracePt t="99006" x="4672013" y="4214813"/>
          <p14:tracePt t="99012" x="4679950" y="4214813"/>
          <p14:tracePt t="99045" x="4679950" y="4222750"/>
          <p14:tracePt t="99054" x="4686300" y="4222750"/>
          <p14:tracePt t="99070" x="4686300" y="4229100"/>
          <p14:tracePt t="99082" x="4694238" y="4229100"/>
          <p14:tracePt t="99099" x="4694238" y="4243388"/>
          <p14:tracePt t="99116" x="4700588" y="4243388"/>
          <p14:tracePt t="99134" x="4700588" y="4251325"/>
          <p14:tracePt t="99168" x="4714875" y="4265613"/>
          <p14:tracePt t="99184" x="4714875" y="4271963"/>
          <p14:tracePt t="99444" x="4714875" y="4279900"/>
          <p14:tracePt t="99478" x="4708525" y="4279900"/>
          <p14:tracePt t="99485" x="4700588" y="4286250"/>
          <p14:tracePt t="99523" x="4694238" y="4286250"/>
          <p14:tracePt t="99701" x="4708525" y="4294188"/>
          <p14:tracePt t="99709" x="4737100" y="4294188"/>
          <p14:tracePt t="99717" x="4751388" y="4294188"/>
          <p14:tracePt t="99727" x="4772025" y="4294188"/>
          <p14:tracePt t="99742" x="4794250" y="4294188"/>
          <p14:tracePt t="99759" x="4808538" y="4294188"/>
          <p14:tracePt t="99795" x="4814888" y="4294188"/>
          <p14:tracePt t="99811" x="4822825" y="4294188"/>
          <p14:tracePt t="99827" x="4829175" y="4294188"/>
          <p14:tracePt t="99844" x="4857750" y="4300538"/>
          <p14:tracePt t="99861" x="4886325" y="4308475"/>
          <p14:tracePt t="99877" x="4908550" y="4308475"/>
          <p14:tracePt t="99895" x="4943475" y="4314825"/>
          <p14:tracePt t="99912" x="4986338" y="4322763"/>
          <p14:tracePt t="100055" x="4972050" y="4322763"/>
          <p14:tracePt t="100063" x="4965700" y="4322763"/>
          <p14:tracePt t="100070" x="4937125" y="4322763"/>
          <p14:tracePt t="100082" x="4914900" y="4322763"/>
          <p14:tracePt t="100099" x="4865688" y="4322763"/>
          <p14:tracePt t="100116" x="4822825" y="4322763"/>
          <p14:tracePt t="100132" x="4814888" y="4322763"/>
          <p14:tracePt t="100149" x="4808538" y="4322763"/>
          <p14:tracePt t="100226" x="4800600" y="4322763"/>
          <p14:tracePt t="100233" x="4772025" y="4322763"/>
          <p14:tracePt t="100241" x="4757738" y="4322763"/>
          <p14:tracePt t="100250" x="4737100" y="4322763"/>
          <p14:tracePt t="100267" x="4722813" y="4314825"/>
          <p14:tracePt t="100366" x="4714875" y="4308475"/>
          <p14:tracePt t="100374" x="4708525" y="4308475"/>
          <p14:tracePt t="100387" x="4694238" y="4308475"/>
          <p14:tracePt t="100404" x="4679950" y="4300538"/>
          <p14:tracePt t="100421" x="4672013" y="4300538"/>
          <p14:tracePt t="100763" x="4686300" y="4300538"/>
          <p14:tracePt t="100771" x="4714875" y="4300538"/>
          <p14:tracePt t="100780" x="4737100" y="4308475"/>
          <p14:tracePt t="100793" x="4765675" y="4308475"/>
          <p14:tracePt t="100810" x="4843463" y="4314825"/>
          <p14:tracePt t="100827" x="4872038" y="4314825"/>
          <p14:tracePt t="100843" x="4879975" y="4314825"/>
          <p14:tracePt t="100978" x="4886325" y="4314825"/>
          <p14:tracePt t="100983" x="4894263" y="4314825"/>
          <p14:tracePt t="100997" x="4908550" y="4314825"/>
          <p14:tracePt t="101015" x="4914900" y="4314825"/>
          <p14:tracePt t="101031" x="4937125" y="4314825"/>
          <p14:tracePt t="101048" x="4965700" y="4314825"/>
          <p14:tracePt t="101063" x="5000625" y="4314825"/>
          <p14:tracePt t="101081" x="5014913" y="4322763"/>
          <p14:tracePt t="101099" x="5043488" y="4314825"/>
          <p14:tracePt t="101116" x="5051425" y="4314825"/>
          <p14:tracePt t="101256" x="5057775" y="4314825"/>
          <p14:tracePt t="101263" x="5072063" y="4314825"/>
          <p14:tracePt t="101271" x="5086350" y="4314825"/>
          <p14:tracePt t="101287" x="5094288" y="4314825"/>
          <p14:tracePt t="101300" x="5100638" y="4314825"/>
          <p14:tracePt t="101406" x="5086350" y="4314825"/>
          <p14:tracePt t="101414" x="5051425" y="4308475"/>
          <p14:tracePt t="101421" x="5000625" y="4308475"/>
          <p14:tracePt t="101436" x="4914900" y="4308475"/>
          <p14:tracePt t="101453" x="4829175" y="4308475"/>
          <p14:tracePt t="101470" x="4729163" y="4308475"/>
          <p14:tracePt t="101487" x="4686300" y="4308475"/>
          <p14:tracePt t="101504" x="4665663" y="4308475"/>
          <p14:tracePt t="101571" x="4657725" y="4308475"/>
          <p14:tracePt t="101584" x="4643438" y="4308475"/>
          <p14:tracePt t="101609" x="4637088" y="4308475"/>
          <p14:tracePt t="101796" x="4643438" y="4308475"/>
          <p14:tracePt t="101803" x="4657725" y="4308475"/>
          <p14:tracePt t="101811" x="4694238" y="4308475"/>
          <p14:tracePt t="101826" x="4729163" y="4308475"/>
          <p14:tracePt t="101843" x="4772025" y="4308475"/>
          <p14:tracePt t="101861" x="4822825" y="4308475"/>
          <p14:tracePt t="101877" x="4865688" y="4308475"/>
          <p14:tracePt t="101894" x="4914900" y="4308475"/>
          <p14:tracePt t="101911" x="4951413" y="4308475"/>
          <p14:tracePt t="101928" x="4965700" y="4308475"/>
          <p14:tracePt t="101945" x="4986338" y="4308475"/>
          <p14:tracePt t="101962" x="4994275" y="4308475"/>
          <p14:tracePt t="102240" x="4986338" y="4308475"/>
          <p14:tracePt t="102249" x="4979988" y="4308475"/>
          <p14:tracePt t="102265" x="4979988" y="4314825"/>
          <p14:tracePt t="102319" x="4972050" y="4314825"/>
          <p14:tracePt t="102334" x="4957763" y="4314825"/>
          <p14:tracePt t="102343" x="4951413" y="4314825"/>
          <p14:tracePt t="102353" x="4929188" y="4314825"/>
          <p14:tracePt t="102370" x="4900613" y="4329113"/>
          <p14:tracePt t="102386" x="4886325" y="4329113"/>
          <p14:tracePt t="102403" x="4851400" y="4337050"/>
          <p14:tracePt t="102420" x="4822825" y="4337050"/>
          <p14:tracePt t="102437" x="4808538" y="4337050"/>
          <p14:tracePt t="102454" x="4786313" y="4337050"/>
          <p14:tracePt t="102471" x="4751388" y="4337050"/>
          <p14:tracePt t="102487" x="4714875" y="4337050"/>
          <p14:tracePt t="102505" x="4672013" y="4329113"/>
          <p14:tracePt t="102866" x="4672013" y="4322763"/>
          <p14:tracePt t="102875" x="4679950" y="4322763"/>
          <p14:tracePt t="102882" x="4686300" y="4322763"/>
          <p14:tracePt t="102895" x="4714875" y="4322763"/>
          <p14:tracePt t="102912" x="4743450" y="4322763"/>
          <p14:tracePt t="102928" x="4765675" y="4322763"/>
          <p14:tracePt t="102945" x="4794250" y="4322763"/>
          <p14:tracePt t="102962" x="4822825" y="4322763"/>
          <p14:tracePt t="102979" x="4857750" y="4322763"/>
          <p14:tracePt t="102996" x="4914900" y="4329113"/>
          <p14:tracePt t="103013" x="4957763" y="4329113"/>
          <p14:tracePt t="103030" x="5008563" y="4337050"/>
          <p14:tracePt t="103046" x="5029200" y="4337050"/>
          <p14:tracePt t="103063" x="5051425" y="4337050"/>
          <p14:tracePt t="103080" x="5065713" y="4337050"/>
          <p14:tracePt t="103097" x="5072063" y="4337050"/>
          <p14:tracePt t="103218" x="5080000" y="4337050"/>
          <p14:tracePt t="103507" x="5072063" y="4337050"/>
          <p14:tracePt t="103513" x="5065713" y="4337050"/>
          <p14:tracePt t="103529" x="5057775" y="4337050"/>
          <p14:tracePt t="103538" x="5051425" y="4337050"/>
          <p14:tracePt t="103554" x="5043488" y="4337050"/>
          <p14:tracePt t="103572" x="5037138" y="4337050"/>
          <p14:tracePt t="103588" x="5029200" y="4337050"/>
          <p14:tracePt t="103606" x="5000625" y="4337050"/>
          <p14:tracePt t="103622" x="4972050" y="4329113"/>
          <p14:tracePt t="103639" x="4943475" y="4329113"/>
          <p14:tracePt t="103656" x="4914900" y="4329113"/>
          <p14:tracePt t="103673" x="4908550" y="4329113"/>
          <p14:tracePt t="103873" x="4908550" y="4322763"/>
          <p14:tracePt t="103882" x="4929188" y="4314825"/>
          <p14:tracePt t="103895" x="4943475" y="4308475"/>
          <p14:tracePt t="103911" x="4986338" y="4271963"/>
          <p14:tracePt t="103927" x="5022850" y="4271963"/>
          <p14:tracePt t="103944" x="5029200" y="4271963"/>
          <p14:tracePt t="103961" x="5043488" y="4271963"/>
          <p14:tracePt t="104067" x="5051425" y="4271963"/>
          <p14:tracePt t="104074" x="5057775" y="4271963"/>
          <p14:tracePt t="104083" x="5065713" y="4271963"/>
          <p14:tracePt t="104097" x="5080000" y="4271963"/>
          <p14:tracePt t="104114" x="5086350" y="4271963"/>
          <p14:tracePt t="104131" x="5094288" y="4271963"/>
          <p14:tracePt t="104352" x="5100638" y="4271963"/>
          <p14:tracePt t="104357" x="5114925" y="4271963"/>
          <p14:tracePt t="104368" x="5151438" y="4271963"/>
          <p14:tracePt t="104387" x="5329238" y="4279900"/>
          <p14:tracePt t="104404" x="5422900" y="4271963"/>
          <p14:tracePt t="104420" x="5486400" y="4265613"/>
          <p14:tracePt t="104437" x="5514975" y="4251325"/>
          <p14:tracePt t="104454" x="5529263" y="4251325"/>
          <p14:tracePt t="104469" x="5529263" y="4237038"/>
          <p14:tracePt t="104486" x="5537200" y="4237038"/>
          <p14:tracePt t="104504" x="5543550" y="4237038"/>
          <p14:tracePt t="104520" x="5557838" y="4237038"/>
          <p14:tracePt t="104537" x="5600700" y="4237038"/>
          <p14:tracePt t="104554" x="5622925" y="4237038"/>
          <p14:tracePt t="104572" x="5643563" y="4237038"/>
          <p14:tracePt t="104588" x="5651500" y="4237038"/>
          <p14:tracePt t="104739" x="5657850" y="4237038"/>
          <p14:tracePt t="104747" x="5665788" y="4237038"/>
          <p14:tracePt t="104763" x="5672138" y="4237038"/>
          <p14:tracePt t="104774" x="5694363" y="4243388"/>
          <p14:tracePt t="104791" x="5700713" y="4243388"/>
          <p14:tracePt t="104808" x="5765800" y="4251325"/>
          <p14:tracePt t="104827" x="5815013" y="4271963"/>
          <p14:tracePt t="104843" x="5908675" y="4294188"/>
          <p14:tracePt t="104859" x="5951538" y="4308475"/>
          <p14:tracePt t="104876" x="5980113" y="4314825"/>
          <p14:tracePt t="104893" x="5994400" y="4314825"/>
          <p14:tracePt t="104951" x="6000750" y="4314825"/>
          <p14:tracePt t="104982" x="6008688" y="4314825"/>
          <p14:tracePt t="105055" x="6022975" y="4314825"/>
          <p14:tracePt t="105060" x="6037263" y="4314825"/>
          <p14:tracePt t="105068" x="6057900" y="4314825"/>
          <p14:tracePt t="105080" x="6072188" y="4308475"/>
          <p14:tracePt t="105098" x="6108700" y="4308475"/>
          <p14:tracePt t="105115" x="6115050" y="4308475"/>
          <p14:tracePt t="105148" x="6122988" y="4308475"/>
          <p14:tracePt t="105178" x="6129338" y="4308475"/>
          <p14:tracePt t="105225" x="6137275" y="4308475"/>
          <p14:tracePt t="105492" x="6137275" y="4300538"/>
          <p14:tracePt t="105726" x="6143625" y="4300538"/>
          <p14:tracePt t="105833" x="6151563" y="4294188"/>
          <p14:tracePt t="106013" x="6151563" y="4286250"/>
          <p14:tracePt t="106029" x="6165850" y="4286250"/>
          <p14:tracePt t="106084" x="6172200" y="4286250"/>
          <p14:tracePt t="106460" x="6157913" y="4294188"/>
          <p14:tracePt t="106467" x="6157913" y="4300538"/>
          <p14:tracePt t="106484" x="6151563" y="4300538"/>
          <p14:tracePt t="106498" x="6151563" y="4308475"/>
          <p14:tracePt t="106524" x="6143625" y="4308475"/>
          <p14:tracePt t="106543" x="6137275" y="4308475"/>
          <p14:tracePt t="106560" x="6129338" y="4308475"/>
          <p14:tracePt t="106570" x="6122988" y="4308475"/>
          <p14:tracePt t="106575" x="6108700" y="4308475"/>
          <p14:tracePt t="106587" x="6094413" y="4308475"/>
          <p14:tracePt t="106604" x="6051550" y="4308475"/>
          <p14:tracePt t="106621" x="6015038" y="4308475"/>
          <p14:tracePt t="106639" x="5965825" y="4308475"/>
          <p14:tracePt t="106658" x="5951538" y="4308475"/>
          <p14:tracePt t="106674" x="5937250" y="4308475"/>
          <p14:tracePt t="106690" x="5922963" y="4308475"/>
          <p14:tracePt t="106706" x="5900738" y="4308475"/>
          <p14:tracePt t="106722" x="5886450" y="4308475"/>
          <p14:tracePt t="106739" x="5851525" y="4308475"/>
          <p14:tracePt t="106757" x="5808663" y="4308475"/>
          <p14:tracePt t="106774" x="5794375" y="4308475"/>
          <p14:tracePt t="106793" x="5786438" y="4308475"/>
          <p14:tracePt t="106898" x="5780088" y="4308475"/>
          <p14:tracePt t="106913" x="5772150" y="4308475"/>
          <p14:tracePt t="106919" x="5765800" y="4314825"/>
          <p14:tracePt t="106935" x="5751513" y="4322763"/>
          <p14:tracePt t="106944" x="5737225" y="4329113"/>
          <p14:tracePt t="106960" x="5715000" y="4329113"/>
          <p14:tracePt t="106977" x="5686425" y="4329113"/>
          <p14:tracePt t="106994" x="5651500" y="4329113"/>
          <p14:tracePt t="107010" x="5643563" y="4329113"/>
          <p14:tracePt t="107028" x="5629275" y="4329113"/>
          <p14:tracePt t="107045" x="5614988" y="4329113"/>
          <p14:tracePt t="107124" x="5608638" y="4329113"/>
          <p14:tracePt t="107132" x="5600700" y="4329113"/>
          <p14:tracePt t="107145" x="5586413" y="4329113"/>
          <p14:tracePt t="107153" x="5572125" y="4329113"/>
          <p14:tracePt t="107168" x="5565775" y="4329113"/>
          <p14:tracePt t="107194" x="5551488" y="4329113"/>
          <p14:tracePt t="107201" x="5543550" y="4329113"/>
          <p14:tracePt t="107214" x="5529263" y="4329113"/>
          <p14:tracePt t="107231" x="5514975" y="4329113"/>
          <p14:tracePt t="107250" x="5486400" y="4329113"/>
          <p14:tracePt t="107266" x="5472113" y="4329113"/>
          <p14:tracePt t="107283" x="5465763" y="4337050"/>
          <p14:tracePt t="107300" x="5451475" y="4337050"/>
          <p14:tracePt t="107302" x="5443538" y="4337050"/>
          <p14:tracePt t="107318" x="5429250" y="4337050"/>
          <p14:tracePt t="107332" x="5414963" y="4337050"/>
          <p14:tracePt t="107350" x="5408613" y="4337050"/>
          <p14:tracePt t="107366" x="5400675" y="4337050"/>
          <p14:tracePt t="107401" x="5394325" y="4337050"/>
          <p14:tracePt t="107417" x="5386388" y="4329113"/>
          <p14:tracePt t="107435" x="5380038" y="4329113"/>
          <p14:tracePt t="107451" x="5372100" y="4322763"/>
          <p14:tracePt t="107482" x="5365750" y="4322763"/>
          <p14:tracePt t="107498" x="5357813" y="4314825"/>
          <p14:tracePt t="107523" x="5351463" y="4314825"/>
          <p14:tracePt t="107526" x="5351463" y="4308475"/>
          <p14:tracePt t="107663" x="5351463" y="4300538"/>
          <p14:tracePt t="107679" x="5351463" y="4294188"/>
          <p14:tracePt t="107685" x="5365750" y="4286250"/>
          <p14:tracePt t="107699" x="5365750" y="4279900"/>
          <p14:tracePt t="107709" x="5365750" y="4271963"/>
          <p14:tracePt t="107723" x="5380038" y="4265613"/>
          <p14:tracePt t="107740" x="5386388" y="4265613"/>
          <p14:tracePt t="107756" x="5394325" y="4257675"/>
          <p14:tracePt t="107791" x="5408613" y="4257675"/>
          <p14:tracePt t="107808" x="5422900" y="4257675"/>
          <p14:tracePt t="107841" x="5429250" y="4257675"/>
          <p14:tracePt t="108043" x="5422900" y="4257675"/>
          <p14:tracePt t="108113" x="5414963" y="4257675"/>
          <p14:tracePt t="108199" x="5408613" y="4257675"/>
          <p14:tracePt t="108412" x="5408613" y="4265613"/>
          <p14:tracePt t="108429" x="5394325" y="4265613"/>
          <p14:tracePt t="108449" x="5386388" y="4265613"/>
          <p14:tracePt t="108466" x="5380038" y="4265613"/>
          <p14:tracePt t="108483" x="5372100" y="4265613"/>
          <p14:tracePt t="108493" x="5365750" y="4265613"/>
          <p14:tracePt t="108513" x="5357813" y="4265613"/>
          <p14:tracePt t="108559" x="5351463" y="4265613"/>
          <p14:tracePt t="108575" x="5337175" y="4265613"/>
          <p14:tracePt t="108592" x="5329238" y="4265613"/>
          <p14:tracePt t="108602" x="5322888" y="4265613"/>
          <p14:tracePt t="108617" x="5308600" y="4265613"/>
          <p14:tracePt t="108622" x="5308600" y="4271963"/>
          <p14:tracePt t="108637" x="5300663" y="4279900"/>
          <p14:tracePt t="108654" x="5294313" y="4279900"/>
          <p14:tracePt t="108704" x="5286375" y="4279900"/>
          <p14:tracePt t="108742" x="5280025" y="4279900"/>
          <p14:tracePt t="108889" x="5272088" y="4279900"/>
          <p14:tracePt t="108905" x="5265738" y="4279900"/>
          <p14:tracePt t="108937" x="5257800" y="4279900"/>
          <p14:tracePt t="109256" x="5265738" y="4279900"/>
          <p14:tracePt t="109262" x="5272088" y="4279900"/>
          <p14:tracePt t="109268" x="5286375" y="4279900"/>
          <p14:tracePt t="109281" x="5300663" y="4279900"/>
          <p14:tracePt t="109298" x="5343525" y="4294188"/>
          <p14:tracePt t="109315" x="5386388" y="4294188"/>
          <p14:tracePt t="109333" x="5522913" y="4308475"/>
          <p14:tracePt t="109349" x="5622925" y="4314825"/>
          <p14:tracePt t="109366" x="5672138" y="4314825"/>
          <p14:tracePt t="109383" x="5715000" y="4314825"/>
          <p14:tracePt t="109400" x="5729288" y="4314825"/>
          <p14:tracePt t="109505" x="5737225" y="4314825"/>
          <p14:tracePt t="109638" x="5722938" y="4314825"/>
          <p14:tracePt t="109647" x="5708650" y="4314825"/>
          <p14:tracePt t="109655" x="5694363" y="4314825"/>
          <p14:tracePt t="109671" x="5665788" y="4314825"/>
          <p14:tracePt t="109688" x="5657850" y="4314825"/>
          <p14:tracePt t="109841" x="5665788" y="4314825"/>
          <p14:tracePt t="109849" x="5700713" y="4308475"/>
          <p14:tracePt t="109857" x="5715000" y="4308475"/>
          <p14:tracePt t="109875" x="5757863" y="4300538"/>
          <p14:tracePt t="109891" x="5780088" y="4294188"/>
          <p14:tracePt t="109909" x="5794375" y="4286250"/>
          <p14:tracePt t="110021" x="5794375" y="4279900"/>
          <p14:tracePt t="110130" x="5800725" y="4279900"/>
          <p14:tracePt t="110137" x="5808663" y="4279900"/>
          <p14:tracePt t="110161" x="5815013" y="4279900"/>
          <p14:tracePt t="111014" x="5815013" y="4271963"/>
          <p14:tracePt t="111093" x="5808663" y="4271963"/>
          <p14:tracePt t="111425" x="5815013" y="4271963"/>
          <p14:tracePt t="111434" x="5822950" y="4271963"/>
          <p14:tracePt t="111459" x="5829300" y="4271963"/>
          <p14:tracePt t="111742" x="5837238" y="4271963"/>
          <p14:tracePt t="111884" x="5843588" y="4271963"/>
          <p14:tracePt t="113675" x="5843588" y="4286250"/>
          <p14:tracePt t="113683" x="5822950" y="4286250"/>
          <p14:tracePt t="113692" x="5800725" y="4294188"/>
          <p14:tracePt t="113703" x="5765800" y="4294188"/>
          <p14:tracePt t="113723" x="5729288" y="4308475"/>
          <p14:tracePt t="113741" x="5708650" y="4308475"/>
          <p14:tracePt t="113754" x="5686425" y="4314825"/>
          <p14:tracePt t="113772" x="5657850" y="4314825"/>
          <p14:tracePt t="113789" x="5629275" y="4314825"/>
          <p14:tracePt t="113806" x="5594350" y="4308475"/>
          <p14:tracePt t="113823" x="5557838" y="4308475"/>
          <p14:tracePt t="113839" x="5486400" y="4294188"/>
          <p14:tracePt t="113856" x="5451475" y="4286250"/>
          <p14:tracePt t="113874" x="5422900" y="4286250"/>
          <p14:tracePt t="113890" x="5414963" y="4279900"/>
          <p14:tracePt t="113907" x="5400675" y="4271963"/>
          <p14:tracePt t="113924" x="5351463" y="4257675"/>
          <p14:tracePt t="113941" x="5294313" y="4243388"/>
          <p14:tracePt t="113957" x="5229225" y="4229100"/>
          <p14:tracePt t="113974" x="5186363" y="4229100"/>
          <p14:tracePt t="113991" x="5165725" y="4229100"/>
          <p14:tracePt t="114123" x="5157788" y="4229100"/>
          <p14:tracePt t="114155" x="5157788" y="4237038"/>
          <p14:tracePt t="114168" x="5157788" y="4243388"/>
          <p14:tracePt t="114176" x="5151438" y="4243388"/>
          <p14:tracePt t="116756" x="5157788" y="4251325"/>
          <p14:tracePt t="116762" x="5165725" y="4251325"/>
          <p14:tracePt t="116772" x="5172075" y="4251325"/>
          <p14:tracePt t="116789" x="5186363" y="4251325"/>
          <p14:tracePt t="116806" x="5194300" y="4251325"/>
          <p14:tracePt t="116822" x="5200650" y="4251325"/>
          <p14:tracePt t="116838" x="5237163" y="4257675"/>
          <p14:tracePt t="116855" x="5265738" y="4257675"/>
          <p14:tracePt t="116872" x="5294313" y="4257675"/>
          <p14:tracePt t="116889" x="5365750" y="4271963"/>
          <p14:tracePt t="116906" x="5472113" y="4279900"/>
          <p14:tracePt t="116923" x="5565775" y="4286250"/>
          <p14:tracePt t="116941" x="5680075" y="4314825"/>
          <p14:tracePt t="116959" x="5751513" y="4314825"/>
          <p14:tracePt t="116975" x="5765800" y="4322763"/>
          <p14:tracePt t="116991" x="5780088" y="4329113"/>
          <p14:tracePt t="117008" x="5786438" y="4329113"/>
          <p14:tracePt t="117025" x="5794375" y="4329113"/>
          <p14:tracePt t="117042" x="5800725" y="4329113"/>
          <p14:tracePt t="117059" x="5808663" y="4329113"/>
          <p14:tracePt t="117075" x="5815013" y="4329113"/>
          <p14:tracePt t="117109" x="5829300" y="4329113"/>
          <p14:tracePt t="117126" x="5837238" y="4329113"/>
          <p14:tracePt t="124526" x="5829300" y="4329113"/>
          <p14:tracePt t="124535" x="5822950" y="4329113"/>
          <p14:tracePt t="124543" x="5815013" y="4329113"/>
          <p14:tracePt t="124558" x="5800725" y="4329113"/>
          <p14:tracePt t="124566" x="5794375" y="4329113"/>
          <p14:tracePt t="124586" x="5772150" y="4329113"/>
          <p14:tracePt t="124600" x="5743575" y="4329113"/>
          <p14:tracePt t="124617" x="5737225" y="4337050"/>
          <p14:tracePt t="124633" x="5722938" y="4337050"/>
          <p14:tracePt t="124649" x="5715000" y="4337050"/>
          <p14:tracePt t="124669" x="5708650" y="4337050"/>
          <p14:tracePt t="124699" x="5700713" y="4343400"/>
          <p14:tracePt t="124706" x="5694363" y="4351338"/>
          <p14:tracePt t="124717" x="5686425" y="4351338"/>
          <p14:tracePt t="124734" x="5672138" y="4365625"/>
          <p14:tracePt t="124751" x="5672138" y="4379913"/>
          <p14:tracePt t="124756" x="5665788" y="4379913"/>
          <p14:tracePt t="124768" x="5665788" y="4386263"/>
          <p14:tracePt t="124784" x="5657850" y="4394200"/>
          <p14:tracePt t="124801" x="5651500" y="4400550"/>
          <p14:tracePt t="124835" x="5651500" y="4408488"/>
          <p14:tracePt t="124858" x="5651500" y="4414838"/>
          <p14:tracePt t="124871" x="5643563" y="4422775"/>
          <p14:tracePt t="124888" x="5643563" y="4429125"/>
          <p14:tracePt t="124905" x="5637213" y="4429125"/>
          <p14:tracePt t="124921" x="5637213" y="4437063"/>
          <p14:tracePt t="124937" x="5637213" y="4443413"/>
          <p14:tracePt t="124954" x="5629275" y="4443413"/>
          <p14:tracePt t="124973" x="5622925" y="4443413"/>
          <p14:tracePt t="124990" x="5622925" y="4451350"/>
          <p14:tracePt t="125007" x="5608638" y="4465638"/>
          <p14:tracePt t="125022" x="5586413" y="4479925"/>
          <p14:tracePt t="125040" x="5572125" y="4486275"/>
          <p14:tracePt t="125056" x="5565775" y="4486275"/>
          <p14:tracePt t="125098" x="5557838" y="4486275"/>
          <p14:tracePt t="125122" x="5557838" y="4494213"/>
          <p14:tracePt t="125169" x="5551488" y="4494213"/>
          <p14:tracePt t="125183" x="5543550" y="4494213"/>
          <p14:tracePt t="125190" x="5543550" y="4500563"/>
          <p14:tracePt t="125206" x="5543550" y="4508500"/>
          <p14:tracePt t="125213" x="5537200" y="4508500"/>
          <p14:tracePt t="126301" x="5537200" y="4514850"/>
          <p14:tracePt t="126331" x="5537200" y="4522788"/>
          <p14:tracePt t="126339" x="5529263" y="4529138"/>
          <p14:tracePt t="126347" x="5529263" y="4537075"/>
          <p14:tracePt t="126360" x="5522913" y="4551363"/>
          <p14:tracePt t="126377" x="5522913" y="4557713"/>
          <p14:tracePt t="126395" x="5522913" y="4565650"/>
          <p14:tracePt t="126411" x="5514975" y="4579938"/>
          <p14:tracePt t="126428" x="5514975" y="4594225"/>
          <p14:tracePt t="126445" x="5500688" y="4600575"/>
          <p14:tracePt t="126462" x="5500688" y="4622800"/>
          <p14:tracePt t="126533" x="5494338" y="4629150"/>
          <p14:tracePt t="126558" x="5494338" y="4643438"/>
          <p14:tracePt t="126577" x="5486400" y="4643438"/>
          <p14:tracePt t="126581" x="5486400" y="4651375"/>
          <p14:tracePt t="126604" x="5486400" y="4657725"/>
          <p14:tracePt t="130144" x="5486400" y="4665663"/>
          <p14:tracePt t="134447" x="5494338" y="4665663"/>
          <p14:tracePt t="135440" x="5494338" y="4672013"/>
          <p14:tracePt t="135526" x="5486400" y="4672013"/>
          <p14:tracePt t="135602" x="5480050" y="4672013"/>
          <p14:tracePt t="135610" x="5472113" y="4672013"/>
          <p14:tracePt t="135619" x="5472113" y="4679950"/>
          <p14:tracePt t="135629" x="5465763" y="4679950"/>
          <p14:tracePt t="135645" x="5457825" y="4686300"/>
          <p14:tracePt t="135662" x="5451475" y="4686300"/>
          <p14:tracePt t="135680" x="5437188" y="4686300"/>
          <p14:tracePt t="135696" x="5414963" y="4686300"/>
          <p14:tracePt t="135713" x="5394325" y="4686300"/>
          <p14:tracePt t="135730" x="5357813" y="4686300"/>
          <p14:tracePt t="135747" x="5322888" y="4686300"/>
          <p14:tracePt t="135764" x="5272088" y="4686300"/>
          <p14:tracePt t="135781" x="5237163" y="4686300"/>
          <p14:tracePt t="135785" x="5222875" y="4686300"/>
          <p14:tracePt t="135798" x="5214938" y="4686300"/>
          <p14:tracePt t="135814" x="5194300" y="4686300"/>
          <p14:tracePt t="135833" x="5172075" y="4686300"/>
          <p14:tracePt t="135849" x="5122863" y="4672013"/>
          <p14:tracePt t="135866" x="5065713" y="4665663"/>
          <p14:tracePt t="135883" x="5029200" y="4665663"/>
          <p14:tracePt t="135900" x="5000625" y="4665663"/>
          <p14:tracePt t="135917" x="4994275" y="4665663"/>
          <p14:tracePt t="135934" x="4986338" y="4665663"/>
          <p14:tracePt t="135968" x="4979988" y="4665663"/>
          <p14:tracePt t="135984" x="4957763" y="4665663"/>
          <p14:tracePt t="136001" x="4929188" y="4665663"/>
          <p14:tracePt t="136018" x="4886325" y="4665663"/>
          <p14:tracePt t="136036" x="4822825" y="4672013"/>
          <p14:tracePt t="136052" x="4786313" y="4672013"/>
          <p14:tracePt t="136070" x="4722813" y="4672013"/>
          <p14:tracePt t="136086" x="4694238" y="4665663"/>
          <p14:tracePt t="136103" x="4672013" y="4651375"/>
          <p14:tracePt t="136121" x="4657725" y="4637088"/>
          <p14:tracePt t="136198" x="4657725" y="4629150"/>
          <p14:tracePt t="136211" x="4657725" y="4622800"/>
          <p14:tracePt t="136219" x="4657725" y="4614863"/>
          <p14:tracePt t="136228" x="4657725" y="4600575"/>
          <p14:tracePt t="136243" x="4657725" y="4594225"/>
          <p14:tracePt t="136259" x="4657725" y="4586288"/>
          <p14:tracePt t="136274" x="4657725" y="4572000"/>
          <p14:tracePt t="136291" x="4665663" y="4543425"/>
          <p14:tracePt t="136306" x="4665663" y="4522788"/>
          <p14:tracePt t="136323" x="4672013" y="4522788"/>
          <p14:tracePt t="136340" x="4686300" y="4514850"/>
          <p14:tracePt t="136357" x="4686300" y="4508500"/>
          <p14:tracePt t="136375" x="4700588" y="4486275"/>
          <p14:tracePt t="136393" x="4737100" y="4465638"/>
          <p14:tracePt t="136410" x="4743450" y="4451350"/>
          <p14:tracePt t="136426" x="4757738" y="4443413"/>
          <p14:tracePt t="136443" x="4765675" y="4437063"/>
          <p14:tracePt t="136461" x="4786313" y="4437063"/>
          <p14:tracePt t="136477" x="4800600" y="4437063"/>
          <p14:tracePt t="136493" x="4851400" y="4437063"/>
          <p14:tracePt t="136509" x="4886325" y="4437063"/>
          <p14:tracePt t="136526" x="4937125" y="4437063"/>
          <p14:tracePt t="136545" x="4994275" y="4437063"/>
          <p14:tracePt t="136560" x="5037138" y="4437063"/>
          <p14:tracePt t="136577" x="5086350" y="4443413"/>
          <p14:tracePt t="136594" x="5129213" y="4457700"/>
          <p14:tracePt t="136611" x="5157788" y="4471988"/>
          <p14:tracePt t="136628" x="5165725" y="4471988"/>
          <p14:tracePt t="136645" x="5172075" y="4479925"/>
          <p14:tracePt t="136680" x="5172075" y="4494213"/>
          <p14:tracePt t="136698" x="5172075" y="4514850"/>
          <p14:tracePt t="136714" x="5172075" y="4522788"/>
          <p14:tracePt t="136730" x="5172075" y="4557713"/>
          <p14:tracePt t="136747" x="5172075" y="4594225"/>
          <p14:tracePt t="136763" x="5172075" y="4629150"/>
          <p14:tracePt t="136780" x="5172075" y="4651375"/>
          <p14:tracePt t="136798" x="5165725" y="4679950"/>
          <p14:tracePt t="136815" x="5157788" y="4686300"/>
          <p14:tracePt t="136832" x="5151438" y="4700588"/>
          <p14:tracePt t="136848" x="5137150" y="4700588"/>
          <p14:tracePt t="136865" x="5114925" y="4708525"/>
          <p14:tracePt t="136882" x="5108575" y="4708525"/>
          <p14:tracePt t="136899" x="5100638" y="4708525"/>
          <p14:tracePt t="138086" x="5094288" y="4708525"/>
          <p14:tracePt t="138133" x="5094288" y="4700588"/>
          <p14:tracePt t="138141" x="5086350" y="4700588"/>
          <p14:tracePt t="138153" x="5086350" y="4694238"/>
          <p14:tracePt t="138170" x="5072063" y="4679950"/>
          <p14:tracePt t="138187" x="5057775" y="4657725"/>
          <p14:tracePt t="138204" x="5057775" y="4629150"/>
          <p14:tracePt t="138221" x="5057775" y="4600575"/>
          <p14:tracePt t="138238" x="5043488" y="4565650"/>
          <p14:tracePt t="138256" x="5037138" y="4543425"/>
          <p14:tracePt t="138273" x="5037138" y="4522788"/>
          <p14:tracePt t="138290" x="5037138" y="4508500"/>
          <p14:tracePt t="138307" x="5029200" y="4500563"/>
          <p14:tracePt t="138338" x="5029200" y="4494213"/>
          <p14:tracePt t="138346" x="5029200" y="4486275"/>
          <p14:tracePt t="138372" x="5037138" y="4486275"/>
          <p14:tracePt t="138377" x="5037138" y="4479925"/>
          <p14:tracePt t="138392" x="5051425" y="4471988"/>
          <p14:tracePt t="138408" x="5057775" y="4457700"/>
          <p14:tracePt t="138425" x="5065713" y="4443413"/>
          <p14:tracePt t="138442" x="5080000" y="4414838"/>
          <p14:tracePt t="138458" x="5080000" y="4400550"/>
          <p14:tracePt t="138475" x="5086350" y="4394200"/>
          <p14:tracePt t="138580" x="5086350" y="4386263"/>
          <p14:tracePt t="138606" x="5086350" y="4379913"/>
          <p14:tracePt t="138614" x="5086350" y="4371975"/>
          <p14:tracePt t="138618" x="5086350" y="4357688"/>
          <p14:tracePt t="138627" x="5086350" y="4351338"/>
          <p14:tracePt t="138644" x="5086350" y="4343400"/>
          <p14:tracePt t="138664" x="5094288" y="4329113"/>
          <p14:tracePt t="138776" x="5094288" y="4322763"/>
          <p14:tracePt t="138782" x="5100638" y="4322763"/>
          <p14:tracePt t="138805" x="5108575" y="4322763"/>
          <p14:tracePt t="138813" x="5108575" y="4314825"/>
          <p14:tracePt t="138875" x="5114925" y="4314825"/>
          <p14:tracePt t="138899" x="5122863" y="4314825"/>
          <p14:tracePt t="139056" x="5129213" y="4314825"/>
          <p14:tracePt t="139080" x="5137150" y="4308475"/>
          <p14:tracePt t="139095" x="5137150" y="4300538"/>
          <p14:tracePt t="139109" x="5143500" y="4300538"/>
          <p14:tracePt t="139141" x="5151438" y="4300538"/>
          <p14:tracePt t="139157" x="5165725" y="4300538"/>
          <p14:tracePt t="139165" x="5180013" y="4300538"/>
          <p14:tracePt t="139172" x="5200650" y="4300538"/>
          <p14:tracePt t="139186" x="5222875" y="4300538"/>
          <p14:tracePt t="139203" x="5257800" y="4300538"/>
          <p14:tracePt t="139220" x="5280025" y="4300538"/>
          <p14:tracePt t="139370" x="5286375" y="4300538"/>
          <p14:tracePt t="139375" x="5294313" y="4300538"/>
          <p14:tracePt t="139518" x="5300663" y="4300538"/>
          <p14:tracePt t="139541" x="5308600" y="4300538"/>
          <p14:tracePt t="139721" x="5314950" y="4300538"/>
          <p14:tracePt t="139762" x="5322888" y="4300538"/>
          <p14:tracePt t="141589" x="5322888" y="4308475"/>
          <p14:tracePt t="141604" x="5322888" y="4314825"/>
          <p14:tracePt t="141641" x="5314950" y="4314825"/>
          <p14:tracePt t="141729" x="5314950" y="4322763"/>
          <p14:tracePt t="141761" x="5314950" y="4329113"/>
          <p14:tracePt t="141770" x="5314950" y="4337050"/>
          <p14:tracePt t="141779" x="5314950" y="4343400"/>
          <p14:tracePt t="141799" x="5314950" y="4351338"/>
          <p14:tracePt t="141821" x="5314950" y="4357688"/>
          <p14:tracePt t="141830" x="5314950" y="4365625"/>
          <p14:tracePt t="141847" x="5314950" y="4371975"/>
          <p14:tracePt t="141865" x="5314950" y="4379913"/>
          <p14:tracePt t="141908" x="5308600" y="4379913"/>
          <p14:tracePt t="141915" x="5308600" y="4386263"/>
          <p14:tracePt t="141924" x="5308600" y="4394200"/>
          <p14:tracePt t="141938" x="5300663" y="4394200"/>
          <p14:tracePt t="141948" x="5300663" y="4400550"/>
          <p14:tracePt t="141965" x="5300663" y="4414838"/>
          <p14:tracePt t="141982" x="5300663" y="4429125"/>
          <p14:tracePt t="142000" x="5294313" y="4465638"/>
          <p14:tracePt t="142016" x="5286375" y="4471988"/>
          <p14:tracePt t="142034" x="5286375" y="4486275"/>
          <p14:tracePt t="142050" x="5286375" y="4494213"/>
          <p14:tracePt t="142067" x="5286375" y="4500563"/>
          <p14:tracePt t="142101" x="5286375" y="4508500"/>
          <p14:tracePt t="142124" x="5286375" y="4514850"/>
          <p14:tracePt t="142149" x="5280025" y="4514850"/>
          <p14:tracePt t="142156" x="5280025" y="4522788"/>
          <p14:tracePt t="142188" x="5280025" y="4529138"/>
          <p14:tracePt t="142195" x="5280025" y="4537075"/>
          <p14:tracePt t="142204" x="5272088" y="4537075"/>
          <p14:tracePt t="142243" x="5272088" y="4543425"/>
          <p14:tracePt t="142268" x="5272088" y="4551363"/>
          <p14:tracePt t="142274" x="5265738" y="4551363"/>
          <p14:tracePt t="142290" x="5265738" y="4557713"/>
          <p14:tracePt t="142305" x="5265738" y="4565650"/>
          <p14:tracePt t="142369" x="5265738" y="4572000"/>
          <p14:tracePt t="142400" x="5257800" y="4572000"/>
          <p14:tracePt t="142417" x="5257800" y="4579938"/>
          <p14:tracePt t="142432" x="5251450" y="4579938"/>
          <p14:tracePt t="142485" x="5251450" y="4586288"/>
          <p14:tracePt t="142502" x="5251450" y="4594225"/>
          <p14:tracePt t="142511" x="5243513" y="4594225"/>
          <p14:tracePt t="142524" x="5237163" y="4600575"/>
          <p14:tracePt t="142540" x="5229225" y="4608513"/>
          <p14:tracePt t="142572" x="5229225" y="4614863"/>
          <p14:tracePt t="142580" x="5222875" y="4622800"/>
          <p14:tracePt t="142593" x="5222875" y="4629150"/>
          <p14:tracePt t="142625" x="5222875" y="4637088"/>
          <p14:tracePt t="142633" x="5214938" y="4637088"/>
          <p14:tracePt t="142687" x="5214938" y="4643438"/>
          <p14:tracePt t="142704" x="5208588" y="4651375"/>
          <p14:tracePt t="142712" x="5200650" y="4651375"/>
          <p14:tracePt t="142720" x="5200650" y="4657725"/>
          <p14:tracePt t="142744" x="5200650" y="4665663"/>
          <p14:tracePt t="142753" x="5194300" y="4665663"/>
          <p14:tracePt t="142782" x="5194300" y="4672013"/>
          <p14:tracePt t="142846" x="5186363" y="4672013"/>
          <p14:tracePt t="142859" x="5186363" y="4679950"/>
          <p14:tracePt t="142900" x="5180013" y="4686300"/>
          <p14:tracePt t="142915" x="5172075" y="4686300"/>
          <p14:tracePt t="142938" x="5172075" y="4694238"/>
          <p14:tracePt t="142962" x="5165725" y="4694238"/>
          <p14:tracePt t="142978" x="5165725" y="4708525"/>
          <p14:tracePt t="142987" x="5157788" y="4708525"/>
          <p14:tracePt t="143000" x="5157788" y="4714875"/>
          <p14:tracePt t="143016" x="5157788" y="4722813"/>
          <p14:tracePt t="143034" x="5143500" y="4722813"/>
          <p14:tracePt t="143067" x="5137150" y="4729163"/>
          <p14:tracePt t="143088" x="5137150" y="4737100"/>
          <p14:tracePt t="143132" x="5129213" y="4737100"/>
          <p14:tracePt t="143179" x="5122863" y="4737100"/>
          <p14:tracePt t="143188" x="5122863" y="4743450"/>
          <p14:tracePt t="143195" x="5114925" y="4743450"/>
          <p14:tracePt t="143284" x="5108575" y="4743450"/>
          <p14:tracePt t="143289" x="5108575" y="4751388"/>
          <p14:tracePt t="143331" x="5100638" y="4757738"/>
          <p14:tracePt t="143347" x="5100638" y="4765675"/>
          <p14:tracePt t="143360" x="5094288" y="4765675"/>
          <p14:tracePt t="143375" x="5086350" y="4765675"/>
          <p14:tracePt t="143391" x="5080000" y="4772025"/>
          <p14:tracePt t="143415" x="5072063" y="4772025"/>
          <p14:tracePt t="143437" x="5065713" y="4772025"/>
          <p14:tracePt t="143453" x="5057775" y="4772025"/>
          <p14:tracePt t="143469" x="5057775" y="4779963"/>
          <p14:tracePt t="143478" x="5051425" y="4779963"/>
          <p14:tracePt t="143495" x="5043488" y="4779963"/>
          <p14:tracePt t="143509" x="5037138" y="4779963"/>
          <p14:tracePt t="143526" x="5029200" y="4779963"/>
          <p14:tracePt t="143542" x="5022850" y="4779963"/>
          <p14:tracePt t="143560" x="5014913" y="4786313"/>
          <p14:tracePt t="143577" x="5008563" y="4786313"/>
          <p14:tracePt t="143596" x="4994275" y="4794250"/>
          <p14:tracePt t="143610" x="4986338" y="4794250"/>
          <p14:tracePt t="143627" x="4972050" y="4794250"/>
          <p14:tracePt t="143644" x="4957763" y="4800600"/>
          <p14:tracePt t="143660" x="4951413" y="4800600"/>
          <p14:tracePt t="143677" x="4951413" y="4808538"/>
          <p14:tracePt t="143694" x="4937125" y="4808538"/>
          <p14:tracePt t="143711" x="4929188" y="4808538"/>
          <p14:tracePt t="143745" x="4914900" y="4808538"/>
          <p14:tracePt t="143767" x="4908550" y="4814888"/>
          <p14:tracePt t="143774" x="4894263" y="4814888"/>
          <p14:tracePt t="143791" x="4886325" y="4814888"/>
          <p14:tracePt t="143799" x="4879975" y="4814888"/>
          <p14:tracePt t="143814" x="4872038" y="4814888"/>
          <p14:tracePt t="143829" x="4865688" y="4814888"/>
          <p14:tracePt t="143945" x="4857750" y="4814888"/>
          <p14:tracePt t="143977" x="4857750" y="4822825"/>
          <p14:tracePt t="143985" x="4851400" y="4822825"/>
          <p14:tracePt t="144822" x="4851400" y="4829175"/>
          <p14:tracePt t="144852" x="4851400" y="4837113"/>
          <p14:tracePt t="145157" x="4851400" y="4843463"/>
          <p14:tracePt t="145178" x="4851400" y="4851400"/>
          <p14:tracePt t="145187" x="4843463" y="4851400"/>
          <p14:tracePt t="146041" x="4837113" y="4851400"/>
          <p14:tracePt t="146049" x="4837113" y="4857750"/>
          <p14:tracePt t="146074" x="4829175" y="4857750"/>
          <p14:tracePt t="146087" x="4829175" y="4865688"/>
          <p14:tracePt t="146093" x="4822825" y="4872038"/>
          <p14:tracePt t="146118" x="4808538" y="4879975"/>
          <p14:tracePt t="146135" x="4800600" y="4879975"/>
          <p14:tracePt t="146141" x="4794250" y="4886325"/>
          <p14:tracePt t="146150" x="4786313" y="4886325"/>
          <p14:tracePt t="146167" x="4772025" y="4894263"/>
          <p14:tracePt t="146184" x="4757738" y="4900613"/>
          <p14:tracePt t="146202" x="4722813" y="4900613"/>
          <p14:tracePt t="146218" x="4708525" y="4908550"/>
          <p14:tracePt t="146235" x="4686300" y="4914900"/>
          <p14:tracePt t="146252" x="4657725" y="4914900"/>
          <p14:tracePt t="146269" x="4629150" y="4922838"/>
          <p14:tracePt t="146286" x="4622800" y="4929188"/>
          <p14:tracePt t="146335" x="4614863" y="4929188"/>
          <p14:tracePt t="146352" x="4600575" y="4929188"/>
          <p14:tracePt t="146361" x="4594225" y="4929188"/>
          <p14:tracePt t="146372" x="4586288" y="4922838"/>
          <p14:tracePt t="146389" x="4557713" y="4914900"/>
          <p14:tracePt t="146406" x="4500563" y="4908550"/>
          <p14:tracePt t="146423" x="4486275" y="4908550"/>
          <p14:tracePt t="146609" x="4500563" y="4908550"/>
          <p14:tracePt t="146617" x="4529138" y="4908550"/>
          <p14:tracePt t="146625" x="4557713" y="4908550"/>
          <p14:tracePt t="146642" x="4629150" y="4908550"/>
          <p14:tracePt t="146659" x="4714875" y="4914900"/>
          <p14:tracePt t="146676" x="4765675" y="4914900"/>
          <p14:tracePt t="146693" x="4794250" y="4914900"/>
          <p14:tracePt t="146884" x="4800600" y="4914900"/>
          <p14:tracePt t="147894" x="4800600" y="4900613"/>
          <p14:tracePt t="147899" x="4800600" y="4857750"/>
          <p14:tracePt t="147914" x="4765675" y="4757738"/>
          <p14:tracePt t="147931" x="4729163" y="4694238"/>
          <p14:tracePt t="147948" x="4714875" y="4637088"/>
          <p14:tracePt t="147965" x="4665663" y="4543425"/>
          <p14:tracePt t="147981" x="4637088" y="4443413"/>
          <p14:tracePt t="147999" x="4594225" y="4286250"/>
          <p14:tracePt t="148014" x="4572000" y="4194175"/>
          <p14:tracePt t="148031" x="4557713" y="4143375"/>
          <p14:tracePt t="148048" x="4551363" y="4086225"/>
          <p14:tracePt t="148065" x="4551363" y="4057650"/>
          <p14:tracePt t="148082" x="4551363" y="4022725"/>
          <p14:tracePt t="148100" x="4551363" y="4000500"/>
          <p14:tracePt t="148116" x="4551363" y="3994150"/>
          <p14:tracePt t="148133" x="4551363" y="3979863"/>
          <p14:tracePt t="148150" x="4551363" y="3951288"/>
          <p14:tracePt t="148168" x="4551363" y="3922713"/>
          <p14:tracePt t="148184" x="4557713" y="3857625"/>
          <p14:tracePt t="148200" x="4565650" y="3794125"/>
          <p14:tracePt t="148218" x="4572000" y="3700463"/>
          <p14:tracePt t="148234" x="4579938" y="3679825"/>
          <p14:tracePt t="148383" x="4586288" y="3679825"/>
          <p14:tracePt t="148508" x="4586288" y="3694113"/>
          <p14:tracePt t="148516" x="4586288" y="3714750"/>
          <p14:tracePt t="148526" x="4586288" y="3751263"/>
          <p14:tracePt t="148541" x="4586288" y="3800475"/>
          <p14:tracePt t="148558" x="4586288" y="3851275"/>
          <p14:tracePt t="148574" x="4586288" y="3908425"/>
          <p14:tracePt t="148592" x="4594225" y="4037013"/>
          <p14:tracePt t="148609" x="4608513" y="4137025"/>
          <p14:tracePt t="148625" x="4608513" y="4251325"/>
          <p14:tracePt t="148642" x="4608513" y="4343400"/>
          <p14:tracePt t="148659" x="4608513" y="4451350"/>
          <p14:tracePt t="148675" x="4608513" y="4586288"/>
          <p14:tracePt t="148692" x="4608513" y="4665663"/>
          <p14:tracePt t="148711" x="4608513" y="4794250"/>
          <p14:tracePt t="148727" x="4608513" y="4829175"/>
          <p14:tracePt t="148743" x="4608513" y="4857750"/>
          <p14:tracePt t="148760" x="4608513" y="4865688"/>
          <p14:tracePt t="148884" x="4608513" y="4872038"/>
          <p14:tracePt t="148894" x="4608513" y="4886325"/>
          <p14:tracePt t="148899" x="4608513" y="4900613"/>
          <p14:tracePt t="148916" x="4614863" y="4908550"/>
          <p14:tracePt t="148930" x="4614863" y="4914900"/>
          <p14:tracePt t="149117" x="4614863" y="4908550"/>
          <p14:tracePt t="149125" x="4614863" y="4900613"/>
          <p14:tracePt t="149133" x="4614863" y="4894263"/>
          <p14:tracePt t="149149" x="4614863" y="4872038"/>
          <p14:tracePt t="149166" x="4614863" y="4837113"/>
          <p14:tracePt t="149183" x="4614863" y="4808538"/>
          <p14:tracePt t="149200" x="4608513" y="4786313"/>
          <p14:tracePt t="149218" x="4608513" y="4772025"/>
          <p14:tracePt t="149234" x="4608513" y="4765675"/>
          <p14:tracePt t="149257" x="4600575" y="4757738"/>
          <p14:tracePt t="149269" x="4600575" y="4751388"/>
          <p14:tracePt t="149286" x="4600575" y="4743450"/>
          <p14:tracePt t="149304" x="4594225" y="4694238"/>
          <p14:tracePt t="149320" x="4594225" y="4686300"/>
          <p14:tracePt t="149440" x="4586288" y="4686300"/>
          <p14:tracePt t="149456" x="4572000" y="4686300"/>
          <p14:tracePt t="149464" x="4551363" y="4686300"/>
          <p14:tracePt t="149473" x="4537075" y="4686300"/>
          <p14:tracePt t="149490" x="4494213" y="4714875"/>
          <p14:tracePt t="149506" x="4471988" y="4729163"/>
          <p14:tracePt t="149522" x="4457700" y="4729163"/>
          <p14:tracePt t="149540" x="4451350" y="4729163"/>
          <p14:tracePt t="149559" x="4400550" y="4729163"/>
          <p14:tracePt t="149574" x="4357688" y="4694238"/>
          <p14:tracePt t="149576" x="4337050" y="4686300"/>
          <p14:tracePt t="149592" x="4271963" y="4622800"/>
          <p14:tracePt t="149609" x="4214813" y="4565650"/>
          <p14:tracePt t="149624" x="4171950" y="4508500"/>
          <p14:tracePt t="149641" x="4137025" y="4451350"/>
          <p14:tracePt t="149658" x="4137025" y="4357688"/>
          <p14:tracePt t="149675" x="4137025" y="4265613"/>
          <p14:tracePt t="149692" x="4137025" y="4157663"/>
          <p14:tracePt t="149708" x="4151313" y="4057650"/>
          <p14:tracePt t="149727" x="4151313" y="3908425"/>
          <p14:tracePt t="149744" x="4151313" y="3794125"/>
          <p14:tracePt t="149761" x="4157663" y="3679825"/>
          <p14:tracePt t="149778" x="4157663" y="3600450"/>
          <p14:tracePt t="149795" x="4157663" y="3551238"/>
          <p14:tracePt t="149811" x="4186238" y="3500438"/>
          <p14:tracePt t="149828" x="4214813" y="3494088"/>
          <p14:tracePt t="149844" x="4237038" y="3479800"/>
          <p14:tracePt t="149861" x="4251325" y="3457575"/>
          <p14:tracePt t="149881" x="4257675" y="3451225"/>
          <p14:tracePt t="149906" x="4265613" y="3451225"/>
          <p14:tracePt t="149961" x="4279900" y="3451225"/>
          <p14:tracePt t="149969" x="4294188" y="3465513"/>
          <p14:tracePt t="149981" x="4337050" y="3494088"/>
          <p14:tracePt t="149996" x="4422775" y="3536950"/>
          <p14:tracePt t="150014" x="4529138" y="3608388"/>
          <p14:tracePt t="150032" x="4608513" y="3671888"/>
          <p14:tracePt t="150048" x="4672013" y="3751263"/>
          <p14:tracePt t="150064" x="4686300" y="3829050"/>
          <p14:tracePt t="150081" x="4722813" y="3957638"/>
          <p14:tracePt t="150098" x="4722813" y="4108450"/>
          <p14:tracePt t="150116" x="4737100" y="4308475"/>
          <p14:tracePt t="150133" x="4751388" y="4408488"/>
          <p14:tracePt t="150151" x="4765675" y="4500563"/>
          <p14:tracePt t="150168" x="4786313" y="4586288"/>
          <p14:tracePt t="150184" x="4786313" y="4665663"/>
          <p14:tracePt t="150200" x="4786313" y="4743450"/>
          <p14:tracePt t="150217" x="4786313" y="4851400"/>
          <p14:tracePt t="150234" x="4786313" y="4908550"/>
          <p14:tracePt t="150252" x="4786313" y="4937125"/>
          <p14:tracePt t="150268" x="4786313" y="4943475"/>
          <p14:tracePt t="150285" x="4786313" y="4951413"/>
          <p14:tracePt t="150363" x="4786313" y="4943475"/>
          <p14:tracePt t="150374" x="4786313" y="4937125"/>
          <p14:tracePt t="150405" x="4779963" y="4937125"/>
          <p14:tracePt t="150446" x="4772025" y="4929188"/>
          <p14:tracePt t="150454" x="4772025" y="4922838"/>
          <p14:tracePt t="150463" x="4772025" y="4914900"/>
          <p14:tracePt t="150472" x="4772025" y="4908550"/>
          <p14:tracePt t="150488" x="4772025" y="4894263"/>
          <p14:tracePt t="150506" x="4772025" y="4879975"/>
          <p14:tracePt t="150522" x="4765675" y="4872038"/>
          <p14:tracePt t="150556" x="4765675" y="4865688"/>
          <p14:tracePt t="150711" x="4757738" y="4865688"/>
          <p14:tracePt t="150726" x="4743450" y="4865688"/>
          <p14:tracePt t="150733" x="4729163" y="4865688"/>
          <p14:tracePt t="150742" x="4722813" y="4865688"/>
          <p14:tracePt t="150759" x="4686300" y="4886325"/>
          <p14:tracePt t="150776" x="4657725" y="4894263"/>
          <p14:tracePt t="150794" x="4651375" y="4900613"/>
          <p14:tracePt t="150810" x="4643438" y="4908550"/>
          <p14:tracePt t="150826" x="4637088" y="4908550"/>
          <p14:tracePt t="150844" x="4600575" y="4922838"/>
          <p14:tracePt t="150861" x="4565650" y="4929188"/>
          <p14:tracePt t="150879" x="4551363" y="4943475"/>
          <p14:tracePt t="150896" x="4529138" y="4957763"/>
          <p14:tracePt t="150912" x="4508500" y="4965700"/>
          <p14:tracePt t="150929" x="4494213" y="4972050"/>
          <p14:tracePt t="150945" x="4479925" y="4979988"/>
          <p14:tracePt t="150964" x="4465638" y="4986338"/>
          <p14:tracePt t="150981" x="4443413" y="4994275"/>
          <p14:tracePt t="150997" x="4414838" y="5000625"/>
          <p14:tracePt t="150998" x="4400550" y="5000625"/>
          <p14:tracePt t="151014" x="4386263" y="5014913"/>
          <p14:tracePt t="151030" x="4357688" y="5022850"/>
          <p14:tracePt t="151047" x="4343400" y="5029200"/>
          <p14:tracePt t="151066" x="4337050" y="5037138"/>
          <p14:tracePt t="151081" x="4329113" y="5037138"/>
          <p14:tracePt t="151098" x="4322763" y="5037138"/>
          <p14:tracePt t="151116" x="4314825" y="5043488"/>
          <p14:tracePt t="151132" x="4308475" y="5051425"/>
          <p14:tracePt t="151150" x="4279900" y="5057775"/>
          <p14:tracePt t="151166" x="4257675" y="5086350"/>
          <p14:tracePt t="151183" x="4229100" y="5114925"/>
          <p14:tracePt t="151200" x="4208463" y="5122863"/>
          <p14:tracePt t="151216" x="4200525" y="5129213"/>
          <p14:tracePt t="151234" x="4194175" y="5143500"/>
          <p14:tracePt t="151251" x="4194175" y="5151438"/>
          <p14:tracePt t="151405" x="4208463" y="5151438"/>
          <p14:tracePt t="151413" x="4214813" y="5151438"/>
          <p14:tracePt t="151421" x="4237038" y="5151438"/>
          <p14:tracePt t="151437" x="4251325" y="5143500"/>
          <p14:tracePt t="151453" x="4286250" y="5143500"/>
          <p14:tracePt t="151471" x="4308475" y="5129213"/>
          <p14:tracePt t="151488" x="4329113" y="5129213"/>
          <p14:tracePt t="151504" x="4343400" y="5129213"/>
          <p14:tracePt t="151506" x="4351338" y="5129213"/>
          <p14:tracePt t="151540" x="4357688" y="5129213"/>
          <p14:tracePt t="151625" x="4365625" y="5129213"/>
          <p14:tracePt t="151647" x="4371975" y="5129213"/>
          <p14:tracePt t="151733" x="4379913" y="5129213"/>
          <p14:tracePt t="151741" x="4386263" y="5129213"/>
          <p14:tracePt t="151749" x="4394200" y="5129213"/>
          <p14:tracePt t="151758" x="4408488" y="5137150"/>
          <p14:tracePt t="151776" x="4429125" y="5143500"/>
          <p14:tracePt t="151793" x="4443413" y="5151438"/>
          <p14:tracePt t="152804" x="4451350" y="5151438"/>
          <p14:tracePt t="152867" x="4457700" y="5151438"/>
          <p14:tracePt t="153031" x="4465638" y="5143500"/>
          <p14:tracePt t="153045" x="4471988" y="5143500"/>
          <p14:tracePt t="156383" x="4471988" y="5151438"/>
          <p14:tracePt t="156399" x="4471988" y="5157788"/>
          <p14:tracePt t="156609" x="4471988" y="5165725"/>
          <p14:tracePt t="156617" x="4479925" y="5165725"/>
          <p14:tracePt t="156643" x="4486275" y="5172075"/>
          <p14:tracePt t="156655" x="4486275" y="5180013"/>
          <p14:tracePt t="156663" x="4494213" y="5180013"/>
          <p14:tracePt t="156685" x="4500563" y="5180013"/>
          <p14:tracePt t="156782" x="4500563" y="5186363"/>
          <p14:tracePt t="156811" x="4500563" y="5194300"/>
          <p14:tracePt t="156819" x="4500563" y="5200650"/>
          <p14:tracePt t="156835" x="4500563" y="5208588"/>
          <p14:tracePt t="156866" x="4500563" y="5214938"/>
          <p14:tracePt t="157008" x="4500563" y="5222875"/>
          <p14:tracePt t="157013" x="4500563" y="5229225"/>
          <p14:tracePt t="157029" x="4494213" y="5237163"/>
          <p14:tracePt t="157046" x="4494213" y="5243513"/>
          <p14:tracePt t="157062" x="4486275" y="5257800"/>
          <p14:tracePt t="157079" x="4486275" y="5265738"/>
          <p14:tracePt t="157096" x="4486275" y="5272088"/>
          <p14:tracePt t="157113" x="4486275" y="5280025"/>
          <p14:tracePt t="157130" x="4486275" y="5286375"/>
          <p14:tracePt t="157233" x="4479925" y="5286375"/>
          <p14:tracePt t="157250" x="4471988" y="5294313"/>
          <p14:tracePt t="157279" x="4471988" y="5300663"/>
          <p14:tracePt t="157287" x="4465638" y="5300663"/>
          <p14:tracePt t="157304" x="4465638" y="5308600"/>
          <p14:tracePt t="157327" x="4457700" y="5308600"/>
          <p14:tracePt t="157336" x="4457700" y="5314950"/>
          <p14:tracePt t="157351" x="4457700" y="5322888"/>
          <p14:tracePt t="157367" x="4451350" y="5337175"/>
          <p14:tracePt t="157384" x="4443413" y="5343525"/>
          <p14:tracePt t="157401" x="4437063" y="5351463"/>
          <p14:tracePt t="157405" x="4429125" y="5351463"/>
          <p14:tracePt t="157418" x="4422775" y="5357813"/>
          <p14:tracePt t="157436" x="4414838" y="5365750"/>
          <p14:tracePt t="157452" x="4408488" y="5365750"/>
          <p14:tracePt t="157514" x="4400550" y="5365750"/>
          <p14:tracePt t="157524" x="4394200" y="5372100"/>
          <p14:tracePt t="157554" x="4386263" y="5372100"/>
          <p14:tracePt t="157586" x="4379913" y="5372100"/>
          <p14:tracePt t="157908" x="4379913" y="5365750"/>
          <p14:tracePt t="157912" x="4371975" y="5351463"/>
          <p14:tracePt t="157928" x="4365625" y="5294313"/>
          <p14:tracePt t="157945" x="4357688" y="5208588"/>
          <p14:tracePt t="157962" x="4343400" y="5086350"/>
          <p14:tracePt t="157979" x="4329113" y="4994275"/>
          <p14:tracePt t="157995" x="4322763" y="4972050"/>
          <p14:tracePt t="158012" x="4322763" y="4957763"/>
          <p14:tracePt t="158028" x="4322763" y="4894263"/>
          <p14:tracePt t="158045" x="4314825" y="4794250"/>
          <p14:tracePt t="158062" x="4314825" y="4643438"/>
          <p14:tracePt t="158078" x="4314825" y="4479925"/>
          <p14:tracePt t="158095" x="4322763" y="4365625"/>
          <p14:tracePt t="158113" x="4337050" y="4251325"/>
          <p14:tracePt t="158131" x="4337050" y="4029075"/>
          <p14:tracePt t="158148" x="4329113" y="3957638"/>
          <p14:tracePt t="158165" x="4329113" y="3943350"/>
          <p14:tracePt t="158180" x="4329113" y="3914775"/>
          <p14:tracePt t="158198" x="4329113" y="3894138"/>
          <p14:tracePt t="158216" x="4337050" y="3822700"/>
          <p14:tracePt t="158232" x="4351338" y="3736975"/>
          <p14:tracePt t="158249" x="4357688" y="3671888"/>
          <p14:tracePt t="158266" x="4365625" y="3608388"/>
          <p14:tracePt t="158283" x="4365625" y="3571875"/>
          <p14:tracePt t="158300" x="4394200" y="3529013"/>
          <p14:tracePt t="158317" x="4408488" y="3500438"/>
          <p14:tracePt t="158333" x="4429125" y="3465513"/>
          <p14:tracePt t="158350" x="4437063" y="3457575"/>
          <p14:tracePt t="158367" x="4437063" y="3451225"/>
          <p14:tracePt t="158385" x="4437063" y="3436938"/>
          <p14:tracePt t="158390" x="4443413" y="3436938"/>
          <p14:tracePt t="158401" x="4443413" y="3422650"/>
          <p14:tracePt t="158419" x="4451350" y="3394075"/>
          <p14:tracePt t="158435" x="4457700" y="3328988"/>
          <p14:tracePt t="158452" x="4457700" y="3294063"/>
          <p14:tracePt t="158468" x="4465638" y="3265488"/>
          <p14:tracePt t="158485" x="4465638" y="3251200"/>
          <p14:tracePt t="158502" x="4471988" y="3243263"/>
          <p14:tracePt t="158520" x="4479925" y="3222625"/>
          <p14:tracePt t="158537" x="4494213" y="3214688"/>
          <p14:tracePt t="158553" x="4500563" y="3194050"/>
          <p14:tracePt t="158570" x="4508500" y="3179763"/>
          <p14:tracePt t="158587" x="4522788" y="3171825"/>
          <p14:tracePt t="158604" x="4522788" y="3157538"/>
          <p14:tracePt t="158623" x="4529138" y="3151188"/>
          <p14:tracePt t="158662" x="4537075" y="3122613"/>
          <p14:tracePt t="158672" x="4537075" y="3114675"/>
          <p14:tracePt t="158690" x="4537075" y="3100388"/>
          <p14:tracePt t="158757" x="4529138" y="3128963"/>
          <p14:tracePt t="158764" x="4508500" y="3165475"/>
          <p14:tracePt t="158774" x="4486275" y="3208338"/>
          <p14:tracePt t="158792" x="4414838" y="3357563"/>
          <p14:tracePt t="158809" x="4400550" y="3465513"/>
          <p14:tracePt t="158825" x="4400550" y="3536950"/>
          <p14:tracePt t="158827" x="4400550" y="3551238"/>
          <p14:tracePt t="158841" x="4400550" y="3557588"/>
          <p14:tracePt t="158858" x="4408488" y="3579813"/>
          <p14:tracePt t="158877" x="4408488" y="3600450"/>
          <p14:tracePt t="158884" x="4408488" y="3608388"/>
          <p14:tracePt t="158893" x="4408488" y="3629025"/>
          <p14:tracePt t="158911" x="4408488" y="3665538"/>
          <p14:tracePt t="158926" x="4408488" y="3743325"/>
          <p14:tracePt t="158943" x="4408488" y="3808413"/>
          <p14:tracePt t="158960" x="4408488" y="3836988"/>
          <p14:tracePt t="158977" x="4408488" y="3857625"/>
          <p14:tracePt t="158994" x="4408488" y="3865563"/>
          <p14:tracePt t="159013" x="4408488" y="3879850"/>
          <p14:tracePt t="159072" x="4408488" y="3886200"/>
          <p14:tracePt t="159088" x="4408488" y="3894138"/>
          <p14:tracePt t="159092" x="4408488" y="3900488"/>
          <p14:tracePt t="159099" x="4408488" y="3914775"/>
          <p14:tracePt t="159115" x="4408488" y="3922713"/>
          <p14:tracePt t="159133" x="4408488" y="3929063"/>
          <p14:tracePt t="159155" x="4408488" y="3937000"/>
          <p14:tracePt t="159272" x="4408488" y="3943350"/>
          <p14:tracePt t="159288" x="4408488" y="3951288"/>
          <p14:tracePt t="159359" x="4408488" y="3957638"/>
          <p14:tracePt t="159383" x="4408488" y="3971925"/>
          <p14:tracePt t="159391" x="4408488" y="3986213"/>
          <p14:tracePt t="159405" x="4408488" y="4000500"/>
          <p14:tracePt t="159417" x="4408488" y="4014788"/>
          <p14:tracePt t="159435" x="4408488" y="4071938"/>
          <p14:tracePt t="159451" x="4408488" y="4094163"/>
          <p14:tracePt t="159468" x="4400550" y="4122738"/>
          <p14:tracePt t="159485" x="4394200" y="4143375"/>
          <p14:tracePt t="159502" x="4394200" y="4165600"/>
          <p14:tracePt t="159519" x="4394200" y="4179888"/>
          <p14:tracePt t="159522" x="4394200" y="4186238"/>
          <p14:tracePt t="159536" x="4394200" y="4194175"/>
          <p14:tracePt t="159553" x="4379913" y="4237038"/>
          <p14:tracePt t="159570" x="4371975" y="4286250"/>
          <p14:tracePt t="159588" x="4365625" y="4308475"/>
          <p14:tracePt t="159606" x="4351338" y="4343400"/>
          <p14:tracePt t="159623" x="4351338" y="4351338"/>
          <p14:tracePt t="159638" x="4351338" y="4365625"/>
          <p14:tracePt t="159654" x="4351338" y="4371975"/>
          <p14:tracePt t="159671" x="4351338" y="4394200"/>
          <p14:tracePt t="159688" x="4351338" y="4414838"/>
          <p14:tracePt t="159705" x="4351338" y="4443413"/>
          <p14:tracePt t="159722" x="4351338" y="4479925"/>
          <p14:tracePt t="159739" x="4351338" y="4514850"/>
          <p14:tracePt t="159756" x="4351338" y="4565650"/>
          <p14:tracePt t="159774" x="4351338" y="4594225"/>
          <p14:tracePt t="159791" x="4351338" y="4608513"/>
          <p14:tracePt t="159807" x="4351338" y="4629150"/>
          <p14:tracePt t="159824" x="4351338" y="4643438"/>
          <p14:tracePt t="159842" x="4351338" y="4679950"/>
          <p14:tracePt t="159858" x="4351338" y="4708525"/>
          <p14:tracePt t="159877" x="4351338" y="4737100"/>
          <p14:tracePt t="159893" x="4343400" y="4751388"/>
          <p14:tracePt t="159910" x="4343400" y="4779963"/>
          <p14:tracePt t="159927" x="4337050" y="4808538"/>
          <p14:tracePt t="159943" x="4337050" y="4837113"/>
          <p14:tracePt t="159960" x="4337050" y="4872038"/>
          <p14:tracePt t="159976" x="4337050" y="4914900"/>
          <p14:tracePt t="159993" x="4337050" y="4951413"/>
          <p14:tracePt t="160010" x="4343400" y="4979988"/>
          <p14:tracePt t="160028" x="4343400" y="5000625"/>
          <p14:tracePt t="160045" x="4343400" y="5008563"/>
          <p14:tracePt t="160061" x="4343400" y="5014913"/>
          <p14:tracePt t="160078" x="4343400" y="5043488"/>
          <p14:tracePt t="160095" x="4343400" y="5051425"/>
          <p14:tracePt t="160114" x="4343400" y="5057775"/>
          <p14:tracePt t="160131" x="4343400" y="5065713"/>
          <p14:tracePt t="160168" x="4343400" y="5072063"/>
          <p14:tracePt t="160181" x="4343400" y="5080000"/>
          <p14:tracePt t="160200" x="4343400" y="5094288"/>
          <p14:tracePt t="160215" x="4343400" y="5100638"/>
          <p14:tracePt t="160231" x="4343400" y="5108575"/>
          <p14:tracePt t="160255" x="4343400" y="5114925"/>
          <p14:tracePt t="160278" x="4343400" y="5122863"/>
          <p14:tracePt t="160303" x="4337050" y="5129213"/>
          <p14:tracePt t="160310" x="4337050" y="5137150"/>
          <p14:tracePt t="160340" x="4337050" y="5143500"/>
          <p14:tracePt t="160410" x="4337050" y="5151438"/>
          <p14:tracePt t="160429" x="4337050" y="5157788"/>
          <p14:tracePt t="160436" x="4337050" y="5165725"/>
          <p14:tracePt t="160444" x="4329113" y="5172075"/>
          <p14:tracePt t="160475" x="4329113" y="5180013"/>
          <p14:tracePt t="160506" x="4329113" y="5186363"/>
          <p14:tracePt t="160545" x="4322763" y="5194300"/>
          <p14:tracePt t="160601" x="4322763" y="5200650"/>
          <p14:tracePt t="160618" x="4322763" y="5208588"/>
          <p14:tracePt t="160634" x="4314825" y="5208588"/>
          <p14:tracePt t="160642" x="4314825" y="5222875"/>
          <p14:tracePt t="160742" x="4314825" y="5229225"/>
          <p14:tracePt t="160763" x="4314825" y="5243513"/>
          <p14:tracePt t="160771" x="4308475" y="5243513"/>
          <p14:tracePt t="160786" x="4308475" y="5251450"/>
          <p14:tracePt t="160811" x="4308475" y="5257800"/>
          <p14:tracePt t="160833" x="4308475" y="5265738"/>
          <p14:tracePt t="160936" x="4308475" y="5272088"/>
          <p14:tracePt t="161278" x="4308475" y="5280025"/>
          <p14:tracePt t="161669" x="4308475" y="5286375"/>
          <p14:tracePt t="162148" x="4308475" y="5294313"/>
          <p14:tracePt t="162348" x="4308475" y="5300663"/>
          <p14:tracePt t="162357" x="4322763" y="5300663"/>
          <p14:tracePt t="162366" x="4329113" y="5300663"/>
          <p14:tracePt t="162384" x="4343400" y="5300663"/>
          <p14:tracePt t="162402" x="4357688" y="5314950"/>
          <p14:tracePt t="162421" x="4365625" y="5314950"/>
          <p14:tracePt t="162491" x="4371975" y="5314950"/>
          <p14:tracePt t="162497" x="4379913" y="5314950"/>
          <p14:tracePt t="162521" x="4386263" y="5314950"/>
          <p14:tracePt t="163288" x="4386263" y="5322888"/>
          <p14:tracePt t="163342" x="4386263" y="5329238"/>
          <p14:tracePt t="163375" x="4386263" y="5337175"/>
          <p14:tracePt t="163390" x="4386263" y="5343525"/>
          <p14:tracePt t="163443" x="4386263" y="5351463"/>
          <p14:tracePt t="163476" x="4386263" y="5357813"/>
          <p14:tracePt t="163498" x="4386263" y="5365750"/>
          <p14:tracePt t="163616" x="4386263" y="5380038"/>
          <p14:tracePt t="163642" x="4386263" y="5386388"/>
          <p14:tracePt t="163661" x="4386263" y="5394325"/>
          <p14:tracePt t="163669" x="4386263" y="5400675"/>
          <p14:tracePt t="163732" x="4386263" y="5408613"/>
          <p14:tracePt t="163749" x="4386263" y="5414963"/>
          <p14:tracePt t="163773" x="4386263" y="5422900"/>
          <p14:tracePt t="163781" x="4386263" y="5429250"/>
          <p14:tracePt t="163796" x="4386263" y="5437188"/>
          <p14:tracePt t="164005" x="4386263" y="5443538"/>
          <p14:tracePt t="164037" x="4386263" y="5451475"/>
          <p14:tracePt t="164045" x="4379913" y="5457825"/>
          <p14:tracePt t="164053" x="4379913" y="5465763"/>
          <p14:tracePt t="164067" x="4379913" y="5472113"/>
          <p14:tracePt t="164076" x="4379913" y="5480050"/>
          <p14:tracePt t="164164" x="4379913" y="5486400"/>
          <p14:tracePt t="164226" x="4379913" y="5494338"/>
          <p14:tracePt t="164452" x="4394200" y="5494338"/>
          <p14:tracePt t="164460" x="4408488" y="5514975"/>
          <p14:tracePt t="164467" x="4437063" y="5522913"/>
          <p14:tracePt t="164484" x="4457700" y="5537200"/>
          <p14:tracePt t="164500" x="4494213" y="5543550"/>
          <p14:tracePt t="164517" x="4537075" y="5551488"/>
          <p14:tracePt t="164535" x="4579938" y="5551488"/>
          <p14:tracePt t="164551" x="4594225" y="5551488"/>
          <p14:tracePt t="164552" x="4600575" y="5551488"/>
          <p14:tracePt t="164568" x="4608513" y="5551488"/>
          <p14:tracePt t="164705" x="4614863" y="5551488"/>
          <p14:tracePt t="164718" x="4629150" y="5551488"/>
          <p14:tracePt t="164731" x="4637088" y="5551488"/>
          <p14:tracePt t="165553" x="4622800" y="5551488"/>
          <p14:tracePt t="165559" x="4600575" y="5551488"/>
          <p14:tracePt t="165567" x="4594225" y="5551488"/>
          <p14:tracePt t="165584" x="4565650" y="5557838"/>
          <p14:tracePt t="165602" x="4551363" y="5557838"/>
          <p14:tracePt t="165636" x="4543425" y="5557838"/>
          <p14:tracePt t="165679" x="4543425" y="5565775"/>
          <p14:tracePt t="165696" x="4537075" y="5565775"/>
          <p14:tracePt t="165710" x="4529138" y="5565775"/>
          <p14:tracePt t="165848" x="4529138" y="5572125"/>
          <p14:tracePt t="165865" x="4543425" y="5572125"/>
          <p14:tracePt t="165881" x="4551363" y="5572125"/>
          <p14:tracePt t="165886" x="4565650" y="5572125"/>
          <p14:tracePt t="165895" x="4586288" y="5572125"/>
          <p14:tracePt t="165907" x="4614863" y="5572125"/>
          <p14:tracePt t="165923" x="4672013" y="5572125"/>
          <p14:tracePt t="165941" x="4729163" y="5580063"/>
          <p14:tracePt t="165944" x="4757738" y="5580063"/>
          <p14:tracePt t="165958" x="4794250" y="5580063"/>
          <p14:tracePt t="165975" x="4822825" y="5586413"/>
          <p14:tracePt t="165992" x="4843463" y="5586413"/>
          <p14:tracePt t="166008" x="4857750" y="5586413"/>
          <p14:tracePt t="166026" x="4865688" y="5586413"/>
          <p14:tracePt t="166059" x="4872038" y="5586413"/>
          <p14:tracePt t="166084" x="4886325" y="5586413"/>
          <p14:tracePt t="166101" x="4894263" y="5586413"/>
          <p14:tracePt t="166110" x="4914900" y="5586413"/>
          <p14:tracePt t="166127" x="4922838" y="5586413"/>
          <p14:tracePt t="166144" x="4929188" y="5580063"/>
          <p14:tracePt t="168398" x="4929188" y="5594350"/>
          <p14:tracePt t="168412" x="4929188" y="5600700"/>
          <p14:tracePt t="168419" x="4929188" y="5614988"/>
          <p14:tracePt t="168435" x="4929188" y="5629275"/>
          <p14:tracePt t="168450" x="4922838" y="5637213"/>
          <p14:tracePt t="168466" x="4922838" y="5643563"/>
          <p14:tracePt t="168700" x="4922838" y="5651500"/>
          <p14:tracePt t="168724" x="4922838" y="5657850"/>
          <p14:tracePt t="168754" x="4922838" y="5665788"/>
          <p14:tracePt t="168779" x="4914900" y="5665788"/>
          <p14:tracePt t="168794" x="4914900" y="5672138"/>
          <p14:tracePt t="169005" x="4908550" y="5672138"/>
          <p14:tracePt t="169014" x="4908550" y="5680075"/>
          <p14:tracePt t="169043" x="4908550" y="5686425"/>
          <p14:tracePt t="169051" x="4900613" y="5686425"/>
          <p14:tracePt t="169067" x="4900613" y="5694363"/>
          <p14:tracePt t="169091" x="4900613" y="5700713"/>
          <p14:tracePt t="169129" x="4900613" y="5708650"/>
          <p14:tracePt t="169154" x="4894263" y="5708650"/>
          <p14:tracePt t="169163" x="4894263" y="5715000"/>
          <p14:tracePt t="169275" x="4894263" y="5722938"/>
          <p14:tracePt t="169357" x="4886325" y="5722938"/>
          <p14:tracePt t="169371" x="4886325" y="5729288"/>
          <p14:tracePt t="169387" x="4879975" y="5729288"/>
          <p14:tracePt t="169396" x="4879975" y="5737225"/>
          <p14:tracePt t="169403" x="4872038" y="5737225"/>
          <p14:tracePt t="169414" x="4872038" y="5743575"/>
          <p14:tracePt t="169431" x="4865688" y="5751513"/>
          <p14:tracePt t="169449" x="4857750" y="5765800"/>
          <p14:tracePt t="169466" x="4851400" y="5765800"/>
          <p14:tracePt t="169500" x="4843463" y="5765800"/>
          <p14:tracePt t="169517" x="4829175" y="5765800"/>
          <p14:tracePt t="169535" x="4800600" y="5772150"/>
          <p14:tracePt t="169551" x="4751388" y="5780088"/>
          <p14:tracePt t="169568" x="4679950" y="5786438"/>
          <p14:tracePt t="169586" x="4629150" y="5794375"/>
          <p14:tracePt t="169601" x="4586288" y="5800725"/>
          <p14:tracePt t="169618" x="4565650" y="5800725"/>
          <p14:tracePt t="169634" x="4543425" y="5800725"/>
          <p14:tracePt t="169652" x="4537075" y="5800725"/>
          <p14:tracePt t="169670" x="4522788" y="5800725"/>
          <p14:tracePt t="169685" x="4500563" y="5800725"/>
          <p14:tracePt t="169702" x="4486275" y="5808663"/>
          <p14:tracePt t="169719" x="4471988" y="5815013"/>
          <p14:tracePt t="169736" x="4451350" y="5815013"/>
          <p14:tracePt t="169754" x="4443413" y="5822950"/>
          <p14:tracePt t="169857" x="4443413" y="5829300"/>
          <p14:tracePt t="169888" x="4437063" y="5829300"/>
          <p14:tracePt t="169936" x="4437063" y="5837238"/>
          <p14:tracePt t="169992" x="4437063" y="5843588"/>
          <p14:tracePt t="170006" x="4429125" y="5843588"/>
          <p14:tracePt t="170028" x="4422775" y="5851525"/>
          <p14:tracePt t="170045" x="4414838" y="5857875"/>
          <p14:tracePt t="170060" x="4414838" y="5865813"/>
          <p14:tracePt t="170115" x="4414838" y="5872163"/>
          <p14:tracePt t="170161" x="4408488" y="5872163"/>
          <p14:tracePt t="170184" x="4408488" y="5880100"/>
          <p14:tracePt t="170191" x="4400550" y="5880100"/>
          <p14:tracePt t="170199" x="4400550" y="5886450"/>
          <p14:tracePt t="170223" x="4400550" y="5894388"/>
          <p14:tracePt t="170239" x="4394200" y="5894388"/>
          <p14:tracePt t="170764" x="4400550" y="5894388"/>
          <p14:tracePt t="170787" x="4414838" y="5894388"/>
          <p14:tracePt t="170794" x="4437063" y="5894388"/>
          <p14:tracePt t="170803" x="4457700" y="5894388"/>
          <p14:tracePt t="170822" x="4479925" y="5894388"/>
          <p14:tracePt t="171051" x="4486275" y="5894388"/>
          <p14:tracePt t="171277" x="4486275" y="5900738"/>
          <p14:tracePt t="171699" x="4486275" y="5908675"/>
          <p14:tracePt t="171707" x="4500563" y="5937250"/>
          <p14:tracePt t="171719" x="4514850" y="5980113"/>
          <p14:tracePt t="171736" x="4529138" y="6015038"/>
          <p14:tracePt t="171754" x="4551363" y="6051550"/>
          <p14:tracePt t="171770" x="4557713" y="6051550"/>
          <p14:tracePt t="172537" x="4557713" y="6037263"/>
          <p14:tracePt t="172545" x="4557713" y="6022975"/>
          <p14:tracePt t="172555" x="4557713" y="6015038"/>
          <p14:tracePt t="172567" x="4557713" y="6008688"/>
          <p14:tracePt t="172584" x="4557713" y="6000750"/>
          <p14:tracePt t="172700" x="4557713" y="5994400"/>
          <p14:tracePt t="172732" x="4557713" y="5986463"/>
          <p14:tracePt t="172762" x="4551363" y="5980113"/>
          <p14:tracePt t="172786" x="4543425" y="5980113"/>
          <p14:tracePt t="172793" x="4543425" y="5972175"/>
          <p14:tracePt t="172809" x="4537075" y="5972175"/>
          <p14:tracePt t="172819" x="4529138" y="5972175"/>
          <p14:tracePt t="172837" x="4522788" y="5972175"/>
          <p14:tracePt t="172855" x="4508500" y="5972175"/>
          <p14:tracePt t="172872" x="4500563" y="5972175"/>
          <p14:tracePt t="172927" x="4494213" y="5972175"/>
          <p14:tracePt t="172959" x="4479925" y="5972175"/>
          <p14:tracePt t="172967" x="4465638" y="5972175"/>
          <p14:tracePt t="172977" x="4437063" y="5972175"/>
          <p14:tracePt t="172990" x="4408488" y="5972175"/>
          <p14:tracePt t="173006" x="4371975" y="5972175"/>
          <p14:tracePt t="173023" x="4351338" y="5972175"/>
          <p14:tracePt t="173040" x="4337050" y="5972175"/>
          <p14:tracePt t="173057" x="4314825" y="5972175"/>
          <p14:tracePt t="173074" x="4294188" y="5965825"/>
          <p14:tracePt t="173092" x="4265613" y="5957888"/>
          <p14:tracePt t="173110" x="4222750" y="5957888"/>
          <p14:tracePt t="173126" x="4186238" y="5957888"/>
          <p14:tracePt t="173143" x="4157663" y="5957888"/>
          <p14:tracePt t="173160" x="4151313" y="5957888"/>
          <p14:tracePt t="173192" x="4137025" y="5957888"/>
          <p14:tracePt t="173209" x="4122738" y="5957888"/>
          <p14:tracePt t="173227" x="4108450" y="5957888"/>
          <p14:tracePt t="173403" x="4129088" y="5965825"/>
          <p14:tracePt t="173411" x="4171950" y="5965825"/>
          <p14:tracePt t="173420" x="4208463" y="5965825"/>
          <p14:tracePt t="173429" x="4251325" y="5965825"/>
          <p14:tracePt t="173449" x="4279900" y="5965825"/>
          <p14:tracePt t="173522" x="4286250" y="5965825"/>
          <p14:tracePt t="173537" x="4294188" y="5965825"/>
          <p14:tracePt t="173544" x="4300538" y="5965825"/>
          <p14:tracePt t="173553" x="4308475" y="5965825"/>
          <p14:tracePt t="173568" x="4314825" y="5965825"/>
          <p14:tracePt t="173638" x="4322763" y="5965825"/>
          <p14:tracePt t="173654" x="4329113" y="5965825"/>
          <p14:tracePt t="173662" x="4337050" y="5965825"/>
          <p14:tracePt t="173669" x="4351338" y="5965825"/>
          <p14:tracePt t="173684" x="4357688" y="5965825"/>
          <p14:tracePt t="173701" x="4357688" y="5957888"/>
          <p14:tracePt t="173718" x="4365625" y="5957888"/>
          <p14:tracePt t="173735" x="4371975" y="5957888"/>
          <p14:tracePt t="173753" x="4379913" y="5957888"/>
          <p14:tracePt t="173770" x="4386263" y="5951538"/>
          <p14:tracePt t="173835" x="4394200" y="5951538"/>
          <p14:tracePt t="173857" x="4394200" y="5943600"/>
          <p14:tracePt t="173925" x="4400550" y="5943600"/>
          <p14:tracePt t="174001" x="4408488" y="5943600"/>
          <p14:tracePt t="175231" x="4414838" y="5943600"/>
          <p14:tracePt t="175318" x="4422775" y="5943600"/>
          <p14:tracePt t="175325" x="4437063" y="5943600"/>
          <p14:tracePt t="175332" x="4443413" y="5943600"/>
          <p14:tracePt t="175347" x="4457700" y="5943600"/>
          <p14:tracePt t="175362" x="4471988" y="5943600"/>
          <p14:tracePt t="175378" x="4479925" y="5943600"/>
          <p14:tracePt t="175515" x="4486275" y="5943600"/>
          <p14:tracePt t="175529" x="4494213" y="5943600"/>
          <p14:tracePt t="176132" x="4494213" y="5951538"/>
          <p14:tracePt t="176139" x="4494213" y="5965825"/>
          <p14:tracePt t="176146" x="4494213" y="5980113"/>
          <p14:tracePt t="176159" x="4494213" y="5994400"/>
          <p14:tracePt t="176175" x="4494213" y="6015038"/>
          <p14:tracePt t="176192" x="4494213" y="6029325"/>
          <p14:tracePt t="176209" x="4494213" y="6037263"/>
          <p14:tracePt t="176225" x="4494213" y="6043613"/>
          <p14:tracePt t="176242" x="4494213" y="6057900"/>
          <p14:tracePt t="176260" x="4494213" y="6072188"/>
          <p14:tracePt t="176276" x="4494213" y="6086475"/>
          <p14:tracePt t="176293" x="4494213" y="6108700"/>
          <p14:tracePt t="176310" x="4494213" y="6129338"/>
          <p14:tracePt t="176328" x="4494213" y="6143625"/>
          <p14:tracePt t="176344" x="4494213" y="6157913"/>
          <p14:tracePt t="176362" x="4494213" y="6165850"/>
          <p14:tracePt t="176616" x="4494213" y="6172200"/>
          <p14:tracePt t="176667" x="4514850" y="6172200"/>
          <p14:tracePt t="176676" x="4522788" y="6172200"/>
          <p14:tracePt t="176684" x="4537075" y="6180138"/>
          <p14:tracePt t="176700" x="4586288" y="6180138"/>
          <p14:tracePt t="176717" x="4643438" y="6180138"/>
          <p14:tracePt t="176734" x="4694238" y="6180138"/>
          <p14:tracePt t="176753" x="4751388" y="6180138"/>
          <p14:tracePt t="176768" x="4786313" y="6186488"/>
          <p14:tracePt t="176784" x="4829175" y="6200775"/>
          <p14:tracePt t="176802" x="4894263" y="6208713"/>
          <p14:tracePt t="176820" x="4929188" y="6208713"/>
          <p14:tracePt t="176835" x="4957763" y="6208713"/>
          <p14:tracePt t="176912" x="4951413" y="6208713"/>
          <p14:tracePt t="177739" x="4943475" y="6208713"/>
          <p14:tracePt t="177793" x="4937125" y="6208713"/>
          <p14:tracePt t="177810" x="4937125" y="6200775"/>
          <p14:tracePt t="177817" x="4929188" y="6200775"/>
          <p14:tracePt t="177824" x="4929188" y="6194425"/>
          <p14:tracePt t="177839" x="4922838" y="6194425"/>
          <p14:tracePt t="179037" x="4914900" y="6194425"/>
          <p14:tracePt t="179231" x="4908550" y="6194425"/>
          <p14:tracePt t="179315" x="4900613" y="6194425"/>
          <p14:tracePt t="179331" x="4886325" y="6186488"/>
          <p14:tracePt t="179347" x="4879975" y="6186488"/>
          <p14:tracePt t="179364" x="4872038" y="6186488"/>
          <p14:tracePt t="179371" x="4865688" y="6186488"/>
          <p14:tracePt t="179385" x="4857750" y="6186488"/>
          <p14:tracePt t="179409" x="4851400" y="6186488"/>
          <p14:tracePt t="179496" x="4843463" y="6186488"/>
          <p14:tracePt t="179505" x="4837113" y="6186488"/>
          <p14:tracePt t="179515" x="4829175" y="6186488"/>
          <p14:tracePt t="179567" x="4822825" y="6186488"/>
          <p14:tracePt t="179651" x="4814888" y="6186488"/>
          <p14:tracePt t="179677" x="4808538" y="6186488"/>
          <p14:tracePt t="179691" x="4800600" y="6186488"/>
          <p14:tracePt t="179706" x="4800600" y="6194425"/>
          <p14:tracePt t="179731" x="4794250" y="6200775"/>
          <p14:tracePt t="179770" x="4786313" y="6200775"/>
          <p14:tracePt t="179795" x="4779963" y="6200775"/>
          <p14:tracePt t="179803" x="4779963" y="6208713"/>
          <p14:tracePt t="179820" x="4772025" y="6208713"/>
          <p14:tracePt t="179831" x="4765675" y="6208713"/>
          <p14:tracePt t="179839" x="4757738" y="6215063"/>
          <p14:tracePt t="179851" x="4751388" y="6215063"/>
          <p14:tracePt t="179868" x="4737100" y="6215063"/>
          <p14:tracePt t="179887" x="4737100" y="6229350"/>
          <p14:tracePt t="179912" x="4729163" y="6229350"/>
          <p14:tracePt t="179926" x="4722813" y="6237288"/>
          <p14:tracePt t="179949" x="4714875" y="6237288"/>
          <p14:tracePt t="179958" x="4708525" y="6243638"/>
          <p14:tracePt t="179973" x="4700588" y="6243638"/>
          <p14:tracePt t="179988" x="4686300" y="6251575"/>
          <p14:tracePt t="180009" x="4679950" y="6257925"/>
          <p14:tracePt t="180022" x="4665663" y="6257925"/>
          <p14:tracePt t="180039" x="4651375" y="6257925"/>
          <p14:tracePt t="180055" x="4643438" y="6257925"/>
          <p14:tracePt t="180072" x="4629150" y="6257925"/>
          <p14:tracePt t="180089" x="4614863" y="6257925"/>
          <p14:tracePt t="180106" x="4594225" y="6257925"/>
          <p14:tracePt t="180124" x="4579938" y="6257925"/>
          <p14:tracePt t="180141" x="4543425" y="6257925"/>
          <p14:tracePt t="180156" x="4522788" y="6257925"/>
          <p14:tracePt t="180173" x="4508500" y="6257925"/>
          <p14:tracePt t="180190" x="4500563" y="6257925"/>
          <p14:tracePt t="180207" x="4486275" y="6257925"/>
          <p14:tracePt t="180224" x="4471988" y="6257925"/>
          <p14:tracePt t="180241" x="4457700" y="6257925"/>
          <p14:tracePt t="180258" x="4443413" y="6257925"/>
          <p14:tracePt t="180275" x="4422775" y="6257925"/>
          <p14:tracePt t="180292" x="4414838" y="6257925"/>
          <p14:tracePt t="180413" x="4414838" y="6265863"/>
          <p14:tracePt t="180502" x="4408488" y="6265863"/>
          <p14:tracePt t="180557" x="4400550" y="6272213"/>
          <p14:tracePt t="180583" x="4394200" y="6272213"/>
          <p14:tracePt t="180590" x="4394200" y="6280150"/>
          <p14:tracePt t="180866" x="4394200" y="6272213"/>
          <p14:tracePt t="180882" x="4394200" y="6265863"/>
          <p14:tracePt t="180905" x="4394200" y="6251575"/>
          <p14:tracePt t="180912" x="4394200" y="6243638"/>
          <p14:tracePt t="180920" x="4394200" y="6237288"/>
          <p14:tracePt t="180937" x="4408488" y="6200775"/>
          <p14:tracePt t="180953" x="4408488" y="6194425"/>
          <p14:tracePt t="182042" x="4400550" y="6194425"/>
          <p14:tracePt t="182075" x="4394200" y="6194425"/>
          <p14:tracePt t="182183" x="4386263" y="6194425"/>
          <p14:tracePt t="182193" x="4365625" y="6194425"/>
          <p14:tracePt t="182200" x="4357688" y="6194425"/>
          <p14:tracePt t="182212" x="4337050" y="6194425"/>
          <p14:tracePt t="182242" x="4329113" y="6194425"/>
          <p14:tracePt t="182263" x="4322763" y="6194425"/>
          <p14:tracePt t="182307" x="4314825" y="6194425"/>
          <p14:tracePt t="182316" x="4314825" y="6186488"/>
          <p14:tracePt t="182395" x="4308475" y="6180138"/>
          <p14:tracePt t="183068" x="4308475" y="6186488"/>
          <p14:tracePt t="183084" x="4300538" y="6186488"/>
          <p14:tracePt t="183097" x="4294188" y="6186488"/>
          <p14:tracePt t="183176" x="4286250" y="6194425"/>
          <p14:tracePt t="183636" x="4279900" y="6194425"/>
          <p14:tracePt t="184160" x="4271963" y="6200775"/>
          <p14:tracePt t="184184" x="4257675" y="6208713"/>
          <p14:tracePt t="184199" x="4243388" y="6215063"/>
          <p14:tracePt t="184206" x="4229100" y="6215063"/>
          <p14:tracePt t="184213" x="4208463" y="6215063"/>
          <p14:tracePt t="184230" x="4200525" y="6215063"/>
          <p14:tracePt t="184239" x="4200525" y="6208713"/>
          <p14:tracePt t="184259" x="4194175" y="6208713"/>
          <p14:tracePt t="184293" x="4186238" y="6208713"/>
          <p14:tracePt t="184308" x="4179888" y="6208713"/>
          <p14:tracePt t="184318" x="4165600" y="6208713"/>
          <p14:tracePt t="184326" x="4151313" y="6200775"/>
          <p14:tracePt t="184343" x="4122738" y="6194425"/>
          <p14:tracePt t="184360" x="4086225" y="6186488"/>
          <p14:tracePt t="184377" x="4086225" y="6180138"/>
          <p14:tracePt t="184575" x="4086225" y="6172200"/>
          <p14:tracePt t="184592" x="4094163" y="6165850"/>
          <p14:tracePt t="184601" x="4100513" y="6165850"/>
          <p14:tracePt t="184614" x="4108450" y="6157913"/>
          <p14:tracePt t="184729" x="4114800" y="6157913"/>
          <p14:tracePt t="184744" x="4122738" y="6157913"/>
          <p14:tracePt t="184753" x="4129088" y="6157913"/>
          <p14:tracePt t="184765" x="4137025" y="6157913"/>
          <p14:tracePt t="184783" x="4171950" y="6165850"/>
          <p14:tracePt t="184800" x="4179888" y="6165850"/>
          <p14:tracePt t="184820" x="4186238" y="6165850"/>
          <p14:tracePt t="184920" x="4194175" y="6165850"/>
          <p14:tracePt t="184927" x="4200525" y="6165850"/>
          <p14:tracePt t="184935" x="4222750" y="6165850"/>
          <p14:tracePt t="184951" x="4265613" y="6165850"/>
          <p14:tracePt t="184969" x="4300538" y="6186488"/>
          <p14:tracePt t="184985" x="4314825" y="6186488"/>
          <p14:tracePt t="184988" x="4322763" y="6194425"/>
          <p14:tracePt t="187111" x="4322763" y="6200775"/>
          <p14:tracePt t="187119" x="4322763" y="6208713"/>
          <p14:tracePt t="187137" x="4322763" y="6215063"/>
          <p14:tracePt t="187146" x="4322763" y="6223000"/>
          <p14:tracePt t="187155" x="4322763" y="6229350"/>
          <p14:tracePt t="187172" x="4322763" y="6237288"/>
          <p14:tracePt t="187188" x="4322763" y="6243638"/>
          <p14:tracePt t="187222" x="4322763" y="6251575"/>
          <p14:tracePt t="187245" x="4322763" y="6257925"/>
          <p14:tracePt t="187261" x="4322763" y="6265863"/>
          <p14:tracePt t="187275" x="4322763" y="6272213"/>
          <p14:tracePt t="187285" x="4322763" y="6280150"/>
          <p14:tracePt t="187302" x="4322763" y="6286500"/>
          <p14:tracePt t="187318" x="4322763" y="6294438"/>
          <p14:tracePt t="187340" x="4322763" y="6308725"/>
          <p14:tracePt t="187348" x="4314825" y="6308725"/>
          <p14:tracePt t="187404" x="4314825" y="6315075"/>
          <p14:tracePt t="187418" x="4314825" y="6323013"/>
          <p14:tracePt t="187628" x="4337050" y="6323013"/>
          <p14:tracePt t="187635" x="4351338" y="6323013"/>
          <p14:tracePt t="187652" x="4357688" y="6323013"/>
          <p14:tracePt t="187668" x="4371975" y="6315075"/>
          <p14:tracePt t="187683" x="4379913" y="6308725"/>
          <p14:tracePt t="187697" x="4386263" y="6300788"/>
          <p14:tracePt t="187723" x="4386263" y="6294438"/>
          <p14:tracePt t="187729" x="4386263" y="6280150"/>
          <p14:tracePt t="187747" x="4386263" y="6265863"/>
          <p14:tracePt t="187765" x="4394200" y="6257925"/>
          <p14:tracePt t="187781" x="4394200" y="6243638"/>
          <p14:tracePt t="187833" x="4408488" y="6237288"/>
          <p14:tracePt t="187841" x="4414838" y="6237288"/>
          <p14:tracePt t="187850" x="4422775" y="6229350"/>
          <p14:tracePt t="187867" x="4443413" y="6208713"/>
          <p14:tracePt t="187884" x="4457700" y="6194425"/>
          <p14:tracePt t="187886" x="4465638" y="6194425"/>
          <p14:tracePt t="187973" x="4479925" y="6194425"/>
          <p14:tracePt t="187981" x="4494213" y="6186488"/>
          <p14:tracePt t="187990" x="4500563" y="6180138"/>
          <p14:tracePt t="188002" x="4543425" y="6165850"/>
          <p14:tracePt t="188019" x="4557713" y="6165850"/>
          <p14:tracePt t="188035" x="4565650" y="6165850"/>
          <p14:tracePt t="188113" x="4572000" y="6165850"/>
          <p14:tracePt t="188120" x="4579938" y="6165850"/>
          <p14:tracePt t="188128" x="4608513" y="6172200"/>
          <p14:tracePt t="188137" x="4629150" y="6172200"/>
          <p14:tracePt t="188154" x="4665663" y="6186488"/>
          <p14:tracePt t="188170" x="4751388" y="6200775"/>
          <p14:tracePt t="188188" x="4843463" y="6200775"/>
          <p14:tracePt t="188204" x="4872038" y="6200775"/>
          <p14:tracePt t="188222" x="4894263" y="6200775"/>
          <p14:tracePt t="188275" x="4900613" y="6200775"/>
          <p14:tracePt t="188292" x="4908550" y="6200775"/>
          <p14:tracePt t="188299" x="4914900" y="6208713"/>
          <p14:tracePt t="188309" x="4929188" y="6208713"/>
          <p14:tracePt t="188324" x="4937125" y="6215063"/>
          <p14:tracePt t="188574" x="4937125" y="6223000"/>
          <p14:tracePt t="188590" x="4929188" y="6229350"/>
          <p14:tracePt t="188600" x="4922838" y="6229350"/>
          <p14:tracePt t="188612" x="4914900" y="6237288"/>
          <p14:tracePt t="188629" x="4886325" y="6243638"/>
          <p14:tracePt t="188646" x="4857750" y="6251575"/>
          <p14:tracePt t="188662" x="4843463" y="6257925"/>
          <p14:tracePt t="188679" x="4829175" y="6257925"/>
          <p14:tracePt t="188696" x="4800600" y="6272213"/>
          <p14:tracePt t="188712" x="4786313" y="6272213"/>
          <p14:tracePt t="188730" x="4757738" y="6272213"/>
          <p14:tracePt t="188747" x="4729163" y="6272213"/>
          <p14:tracePt t="188764" x="4672013" y="6272213"/>
          <p14:tracePt t="188782" x="4629150" y="6272213"/>
          <p14:tracePt t="188799" x="4594225" y="6272213"/>
          <p14:tracePt t="188816" x="4572000" y="6272213"/>
          <p14:tracePt t="188832" x="4551363" y="6272213"/>
          <p14:tracePt t="188849" x="4543425" y="6280150"/>
          <p14:tracePt t="188866" x="4537075" y="6280150"/>
          <p14:tracePt t="188883" x="4522788" y="6280150"/>
          <p14:tracePt t="188899" x="4494213" y="6286500"/>
          <p14:tracePt t="188902" x="4486275" y="6286500"/>
          <p14:tracePt t="188916" x="4451350" y="6294438"/>
          <p14:tracePt t="188933" x="4414838" y="6308725"/>
          <p14:tracePt t="188950" x="4400550" y="6315075"/>
          <p14:tracePt t="188954" x="4394200" y="6315075"/>
          <p14:tracePt t="188967" x="4386263" y="6315075"/>
          <p14:tracePt t="188984" x="4386263" y="6323013"/>
          <p14:tracePt t="189355" x="4386263" y="6329363"/>
          <p14:tracePt t="189372" x="4386263" y="6337300"/>
          <p14:tracePt t="189387" x="4386263" y="6343650"/>
          <p14:tracePt t="189403" x="4386263" y="6357938"/>
          <p14:tracePt t="189418" x="4386263" y="6365875"/>
          <p14:tracePt t="189426" x="4386263" y="6372225"/>
          <p14:tracePt t="189442" x="4386263" y="6386513"/>
          <p14:tracePt t="189463" x="4386263" y="6394450"/>
          <p14:tracePt t="189541" x="4386263" y="6400800"/>
          <p14:tracePt t="189573" x="4386263" y="6408738"/>
          <p14:tracePt t="189587" x="4379913" y="6408738"/>
          <p14:tracePt t="189603" x="4379913" y="6415088"/>
          <p14:tracePt t="189628" x="4379913" y="6423025"/>
          <p14:tracePt t="189682" x="4379913" y="6429375"/>
          <p14:tracePt t="189698" x="4379913" y="6437313"/>
          <p14:tracePt t="189721" x="4379913" y="6443663"/>
          <p14:tracePt t="189738" x="4371975" y="6443663"/>
          <p14:tracePt t="189751" x="4371975" y="6451600"/>
          <p14:tracePt t="189840" x="4371975" y="6457950"/>
          <p14:tracePt t="189854" x="4365625" y="6457950"/>
          <p14:tracePt t="189870" x="4365625" y="6465888"/>
          <p14:tracePt t="189990" x="4357688" y="6465888"/>
          <p14:tracePt t="190220" x="4357688" y="6472238"/>
          <p14:tracePt t="190572" x="4351338" y="6472238"/>
          <p14:tracePt t="190581" x="4351338" y="6480175"/>
          <p14:tracePt t="190705" x="4351338" y="6486525"/>
          <p14:tracePt t="190801" x="4351338" y="6494463"/>
          <p14:tracePt t="190832" x="4343400" y="6494463"/>
          <p14:tracePt t="190863" x="4343400" y="6500813"/>
          <p14:tracePt t="190924" x="4337050" y="6508750"/>
          <p14:tracePt t="190956" x="4329113" y="6508750"/>
          <p14:tracePt t="190975" x="4329113" y="6515100"/>
          <p14:tracePt t="190989" x="4329113" y="6523038"/>
          <p14:tracePt t="190994" x="4322763" y="6523038"/>
          <p14:tracePt t="191003" x="4322763" y="6529388"/>
          <p14:tracePt t="191035" x="4322763" y="6537325"/>
          <p14:tracePt t="191314" x="4322763" y="6543675"/>
          <p14:tracePt t="191345" x="4322763" y="6551613"/>
          <p14:tracePt t="191401" x="4322763" y="6557963"/>
          <p14:tracePt t="191501" x="4322763" y="6565900"/>
          <p14:tracePt t="191612" x="4322763" y="6572250"/>
          <p14:tracePt t="191994" x="4322763" y="6580188"/>
          <p14:tracePt t="192017" x="4314825" y="6586538"/>
          <p14:tracePt t="192042" x="4314825" y="6594475"/>
          <p14:tracePt t="194974" x="4308475" y="6594475"/>
          <p14:tracePt t="195486" x="4308475" y="6600825"/>
          <p14:tracePt t="195587" x="4300538" y="6600825"/>
          <p14:tracePt t="196004" x="4294188" y="6600825"/>
          <p14:tracePt t="196355" x="4294188" y="6608763"/>
          <p14:tracePt t="196408" x="4279900" y="6608763"/>
          <p14:tracePt t="196416" x="4257675" y="6608763"/>
          <p14:tracePt t="196431" x="4243388" y="6600825"/>
          <p14:tracePt t="196440" x="4214813" y="6600825"/>
          <p14:tracePt t="196456" x="4171950" y="6586538"/>
          <p14:tracePt t="196473" x="4108450" y="6565900"/>
          <p14:tracePt t="196490" x="4071938" y="6557963"/>
          <p14:tracePt t="196508" x="4029075" y="6529388"/>
          <p14:tracePt t="196525" x="4000500" y="6529388"/>
          <p14:tracePt t="196542" x="3965575" y="6523038"/>
          <p14:tracePt t="196559" x="3937000" y="6515100"/>
          <p14:tracePt t="196575" x="3900488" y="6500813"/>
          <p14:tracePt t="196591" x="3879850" y="6472238"/>
          <p14:tracePt t="196608" x="3865563" y="6457950"/>
          <p14:tracePt t="196625" x="3808413" y="6386513"/>
          <p14:tracePt t="196643" x="3786188" y="6351588"/>
          <p14:tracePt t="196660" x="3751263" y="6294438"/>
          <p14:tracePt t="196677" x="3694113" y="6180138"/>
          <p14:tracePt t="196693" x="3622675" y="6057900"/>
          <p14:tracePt t="196710" x="3551238" y="5951538"/>
          <p14:tracePt t="196727" x="3436938" y="5843588"/>
          <p14:tracePt t="196744" x="3328988" y="5786438"/>
          <p14:tracePt t="196763" x="3286125" y="5757863"/>
          <p14:tracePt t="196780" x="3243263" y="5715000"/>
          <p14:tracePt t="196797" x="3186113" y="5629275"/>
          <p14:tracePt t="196812" x="3151188" y="5529263"/>
          <p14:tracePt t="196829" x="3100388" y="5429250"/>
          <p14:tracePt t="196845" x="3086100" y="5357813"/>
          <p14:tracePt t="196863" x="3071813" y="5308600"/>
          <p14:tracePt t="196880" x="3057525" y="5257800"/>
          <p14:tracePt t="196897" x="3057525" y="5165725"/>
          <p14:tracePt t="196914" x="3028950" y="4972050"/>
          <p14:tracePt t="196930" x="3008313" y="4857750"/>
          <p14:tracePt t="196948" x="3022600" y="4722813"/>
          <p14:tracePt t="196964" x="3028950" y="4579938"/>
          <p14:tracePt t="196981" x="3043238" y="4471988"/>
          <p14:tracePt t="196998" x="3071813" y="4322763"/>
          <p14:tracePt t="197016" x="3122613" y="4071938"/>
          <p14:tracePt t="197033" x="3157538" y="3900488"/>
          <p14:tracePt t="197050" x="3200400" y="3714750"/>
          <p14:tracePt t="197068" x="3236913" y="3629025"/>
          <p14:tracePt t="197084" x="3257550" y="3571875"/>
          <p14:tracePt t="197101" x="3308350" y="3500438"/>
          <p14:tracePt t="197118" x="3351213" y="3371850"/>
          <p14:tracePt t="197134" x="3400425" y="3243263"/>
          <p14:tracePt t="197151" x="3422650" y="3128963"/>
          <p14:tracePt t="197168" x="3443288" y="3079750"/>
          <p14:tracePt t="197184" x="3451225" y="3057525"/>
          <p14:tracePt t="197202" x="3471863" y="3028950"/>
          <p14:tracePt t="197218" x="3514725" y="2936875"/>
          <p14:tracePt t="197235" x="3543300" y="2886075"/>
          <p14:tracePt t="197253" x="3565525" y="2836863"/>
          <p14:tracePt t="197269" x="3579813" y="2814638"/>
          <p14:tracePt t="197288" x="3579813" y="2800350"/>
          <p14:tracePt t="197399" x="3571875" y="2822575"/>
          <p14:tracePt t="197407" x="3565525" y="2828925"/>
          <p14:tracePt t="197415" x="3551238" y="2851150"/>
          <p14:tracePt t="197426" x="3522663" y="2865438"/>
          <p14:tracePt t="197440" x="3486150" y="2922588"/>
          <p14:tracePt t="197456" x="3429000" y="3008313"/>
          <p14:tracePt t="197474" x="3408363" y="3094038"/>
          <p14:tracePt t="197490" x="3371850" y="3208338"/>
          <p14:tracePt t="197507" x="3351213" y="3322638"/>
          <p14:tracePt t="197524" x="3336925" y="3465513"/>
          <p14:tracePt t="197540" x="3314700" y="3571875"/>
          <p14:tracePt t="197557" x="3308350" y="3686175"/>
          <p14:tracePt t="197574" x="3286125" y="3751263"/>
          <p14:tracePt t="197591" x="3265488" y="3843338"/>
          <p14:tracePt t="197609" x="3243263" y="3951288"/>
          <p14:tracePt t="197626" x="3200400" y="4114800"/>
          <p14:tracePt t="197642" x="3186113" y="4194175"/>
          <p14:tracePt t="197659" x="3165475" y="4337050"/>
          <p14:tracePt t="197675" x="3151188" y="4437063"/>
          <p14:tracePt t="197694" x="3143250" y="4522788"/>
          <p14:tracePt t="197710" x="3128963" y="4629150"/>
          <p14:tracePt t="197711" x="3114675" y="4686300"/>
          <p14:tracePt t="197727" x="3114675" y="4786313"/>
          <p14:tracePt t="197744" x="3114675" y="4879975"/>
          <p14:tracePt t="197761" x="3114675" y="4965700"/>
          <p14:tracePt t="197778" x="3114675" y="5014913"/>
          <p14:tracePt t="197794" x="3114675" y="5065713"/>
          <p14:tracePt t="197812" x="3114675" y="5143500"/>
          <p14:tracePt t="197829" x="3114675" y="5214938"/>
          <p14:tracePt t="197846" x="3136900" y="5280025"/>
          <p14:tracePt t="197864" x="3157538" y="5314950"/>
          <p14:tracePt t="197879" x="3179763" y="5394325"/>
          <p14:tracePt t="197896" x="3208338" y="5451475"/>
          <p14:tracePt t="197913" x="3265488" y="5537200"/>
          <p14:tracePt t="197932" x="3314700" y="5614988"/>
          <p14:tracePt t="197947" x="3343275" y="5665788"/>
          <p14:tracePt t="197964" x="3343275" y="5680075"/>
          <p14:tracePt t="197981" x="3351213" y="5686425"/>
          <p14:tracePt t="197998" x="3351213" y="5694363"/>
          <p14:tracePt t="198068" x="3343275" y="5694363"/>
          <p14:tracePt t="198071" x="3322638" y="5694363"/>
          <p14:tracePt t="198082" x="3300413" y="5694363"/>
          <p14:tracePt t="198099" x="3265488" y="5694363"/>
          <p14:tracePt t="198118" x="3200400" y="5672138"/>
          <p14:tracePt t="198134" x="3157538" y="5608638"/>
          <p14:tracePt t="198151" x="3100388" y="5543550"/>
          <p14:tracePt t="198168" x="3057525" y="5500688"/>
          <p14:tracePt t="198184" x="3014663" y="5414963"/>
          <p14:tracePt t="198201" x="2965450" y="5300663"/>
          <p14:tracePt t="198218" x="2922588" y="5165725"/>
          <p14:tracePt t="198235" x="2900363" y="5080000"/>
          <p14:tracePt t="198252" x="2900363" y="5022850"/>
          <p14:tracePt t="198269" x="2900363" y="4986338"/>
          <p14:tracePt t="198287" x="2908300" y="4965700"/>
          <p14:tracePt t="198303" x="2936875" y="4937125"/>
          <p14:tracePt t="198320" x="2986088" y="4837113"/>
          <p14:tracePt t="198337" x="3043238" y="4751388"/>
          <p14:tracePt t="198354" x="3079750" y="4657725"/>
          <p14:tracePt t="198371" x="3108325" y="4551363"/>
          <p14:tracePt t="198388" x="3143250" y="4422775"/>
          <p14:tracePt t="198404" x="3171825" y="4357688"/>
          <p14:tracePt t="198422" x="3208338" y="4314825"/>
          <p14:tracePt t="198439" x="3271838" y="4251325"/>
          <p14:tracePt t="198455" x="3300413" y="4222750"/>
          <p14:tracePt t="198472" x="3314700" y="4200525"/>
          <p14:tracePt t="198489" x="3322638" y="4200525"/>
          <p14:tracePt t="198728" x="3314700" y="4208463"/>
          <p14:tracePt t="198744" x="3308350" y="4208463"/>
          <p14:tracePt t="198759" x="3300413" y="4214813"/>
          <p14:tracePt t="198784" x="3294063" y="4229100"/>
          <p14:tracePt t="198797" x="3279775" y="4243388"/>
          <p14:tracePt t="198805" x="3271838" y="4257675"/>
          <p14:tracePt t="198812" x="3271838" y="4265613"/>
          <p14:tracePt t="198828" x="3257550" y="4308475"/>
          <p14:tracePt t="198845" x="3251200" y="4337050"/>
          <p14:tracePt t="198862" x="3236913" y="4365625"/>
          <p14:tracePt t="198879" x="3236913" y="4386263"/>
          <p14:tracePt t="198896" x="3228975" y="4414838"/>
          <p14:tracePt t="198913" x="3222625" y="4457700"/>
          <p14:tracePt t="198931" x="3208338" y="4551363"/>
          <p14:tracePt t="198948" x="3200400" y="4594225"/>
          <p14:tracePt t="198965" x="3194050" y="4643438"/>
          <p14:tracePt t="198981" x="3194050" y="4679950"/>
          <p14:tracePt t="198997" x="3186113" y="4714875"/>
          <p14:tracePt t="199015" x="3186113" y="4737100"/>
          <p14:tracePt t="199031" x="3186113" y="4800600"/>
          <p14:tracePt t="199048" x="3186113" y="4837113"/>
          <p14:tracePt t="199066" x="3186113" y="4900613"/>
          <p14:tracePt t="199084" x="3186113" y="4937125"/>
          <p14:tracePt t="199101" x="3186113" y="4979988"/>
          <p14:tracePt t="199118" x="3194050" y="5008563"/>
          <p14:tracePt t="199134" x="3194050" y="5037138"/>
          <p14:tracePt t="199151" x="3194050" y="5043488"/>
          <p14:tracePt t="199168" x="3194050" y="5057775"/>
          <p14:tracePt t="199884" x="3186113" y="5057775"/>
          <p14:tracePt t="199916" x="3186113" y="5051425"/>
          <p14:tracePt t="199972" x="3186113" y="5043488"/>
          <p14:tracePt t="199986" x="3186113" y="5037138"/>
          <p14:tracePt t="199995" x="3186113" y="5029200"/>
          <p14:tracePt t="200004" x="3194050" y="5029200"/>
          <p14:tracePt t="200021" x="3194050" y="5022850"/>
          <p14:tracePt t="201622" x="0" y="0"/>
        </p14:tracePtLst>
      </p14:laserTraceLst>
    </p:ext>
  </p:extLs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" y="1190578"/>
            <a:ext cx="6685775" cy="3064314"/>
          </a:xfrm>
          <a:prstGeom prst="rect">
            <a:avLst/>
          </a:prstGeom>
        </p:spPr>
      </p:pic>
      <p:sp>
        <p:nvSpPr>
          <p:cNvPr id="6" name="제목 1"/>
          <p:cNvSpPr txBox="1">
            <a:spLocks/>
          </p:cNvSpPr>
          <p:nvPr/>
        </p:nvSpPr>
        <p:spPr>
          <a:xfrm>
            <a:off x="476545" y="368660"/>
            <a:ext cx="8289630" cy="7650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/>
              <a:t>테스트 프로그램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806" y="4254892"/>
            <a:ext cx="8627108" cy="1789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959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4504"/>
    </mc:Choice>
    <mc:Fallback xmlns="">
      <p:transition spd="slow" advTm="64504"/>
    </mc:Fallback>
  </mc:AlternateContent>
  <p:timing>
    <p:tnLst>
      <p:par>
        <p:cTn id="1" dur="indefinite" restart="never" nodeType="tmRoot"/>
      </p:par>
    </p:tnLst>
  </p:timing>
  <p:extLst mod="1">
    <p:ext uri="{3A86A75C-4F4B-4683-9AE1-C65F6400EC91}">
      <p14:laserTraceLst xmlns:p14="http://schemas.microsoft.com/office/powerpoint/2010/main">
        <p14:tracePtLst>
          <p14:tracePt t="3304" x="6623050" y="3714750"/>
          <p14:tracePt t="3532" x="6557963" y="3708400"/>
          <p14:tracePt t="3540" x="6515100" y="3679825"/>
          <p14:tracePt t="3548" x="6451600" y="3651250"/>
          <p14:tracePt t="3557" x="6357938" y="3608388"/>
          <p14:tracePt t="3572" x="6137275" y="3522663"/>
          <p14:tracePt t="3589" x="5865813" y="3422650"/>
          <p14:tracePt t="3605" x="5500688" y="3214688"/>
          <p14:tracePt t="3623" x="5222875" y="3071813"/>
          <p14:tracePt t="3639" x="4937125" y="2943225"/>
          <p14:tracePt t="3658" x="4543425" y="2722563"/>
          <p14:tracePt t="3675" x="4357688" y="2593975"/>
          <p14:tracePt t="3692" x="4179888" y="2422525"/>
          <p14:tracePt t="3709" x="3957638" y="2222500"/>
          <p14:tracePt t="3726" x="3779838" y="2071688"/>
          <p14:tracePt t="3742" x="3608388" y="1885950"/>
          <p14:tracePt t="3761" x="3500438" y="1785938"/>
          <p14:tracePt t="3775" x="3351213" y="1693863"/>
          <p14:tracePt t="3792" x="3208338" y="1585913"/>
          <p14:tracePt t="3809" x="3094038" y="1514475"/>
          <p14:tracePt t="3828" x="2836863" y="1385888"/>
          <p14:tracePt t="3843" x="2743200" y="1350963"/>
          <p14:tracePt t="3860" x="2657475" y="1285875"/>
          <p14:tracePt t="3877" x="2593975" y="1228725"/>
          <p14:tracePt t="3895" x="2551113" y="1193800"/>
          <p14:tracePt t="3912" x="2528888" y="1185863"/>
          <p14:tracePt t="3929" x="2514600" y="1185863"/>
          <p14:tracePt t="3971" x="2514600" y="1200150"/>
          <p14:tracePt t="3976" x="2508250" y="1243013"/>
          <p14:tracePt t="3986" x="2500313" y="1265238"/>
          <p14:tracePt t="3995" x="2493963" y="1279525"/>
          <p14:tracePt t="4012" x="2493963" y="1300163"/>
          <p14:tracePt t="4029" x="2486025" y="1308100"/>
          <p14:tracePt t="4046" x="2471738" y="1308100"/>
          <p14:tracePt t="4063" x="2471738" y="1314450"/>
          <p14:tracePt t="4080" x="2465388" y="1322388"/>
          <p14:tracePt t="4099" x="2465388" y="1336675"/>
          <p14:tracePt t="4115" x="2436813" y="1379538"/>
          <p14:tracePt t="4132" x="2422525" y="1457325"/>
          <p14:tracePt t="4149" x="2393950" y="1565275"/>
          <p14:tracePt t="4166" x="2371725" y="1622425"/>
          <p14:tracePt t="4181" x="2357438" y="1665288"/>
          <p14:tracePt t="4199" x="2351088" y="1693863"/>
          <p14:tracePt t="4216" x="2336800" y="1722438"/>
          <p14:tracePt t="4233" x="2336800" y="1728788"/>
          <p14:tracePt t="4250" x="2336800" y="1743075"/>
          <p14:tracePt t="4266" x="2336800" y="1757363"/>
          <p14:tracePt t="4283" x="2336800" y="1779588"/>
          <p14:tracePt t="4300" x="2314575" y="1822450"/>
          <p14:tracePt t="4317" x="2308225" y="1865313"/>
          <p14:tracePt t="4335" x="2293938" y="1908175"/>
          <p14:tracePt t="4351" x="2286000" y="1922463"/>
          <p14:tracePt t="4368" x="2286000" y="1936750"/>
          <p14:tracePt t="4402" x="2286000" y="1943100"/>
          <p14:tracePt t="4419" x="2279650" y="1951038"/>
          <p14:tracePt t="4436" x="2265363" y="1979613"/>
          <p14:tracePt t="4453" x="2257425" y="2014538"/>
          <p14:tracePt t="4470" x="2257425" y="2051050"/>
          <p14:tracePt t="4487" x="2251075" y="2065338"/>
          <p14:tracePt t="4504" x="2251075" y="2071688"/>
          <p14:tracePt t="4521" x="2251075" y="2079625"/>
          <p14:tracePt t="4537" x="2251075" y="2085975"/>
          <p14:tracePt t="4571" x="2251075" y="2108200"/>
          <p14:tracePt t="4588" x="2251075" y="2128838"/>
          <p14:tracePt t="4593" x="2251075" y="2136775"/>
          <p14:tracePt t="4605" x="2251075" y="2151063"/>
          <p14:tracePt t="4622" x="2243138" y="2179638"/>
          <p14:tracePt t="4639" x="2243138" y="2200275"/>
          <p14:tracePt t="4656" x="2243138" y="2208213"/>
          <p14:tracePt t="4823" x="2243138" y="2200275"/>
          <p14:tracePt t="4828" x="2236788" y="2185988"/>
          <p14:tracePt t="4842" x="2228850" y="2179638"/>
          <p14:tracePt t="4859" x="2214563" y="2165350"/>
          <p14:tracePt t="4876" x="2171700" y="2136775"/>
          <p14:tracePt t="4893" x="2143125" y="2122488"/>
          <p14:tracePt t="4910" x="2093913" y="2093913"/>
          <p14:tracePt t="4927" x="2057400" y="2079625"/>
          <p14:tracePt t="4946" x="1993900" y="2057400"/>
          <p14:tracePt t="4962" x="1957388" y="2036763"/>
          <p14:tracePt t="4979" x="1914525" y="2014538"/>
          <p14:tracePt t="4995" x="1836738" y="1965325"/>
          <p14:tracePt t="5012" x="1751013" y="1957388"/>
          <p14:tracePt t="5029" x="1665288" y="1936750"/>
          <p14:tracePt t="5046" x="1543050" y="1908175"/>
          <p14:tracePt t="5063" x="1436688" y="1885950"/>
          <p14:tracePt t="5081" x="1414463" y="1885950"/>
          <p14:tracePt t="5098" x="1385888" y="1885950"/>
          <p14:tracePt t="5114" x="1379538" y="1885950"/>
          <p14:tracePt t="5130" x="1357313" y="1885950"/>
          <p14:tracePt t="5148" x="1279525" y="1885950"/>
          <p14:tracePt t="5164" x="1243013" y="1885950"/>
          <p14:tracePt t="5181" x="1214438" y="1885950"/>
          <p14:tracePt t="5198" x="1185863" y="1885950"/>
          <p14:tracePt t="5216" x="1171575" y="1885950"/>
          <p14:tracePt t="5233" x="1157288" y="1893888"/>
          <p14:tracePt t="5250" x="1128713" y="1893888"/>
          <p14:tracePt t="5266" x="1122363" y="1893888"/>
          <p14:tracePt t="5282" x="1100138" y="1893888"/>
          <p14:tracePt t="5300" x="1065213" y="1908175"/>
          <p14:tracePt t="5317" x="1042988" y="1914525"/>
          <p14:tracePt t="5334" x="1022350" y="1928813"/>
          <p14:tracePt t="5352" x="1014413" y="1936750"/>
          <p14:tracePt t="5473" x="1008063" y="1943100"/>
          <p14:tracePt t="5494" x="1000125" y="1951038"/>
          <p14:tracePt t="5549" x="1000125" y="1957388"/>
          <p14:tracePt t="5939" x="993775" y="1957388"/>
          <p14:tracePt t="5971" x="993775" y="1965325"/>
          <p14:tracePt t="5986" x="993775" y="1971675"/>
          <p14:tracePt t="5994" x="985838" y="1971675"/>
          <p14:tracePt t="6250" x="985838" y="1979613"/>
          <p14:tracePt t="6268" x="979488" y="1993900"/>
          <p14:tracePt t="6273" x="979488" y="2008188"/>
          <p14:tracePt t="6290" x="979488" y="2014538"/>
          <p14:tracePt t="6299" x="971550" y="2043113"/>
          <p14:tracePt t="6316" x="971550" y="2051050"/>
          <p14:tracePt t="6333" x="971550" y="2065338"/>
          <p14:tracePt t="6351" x="965200" y="2079625"/>
          <p14:tracePt t="6369" x="965200" y="2085975"/>
          <p14:tracePt t="6401" x="965200" y="2093913"/>
          <p14:tracePt t="6423" x="965200" y="2100263"/>
          <p14:tracePt t="6435" x="965200" y="2108200"/>
          <p14:tracePt t="6452" x="965200" y="2114550"/>
          <p14:tracePt t="6470" x="965200" y="2136775"/>
          <p14:tracePt t="6486" x="957263" y="2143125"/>
          <p14:tracePt t="6503" x="957263" y="2151063"/>
          <p14:tracePt t="6520" x="957263" y="2157413"/>
          <p14:tracePt t="6537" x="957263" y="2179638"/>
          <p14:tracePt t="6553" x="957263" y="2185988"/>
          <p14:tracePt t="6570" x="957263" y="2193925"/>
          <p14:tracePt t="6587" x="957263" y="2208213"/>
          <p14:tracePt t="6605" x="957263" y="2214563"/>
          <p14:tracePt t="6621" x="957263" y="2222500"/>
          <p14:tracePt t="6638" x="957263" y="2228850"/>
          <p14:tracePt t="6656" x="957263" y="2257425"/>
          <p14:tracePt t="6672" x="957263" y="2265363"/>
          <p14:tracePt t="6690" x="957263" y="2271713"/>
          <p14:tracePt t="6723" x="957263" y="2279650"/>
          <p14:tracePt t="6767" x="957263" y="2286000"/>
          <p14:tracePt t="6791" x="957263" y="2293938"/>
          <p14:tracePt t="6816" x="957263" y="2300288"/>
          <p14:tracePt t="6822" x="950913" y="2308225"/>
          <p14:tracePt t="6838" x="950913" y="2322513"/>
          <p14:tracePt t="6854" x="942975" y="2322513"/>
          <p14:tracePt t="6863" x="942975" y="2328863"/>
          <p14:tracePt t="6876" x="942975" y="2343150"/>
          <p14:tracePt t="6893" x="942975" y="2351088"/>
          <p14:tracePt t="6909" x="942975" y="2365375"/>
          <p14:tracePt t="6926" x="942975" y="2371725"/>
          <p14:tracePt t="6943" x="936625" y="2371725"/>
          <p14:tracePt t="6961" x="928688" y="2400300"/>
          <p14:tracePt t="6977" x="928688" y="2422525"/>
          <p14:tracePt t="7012" x="928688" y="2436813"/>
          <p14:tracePt t="7029" x="928688" y="2443163"/>
          <p14:tracePt t="7045" x="928688" y="2457450"/>
          <p14:tracePt t="7063" x="914400" y="2471738"/>
          <p14:tracePt t="7081" x="914400" y="2479675"/>
          <p14:tracePt t="7097" x="914400" y="2493963"/>
          <p14:tracePt t="7102" x="914400" y="2508250"/>
          <p14:tracePt t="7113" x="914400" y="2514600"/>
          <p14:tracePt t="7130" x="914400" y="2536825"/>
          <p14:tracePt t="7147" x="914400" y="2608263"/>
          <p14:tracePt t="7164" x="914400" y="2636838"/>
          <p14:tracePt t="7181" x="900113" y="2665413"/>
          <p14:tracePt t="7199" x="900113" y="2693988"/>
          <p14:tracePt t="7214" x="900113" y="2700338"/>
          <p14:tracePt t="7233" x="900113" y="2708275"/>
          <p14:tracePt t="7274" x="900113" y="2714625"/>
          <p14:tracePt t="7784" x="900113" y="2722563"/>
          <p14:tracePt t="7813" x="900113" y="2728913"/>
          <p14:tracePt t="7836" x="893763" y="2728913"/>
          <p14:tracePt t="7853" x="893763" y="2736850"/>
          <p14:tracePt t="7986" x="885825" y="2736850"/>
          <p14:tracePt t="8002" x="885825" y="2743200"/>
          <p14:tracePt t="8043" x="885825" y="2751138"/>
          <p14:tracePt t="8098" x="885825" y="2757488"/>
          <p14:tracePt t="8314" x="885825" y="2765425"/>
          <p14:tracePt t="8393" x="885825" y="2771775"/>
          <p14:tracePt t="8429" x="879475" y="2779713"/>
          <p14:tracePt t="8845" x="885825" y="2779713"/>
          <p14:tracePt t="8853" x="893763" y="2779713"/>
          <p14:tracePt t="8870" x="900113" y="2779713"/>
          <p14:tracePt t="8877" x="900113" y="2771775"/>
          <p14:tracePt t="8893" x="928688" y="2765425"/>
          <p14:tracePt t="8909" x="957263" y="2757488"/>
          <p14:tracePt t="8926" x="1014413" y="2736850"/>
          <p14:tracePt t="8943" x="1100138" y="2722563"/>
          <p14:tracePt t="8960" x="1143000" y="2708275"/>
          <p14:tracePt t="8977" x="1200150" y="2693988"/>
          <p14:tracePt t="8994" x="1214438" y="2686050"/>
          <p14:tracePt t="9012" x="1228725" y="2679700"/>
          <p14:tracePt t="9028" x="1236663" y="2679700"/>
          <p14:tracePt t="9045" x="1265238" y="2657475"/>
          <p14:tracePt t="9062" x="1300163" y="2636838"/>
          <p14:tracePt t="9079" x="1336675" y="2614613"/>
          <p14:tracePt t="9096" x="1365250" y="2586038"/>
          <p14:tracePt t="9101" x="1400175" y="2557463"/>
          <p14:tracePt t="9113" x="1414463" y="2543175"/>
          <p14:tracePt t="9129" x="1457325" y="2493963"/>
          <p14:tracePt t="9146" x="1500188" y="2428875"/>
          <p14:tracePt t="9147" x="1514475" y="2400300"/>
          <p14:tracePt t="9165" x="1522413" y="2357438"/>
          <p14:tracePt t="9181" x="1536700" y="2343150"/>
          <p14:tracePt t="9199" x="1536700" y="2336800"/>
          <p14:tracePt t="9215" x="1543050" y="2322513"/>
          <p14:tracePt t="9232" x="1557338" y="2308225"/>
          <p14:tracePt t="9234" x="1557338" y="2300288"/>
          <p14:tracePt t="9248" x="1565275" y="2279650"/>
          <p14:tracePt t="9265" x="1585913" y="2243138"/>
          <p14:tracePt t="9282" x="1585913" y="2222500"/>
          <p14:tracePt t="9299" x="1585913" y="2214563"/>
          <p14:tracePt t="9316" x="1585913" y="2193925"/>
          <p14:tracePt t="9332" x="1593850" y="2179638"/>
          <p14:tracePt t="9349" x="1622425" y="2143125"/>
          <p14:tracePt t="9366" x="1636713" y="2122488"/>
          <p14:tracePt t="9385" x="1643063" y="2100263"/>
          <p14:tracePt t="9401" x="1643063" y="2093913"/>
          <p14:tracePt t="9419" x="1651000" y="2093913"/>
          <p14:tracePt t="9436" x="1657350" y="2093913"/>
          <p14:tracePt t="9452" x="1657350" y="2085975"/>
          <p14:tracePt t="9468" x="1671638" y="2065338"/>
          <p14:tracePt t="9485" x="1693863" y="2057400"/>
          <p14:tracePt t="9502" x="1700213" y="2051050"/>
          <p14:tracePt t="9689" x="1693863" y="2057400"/>
          <p14:tracePt t="9696" x="1679575" y="2057400"/>
          <p14:tracePt t="9705" x="1679575" y="2065338"/>
          <p14:tracePt t="9723" x="1665288" y="2079625"/>
          <p14:tracePt t="9740" x="1657350" y="2079625"/>
          <p14:tracePt t="9759" x="1643063" y="2085975"/>
          <p14:tracePt t="9773" x="1636713" y="2093913"/>
          <p14:tracePt t="9790" x="1628775" y="2108200"/>
          <p14:tracePt t="9807" x="1614488" y="2128838"/>
          <p14:tracePt t="9824" x="1585913" y="2151063"/>
          <p14:tracePt t="9841" x="1565275" y="2179638"/>
          <p14:tracePt t="9859" x="1550988" y="2193925"/>
          <p14:tracePt t="9877" x="1550988" y="2200275"/>
          <p14:tracePt t="9898" x="1550988" y="2208213"/>
          <p14:tracePt t="9909" x="1543050" y="2208213"/>
          <p14:tracePt t="9930" x="1543050" y="2214563"/>
          <p14:tracePt t="9942" x="1536700" y="2214563"/>
          <p14:tracePt t="9971" x="1536700" y="2222500"/>
          <p14:tracePt t="10080" x="1536700" y="2228850"/>
          <p14:tracePt t="10087" x="1557338" y="2228850"/>
          <p14:tracePt t="10097" x="1579563" y="2236788"/>
          <p14:tracePt t="10112" x="1593850" y="2243138"/>
          <p14:tracePt t="10129" x="1622425" y="2243138"/>
          <p14:tracePt t="10147" x="1685925" y="2271713"/>
          <p14:tracePt t="10165" x="1714500" y="2286000"/>
          <p14:tracePt t="10183" x="1765300" y="2308225"/>
          <p14:tracePt t="10198" x="1808163" y="2314575"/>
          <p14:tracePt t="10215" x="1843088" y="2314575"/>
          <p14:tracePt t="10231" x="1914525" y="2336800"/>
          <p14:tracePt t="10247" x="2014538" y="2351088"/>
          <p14:tracePt t="10265" x="2071688" y="2357438"/>
          <p14:tracePt t="10266" x="2122488" y="2357438"/>
          <p14:tracePt t="10283" x="2200275" y="2386013"/>
          <p14:tracePt t="10300" x="2265363" y="2400300"/>
          <p14:tracePt t="10317" x="2357438" y="2428875"/>
          <p14:tracePt t="10333" x="2408238" y="2443163"/>
          <p14:tracePt t="10335" x="2451100" y="2465388"/>
          <p14:tracePt t="10350" x="2486025" y="2471738"/>
          <p14:tracePt t="10366" x="2551113" y="2486025"/>
          <p14:tracePt t="10383" x="2579688" y="2486025"/>
          <p14:tracePt t="10400" x="2593975" y="2493963"/>
          <p14:tracePt t="10434" x="2600325" y="2500313"/>
          <p14:tracePt t="10451" x="2614613" y="2508250"/>
          <p14:tracePt t="10469" x="2622550" y="2508250"/>
          <p14:tracePt t="10485" x="2628900" y="2514600"/>
          <p14:tracePt t="10664" x="2628900" y="2508250"/>
          <p14:tracePt t="10672" x="2614613" y="2486025"/>
          <p14:tracePt t="10680" x="2600325" y="2471738"/>
          <p14:tracePt t="10689" x="2586038" y="2465388"/>
          <p14:tracePt t="10705" x="2571750" y="2451100"/>
          <p14:tracePt t="10722" x="2551113" y="2436813"/>
          <p14:tracePt t="11303" x="2528888" y="2436813"/>
          <p14:tracePt t="11314" x="2522538" y="2436813"/>
          <p14:tracePt t="11319" x="2493963" y="2436813"/>
          <p14:tracePt t="11331" x="2457450" y="2436813"/>
          <p14:tracePt t="11349" x="2379663" y="2436813"/>
          <p14:tracePt t="11367" x="2300288" y="2436813"/>
          <p14:tracePt t="11384" x="2251075" y="2428875"/>
          <p14:tracePt t="11401" x="2208213" y="2414588"/>
          <p14:tracePt t="11417" x="2165350" y="2414588"/>
          <p14:tracePt t="11434" x="2108200" y="2408238"/>
          <p14:tracePt t="11450" x="2051050" y="2400300"/>
          <p14:tracePt t="11468" x="1943100" y="2400300"/>
          <p14:tracePt t="11484" x="1900238" y="2400300"/>
          <p14:tracePt t="11501" x="1843088" y="2400300"/>
          <p14:tracePt t="11518" x="1814513" y="2400300"/>
          <p14:tracePt t="11535" x="1779588" y="2400300"/>
          <p14:tracePt t="11552" x="1765300" y="2400300"/>
          <p14:tracePt t="11569" x="1679575" y="2408238"/>
          <p14:tracePt t="11586" x="1636713" y="2414588"/>
          <p14:tracePt t="11603" x="1565275" y="2422525"/>
          <p14:tracePt t="11620" x="1528763" y="2436813"/>
          <p14:tracePt t="11624" x="1514475" y="2436813"/>
          <p14:tracePt t="11637" x="1500188" y="2436813"/>
          <p14:tracePt t="11653" x="1479550" y="2436813"/>
          <p14:tracePt t="11671" x="1428750" y="2436813"/>
          <p14:tracePt t="11688" x="1393825" y="2436813"/>
          <p14:tracePt t="11705" x="1328738" y="2428875"/>
          <p14:tracePt t="11721" x="1257300" y="2414588"/>
          <p14:tracePt t="11738" x="1222375" y="2408238"/>
          <p14:tracePt t="11758" x="1179513" y="2400300"/>
          <p14:tracePt t="11773" x="1165225" y="2400300"/>
          <p14:tracePt t="11789" x="1143000" y="2400300"/>
          <p14:tracePt t="11807" x="1122363" y="2400300"/>
          <p14:tracePt t="11823" x="1079500" y="2414588"/>
          <p14:tracePt t="11840" x="1036638" y="2414588"/>
          <p14:tracePt t="11857" x="1014413" y="2414588"/>
          <p14:tracePt t="11873" x="979488" y="2414588"/>
          <p14:tracePt t="11891" x="979488" y="2422525"/>
          <p14:tracePt t="12595" x="979488" y="2428875"/>
          <p14:tracePt t="12602" x="979488" y="2443163"/>
          <p14:tracePt t="12612" x="979488" y="2451100"/>
          <p14:tracePt t="12619" x="979488" y="2465388"/>
          <p14:tracePt t="12636" x="979488" y="2493963"/>
          <p14:tracePt t="12653" x="979488" y="2522538"/>
          <p14:tracePt t="12671" x="979488" y="2600325"/>
          <p14:tracePt t="12687" x="979488" y="2736850"/>
          <p14:tracePt t="12704" x="971550" y="2886075"/>
          <p14:tracePt t="12721" x="971550" y="3079750"/>
          <p14:tracePt t="12738" x="1028700" y="3228975"/>
          <p14:tracePt t="12756" x="1057275" y="3343275"/>
          <p14:tracePt t="12772" x="1100138" y="3479800"/>
          <p14:tracePt t="12773" x="1114425" y="3551238"/>
          <p14:tracePt t="12788" x="1165225" y="3671888"/>
          <p14:tracePt t="12807" x="1214438" y="3808413"/>
          <p14:tracePt t="12824" x="1279525" y="3908425"/>
          <p14:tracePt t="12842" x="1322388" y="4014788"/>
          <p14:tracePt t="12859" x="1379538" y="4122738"/>
          <p14:tracePt t="12875" x="1414463" y="4229100"/>
          <p14:tracePt t="12892" x="1443038" y="4351338"/>
          <p14:tracePt t="12908" x="1457325" y="4494213"/>
          <p14:tracePt t="12925" x="1485900" y="4651375"/>
          <p14:tracePt t="12942" x="1514475" y="4814888"/>
          <p14:tracePt t="12959" x="1585913" y="4922838"/>
          <p14:tracePt t="12975" x="1614488" y="4951413"/>
          <p14:tracePt t="12992" x="1657350" y="4957763"/>
          <p14:tracePt t="13009" x="1679575" y="4957763"/>
          <p14:tracePt t="13026" x="1708150" y="4957763"/>
          <p14:tracePt t="13043" x="1736725" y="4929188"/>
          <p14:tracePt t="13060" x="1757363" y="4900613"/>
          <p14:tracePt t="13064" x="1785938" y="4879975"/>
          <p14:tracePt t="13077" x="1814513" y="4829175"/>
          <p14:tracePt t="13094" x="1857375" y="4786313"/>
          <p14:tracePt t="13111" x="1879600" y="4757738"/>
          <p14:tracePt t="13129" x="1885950" y="4757738"/>
          <p14:tracePt t="13146" x="1900238" y="4751388"/>
          <p14:tracePt t="13162" x="1914525" y="4751388"/>
          <p14:tracePt t="13163" x="1928813" y="4751388"/>
          <p14:tracePt t="13179" x="1957388" y="4765675"/>
          <p14:tracePt t="13195" x="1971675" y="4772025"/>
          <p14:tracePt t="13213" x="1979613" y="4786313"/>
          <p14:tracePt t="13230" x="1985963" y="4794250"/>
          <p14:tracePt t="13247" x="1993900" y="4794250"/>
          <p14:tracePt t="13264" x="2028825" y="4794250"/>
          <p14:tracePt t="13280" x="2057400" y="4779963"/>
          <p14:tracePt t="13297" x="2065338" y="4772025"/>
          <p14:tracePt t="13314" x="2079625" y="4765675"/>
          <p14:tracePt t="13349" x="2093913" y="4765675"/>
          <p14:tracePt t="13370" x="2100263" y="4765675"/>
          <p14:tracePt t="13383" x="2108200" y="4765675"/>
          <p14:tracePt t="13399" x="2128838" y="4765675"/>
          <p14:tracePt t="13416" x="2179638" y="4765675"/>
          <p14:tracePt t="13433" x="2251075" y="4765675"/>
          <p14:tracePt t="13451" x="2451100" y="4786313"/>
          <p14:tracePt t="13468" x="2614613" y="4794250"/>
          <p14:tracePt t="13485" x="2757488" y="4814888"/>
          <p14:tracePt t="13501" x="2851150" y="4851400"/>
          <p14:tracePt t="13517" x="2936875" y="4857750"/>
          <p14:tracePt t="13537" x="3122613" y="4857750"/>
          <p14:tracePt t="13553" x="3228975" y="4872038"/>
          <p14:tracePt t="13569" x="3314700" y="4872038"/>
          <p14:tracePt t="13586" x="3408363" y="4872038"/>
          <p14:tracePt t="13603" x="3471863" y="4886325"/>
          <p14:tracePt t="13619" x="3551238" y="4886325"/>
          <p14:tracePt t="13623" x="3594100" y="4886325"/>
          <p14:tracePt t="13638" x="3636963" y="4886325"/>
          <p14:tracePt t="13656" x="3743325" y="4879975"/>
          <p14:tracePt t="13672" x="3786188" y="4872038"/>
          <p14:tracePt t="13688" x="3843338" y="4872038"/>
          <p14:tracePt t="13705" x="3871913" y="4872038"/>
          <p14:tracePt t="13722" x="3886200" y="4872038"/>
          <p14:tracePt t="13739" x="3900488" y="4872038"/>
          <p14:tracePt t="13756" x="3929063" y="4865688"/>
          <p14:tracePt t="13772" x="3965575" y="4865688"/>
          <p14:tracePt t="13789" x="4000500" y="4865688"/>
          <p14:tracePt t="13807" x="4043363" y="4865688"/>
          <p14:tracePt t="13822" x="4079875" y="4851400"/>
          <p14:tracePt t="13840" x="4108450" y="4843463"/>
          <p14:tracePt t="13857" x="4137025" y="4829175"/>
          <p14:tracePt t="13873" x="4137025" y="4822825"/>
          <p14:tracePt t="13923" x="4143375" y="4822825"/>
          <p14:tracePt t="13946" x="4151313" y="4814888"/>
          <p14:tracePt t="13963" x="4165600" y="4814888"/>
          <p14:tracePt t="13977" x="4171950" y="4808538"/>
          <p14:tracePt t="14002" x="4179888" y="4808538"/>
          <p14:tracePt t="14359" x="4171950" y="4808538"/>
          <p14:tracePt t="14382" x="4165600" y="4814888"/>
          <p14:tracePt t="14398" x="4165600" y="4822825"/>
          <p14:tracePt t="14414" x="4157663" y="4822825"/>
          <p14:tracePt t="14422" x="4157663" y="4829175"/>
          <p14:tracePt t="14432" x="4151313" y="4829175"/>
          <p14:tracePt t="14476" x="4151313" y="4837113"/>
          <p14:tracePt t="14501" x="4143375" y="4843463"/>
          <p14:tracePt t="14517" x="4137025" y="4851400"/>
          <p14:tracePt t="14521" x="4129088" y="4851400"/>
          <p14:tracePt t="14534" x="4122738" y="4857750"/>
          <p14:tracePt t="14551" x="4108450" y="4865688"/>
          <p14:tracePt t="14568" x="4108450" y="4872038"/>
          <p14:tracePt t="14585" x="4079875" y="4872038"/>
          <p14:tracePt t="14602" x="4065588" y="4879975"/>
          <p14:tracePt t="14619" x="4051300" y="4886325"/>
          <p14:tracePt t="14636" x="4043363" y="4886325"/>
          <p14:tracePt t="14640" x="4022725" y="4900613"/>
          <p14:tracePt t="14654" x="4014788" y="4900613"/>
          <p14:tracePt t="14670" x="3965575" y="4908550"/>
          <p14:tracePt t="14687" x="3929063" y="4914900"/>
          <p14:tracePt t="14704" x="3886200" y="4929188"/>
          <p14:tracePt t="14720" x="3851275" y="4943475"/>
          <p14:tracePt t="14737" x="3829050" y="4943475"/>
          <p14:tracePt t="14755" x="3800475" y="4957763"/>
          <p14:tracePt t="14771" x="3751263" y="4965700"/>
          <p14:tracePt t="14788" x="3714750" y="4965700"/>
          <p14:tracePt t="14805" x="3679825" y="4972050"/>
          <p14:tracePt t="14823" x="3657600" y="4979988"/>
          <p14:tracePt t="14839" x="3643313" y="4979988"/>
          <p14:tracePt t="14858" x="3594100" y="4986338"/>
          <p14:tracePt t="14875" x="3557588" y="4986338"/>
          <p14:tracePt t="14890" x="3543300" y="4986338"/>
          <p14:tracePt t="14907" x="3500438" y="4979988"/>
          <p14:tracePt t="14924" x="3457575" y="4979988"/>
          <p14:tracePt t="14941" x="3443288" y="4979988"/>
          <p14:tracePt t="14958" x="3436938" y="4979988"/>
          <p14:tracePt t="14975" x="3394075" y="4979988"/>
          <p14:tracePt t="14992" x="3371850" y="4979988"/>
          <p14:tracePt t="15009" x="3343275" y="4979988"/>
          <p14:tracePt t="15026" x="3322638" y="4979988"/>
          <p14:tracePt t="15044" x="3294063" y="4994275"/>
          <p14:tracePt t="15059" x="3265488" y="4994275"/>
          <p14:tracePt t="15061" x="3251200" y="4994275"/>
          <p14:tracePt t="15077" x="3236913" y="4994275"/>
          <p14:tracePt t="15093" x="3214688" y="5008563"/>
          <p14:tracePt t="15110" x="3186113" y="5014913"/>
          <p14:tracePt t="15127" x="3136900" y="5014913"/>
          <p14:tracePt t="15131" x="3122613" y="5014913"/>
          <p14:tracePt t="15144" x="3114675" y="5022850"/>
          <p14:tracePt t="15162" x="3086100" y="5022850"/>
          <p14:tracePt t="15178" x="3028950" y="5029200"/>
          <p14:tracePt t="15195" x="3008313" y="5029200"/>
          <p14:tracePt t="15213" x="2965450" y="5037138"/>
          <p14:tracePt t="15229" x="2957513" y="5043488"/>
          <p14:tracePt t="15246" x="2943225" y="5043488"/>
          <p14:tracePt t="15263" x="2936875" y="5043488"/>
          <p14:tracePt t="15280" x="2928938" y="5051425"/>
          <p14:tracePt t="15298" x="2922588" y="5051425"/>
          <p14:tracePt t="15563" x="2922588" y="5057775"/>
          <p14:tracePt t="15596" x="2943225" y="5072063"/>
          <p14:tracePt t="15600" x="2951163" y="5072063"/>
          <p14:tracePt t="15609" x="2965450" y="5072063"/>
          <p14:tracePt t="15620" x="2979738" y="5072063"/>
          <p14:tracePt t="15637" x="3014663" y="5080000"/>
          <p14:tracePt t="15655" x="3071813" y="5080000"/>
          <p14:tracePt t="15672" x="3086100" y="5080000"/>
          <p14:tracePt t="15687" x="3108325" y="5080000"/>
          <p14:tracePt t="15703" x="3114675" y="5086350"/>
          <p14:tracePt t="15720" x="3128963" y="5086350"/>
          <p14:tracePt t="15737" x="3157538" y="5086350"/>
          <p14:tracePt t="15754" x="3179763" y="5086350"/>
          <p14:tracePt t="15771" x="3251200" y="5086350"/>
          <p14:tracePt t="15788" x="3294063" y="5086350"/>
          <p14:tracePt t="15806" x="3322638" y="5080000"/>
          <p14:tracePt t="15823" x="3351213" y="5065713"/>
          <p14:tracePt t="15840" x="3365500" y="5065713"/>
          <p14:tracePt t="15856" x="3379788" y="5057775"/>
          <p14:tracePt t="15858" x="3386138" y="5057775"/>
          <p14:tracePt t="15873" x="3408363" y="5051425"/>
          <p14:tracePt t="15889" x="3436938" y="5051425"/>
          <p14:tracePt t="15906" x="3479800" y="5051425"/>
          <p14:tracePt t="15924" x="3514725" y="5051425"/>
          <p14:tracePt t="15941" x="3543300" y="5051425"/>
          <p14:tracePt t="15958" x="3586163" y="5057775"/>
          <p14:tracePt t="15975" x="3614738" y="5057775"/>
          <p14:tracePt t="16132" x="3600450" y="5057775"/>
          <p14:tracePt t="16139" x="3586163" y="5057775"/>
          <p14:tracePt t="16148" x="3571875" y="5057775"/>
          <p14:tracePt t="16160" x="3543300" y="5057775"/>
          <p14:tracePt t="16178" x="3471863" y="5037138"/>
          <p14:tracePt t="16195" x="3379788" y="5014913"/>
          <p14:tracePt t="16211" x="3271838" y="4994275"/>
          <p14:tracePt t="16230" x="3165475" y="4986338"/>
          <p14:tracePt t="16245" x="3086100" y="4979988"/>
          <p14:tracePt t="16263" x="2979738" y="4965700"/>
          <p14:tracePt t="16280" x="2900363" y="4957763"/>
          <p14:tracePt t="16296" x="2836863" y="4943475"/>
          <p14:tracePt t="16313" x="2771775" y="4914900"/>
          <p14:tracePt t="16330" x="2743200" y="4908550"/>
          <p14:tracePt t="16347" x="2708275" y="4908550"/>
          <p14:tracePt t="16366" x="2679700" y="4908550"/>
          <p14:tracePt t="16382" x="2651125" y="4908550"/>
          <p14:tracePt t="16399" x="2622550" y="4900613"/>
          <p14:tracePt t="16415" x="2593975" y="4900613"/>
          <p14:tracePt t="16432" x="2557463" y="4900613"/>
          <p14:tracePt t="16449" x="2514600" y="4894263"/>
          <p14:tracePt t="16466" x="2471738" y="4886325"/>
          <p14:tracePt t="16485" x="2428875" y="4886325"/>
          <p14:tracePt t="16501" x="2365375" y="4872038"/>
          <p14:tracePt t="16517" x="2300288" y="4837113"/>
          <p14:tracePt t="16534" x="2236788" y="4829175"/>
          <p14:tracePt t="16551" x="2185988" y="4829175"/>
          <p14:tracePt t="16567" x="2171700" y="4829175"/>
          <p14:tracePt t="17768" x="2179638" y="4829175"/>
          <p14:tracePt t="17789" x="2185988" y="4829175"/>
          <p14:tracePt t="17804" x="2193925" y="4829175"/>
          <p14:tracePt t="17819" x="2193925" y="4822825"/>
          <p14:tracePt t="17828" x="2200275" y="4822825"/>
          <p14:tracePt t="17843" x="2208213" y="4822825"/>
          <p14:tracePt t="17858" x="2214563" y="4822825"/>
          <p14:tracePt t="17875" x="2222500" y="4822825"/>
          <p14:tracePt t="17889" x="2228850" y="4814888"/>
          <p14:tracePt t="17906" x="2251075" y="4808538"/>
          <p14:tracePt t="17922" x="2300288" y="4808538"/>
          <p14:tracePt t="17940" x="2343150" y="4808538"/>
          <p14:tracePt t="17957" x="2386013" y="4800600"/>
          <p14:tracePt t="17974" x="2414588" y="4794250"/>
          <p14:tracePt t="17991" x="2443163" y="4786313"/>
          <p14:tracePt t="18007" x="2451100" y="4786313"/>
          <p14:tracePt t="18025" x="2457450" y="4786313"/>
          <p14:tracePt t="18046" x="2471738" y="4786313"/>
          <p14:tracePt t="18063" x="2479675" y="4786313"/>
          <p14:tracePt t="18076" x="2514600" y="4786313"/>
          <p14:tracePt t="18093" x="2593975" y="4786313"/>
          <p14:tracePt t="18109" x="2643188" y="4786313"/>
          <p14:tracePt t="18126" x="2679700" y="4786313"/>
          <p14:tracePt t="18143" x="2728913" y="4786313"/>
          <p14:tracePt t="18161" x="2765425" y="4786313"/>
          <p14:tracePt t="18177" x="2771775" y="4786313"/>
          <p14:tracePt t="18314" x="2779713" y="4786313"/>
          <p14:tracePt t="18319" x="2786063" y="4786313"/>
          <p14:tracePt t="18330" x="2794000" y="4786313"/>
          <p14:tracePt t="18346" x="2814638" y="4786313"/>
          <p14:tracePt t="18363" x="2857500" y="4794250"/>
          <p14:tracePt t="18382" x="2908300" y="4794250"/>
          <p14:tracePt t="18399" x="2936875" y="4794250"/>
          <p14:tracePt t="18416" x="2957513" y="4794250"/>
          <p14:tracePt t="18433" x="2994025" y="4800600"/>
          <p14:tracePt t="18452" x="3022600" y="4800600"/>
          <p14:tracePt t="18485" x="3028950" y="4800600"/>
          <p14:tracePt t="18523" x="3043238" y="4800600"/>
          <p14:tracePt t="18531" x="3057525" y="4800600"/>
          <p14:tracePt t="18539" x="3065463" y="4800600"/>
          <p14:tracePt t="18549" x="3079750" y="4800600"/>
          <p14:tracePt t="18567" x="3157538" y="4786313"/>
          <p14:tracePt t="18583" x="3194050" y="4786313"/>
          <p14:tracePt t="18601" x="3265488" y="4786313"/>
          <p14:tracePt t="18617" x="3300413" y="4786313"/>
          <p14:tracePt t="18635" x="3336925" y="4786313"/>
          <p14:tracePt t="18651" x="3379788" y="4786313"/>
          <p14:tracePt t="18656" x="3414713" y="4786313"/>
          <p14:tracePt t="18670" x="3451225" y="4800600"/>
          <p14:tracePt t="18685" x="3508375" y="4800600"/>
          <p14:tracePt t="18702" x="3571875" y="4814888"/>
          <p14:tracePt t="18719" x="3622675" y="4814888"/>
          <p14:tracePt t="18736" x="3665538" y="4814888"/>
          <p14:tracePt t="18753" x="3671888" y="4814888"/>
          <p14:tracePt t="18829" x="3679825" y="4814888"/>
          <p14:tracePt t="18844" x="3686175" y="4814888"/>
          <p14:tracePt t="18852" x="3694113" y="4814888"/>
          <p14:tracePt t="18861" x="3714750" y="4814888"/>
          <p14:tracePt t="18875" x="3743325" y="4822825"/>
          <p14:tracePt t="18889" x="3779838" y="4822825"/>
          <p14:tracePt t="18906" x="3786188" y="4822825"/>
          <p14:tracePt t="18923" x="3794125" y="4822825"/>
          <p14:tracePt t="18939" x="3800475" y="4822825"/>
          <p14:tracePt t="19240" x="3794125" y="4822825"/>
          <p14:tracePt t="19255" x="3786188" y="4822825"/>
          <p14:tracePt t="19264" x="3779838" y="4822825"/>
          <p14:tracePt t="19272" x="3771900" y="4822825"/>
          <p14:tracePt t="19281" x="3765550" y="4822825"/>
          <p14:tracePt t="19295" x="3722688" y="4829175"/>
          <p14:tracePt t="19312" x="3657600" y="4837113"/>
          <p14:tracePt t="19331" x="3571875" y="4843463"/>
          <p14:tracePt t="19346" x="3486150" y="4851400"/>
          <p14:tracePt t="19363" x="3408363" y="4851400"/>
          <p14:tracePt t="19382" x="3322638" y="4851400"/>
          <p14:tracePt t="19399" x="3271838" y="4851400"/>
          <p14:tracePt t="19415" x="3228975" y="4843463"/>
          <p14:tracePt t="19432" x="3208338" y="4843463"/>
          <p14:tracePt t="19449" x="3179763" y="4843463"/>
          <p14:tracePt t="19467" x="3143250" y="4843463"/>
          <p14:tracePt t="19484" x="3108325" y="4843463"/>
          <p14:tracePt t="19499" x="3057525" y="4837113"/>
          <p14:tracePt t="19516" x="3000375" y="4829175"/>
          <p14:tracePt t="19533" x="2951163" y="4829175"/>
          <p14:tracePt t="19550" x="2914650" y="4829175"/>
          <p14:tracePt t="19566" x="2894013" y="4829175"/>
          <p14:tracePt t="19583" x="2851150" y="4829175"/>
          <p14:tracePt t="19600" x="2836863" y="4829175"/>
          <p14:tracePt t="19618" x="2808288" y="4829175"/>
          <p14:tracePt t="19636" x="2779713" y="4829175"/>
          <p14:tracePt t="19641" x="2765425" y="4829175"/>
          <p14:tracePt t="19652" x="2743200" y="4829175"/>
          <p14:tracePt t="19670" x="2671763" y="4822825"/>
          <p14:tracePt t="19686" x="2636838" y="4822825"/>
          <p14:tracePt t="19703" x="2614613" y="4822825"/>
          <p14:tracePt t="19720" x="2593975" y="4814888"/>
          <p14:tracePt t="19738" x="2579688" y="4814888"/>
          <p14:tracePt t="19754" x="2557463" y="4814888"/>
          <p14:tracePt t="19769" x="2551113" y="4814888"/>
          <p14:tracePt t="19788" x="2536825" y="4814888"/>
          <p14:tracePt t="19805" x="2528888" y="4814888"/>
          <p14:tracePt t="19822" x="2522538" y="4814888"/>
          <p14:tracePt t="19837" x="2514600" y="4822825"/>
          <p14:tracePt t="20015" x="2514600" y="4829175"/>
          <p14:tracePt t="20022" x="2522538" y="4829175"/>
          <p14:tracePt t="20030" x="2528888" y="4829175"/>
          <p14:tracePt t="20046" x="2536825" y="4829175"/>
          <p14:tracePt t="20068" x="2543175" y="4829175"/>
          <p14:tracePt t="20095" x="2551113" y="4829175"/>
          <p14:tracePt t="20100" x="2557463" y="4829175"/>
          <p14:tracePt t="20109" x="2565400" y="4829175"/>
          <p14:tracePt t="20125" x="2571750" y="4829175"/>
          <p14:tracePt t="20143" x="2586038" y="4829175"/>
          <p14:tracePt t="20147" x="2593975" y="4829175"/>
          <p14:tracePt t="20165" x="2600325" y="4829175"/>
          <p14:tracePt t="20183" x="2608263" y="4829175"/>
          <p14:tracePt t="20194" x="2614613" y="4822825"/>
          <p14:tracePt t="20210" x="2636838" y="4814888"/>
          <p14:tracePt t="20227" x="2651125" y="4814888"/>
          <p14:tracePt t="20244" x="2665413" y="4808538"/>
          <p14:tracePt t="20261" x="2700338" y="4800600"/>
          <p14:tracePt t="20280" x="2786063" y="4800600"/>
          <p14:tracePt t="20296" x="2851150" y="4800600"/>
          <p14:tracePt t="20315" x="2879725" y="4800600"/>
          <p14:tracePt t="20330" x="2908300" y="4800600"/>
          <p14:tracePt t="20347" x="2936875" y="4800600"/>
          <p14:tracePt t="20366" x="2979738" y="4808538"/>
          <p14:tracePt t="20382" x="3022600" y="4814888"/>
          <p14:tracePt t="20398" x="3065463" y="4814888"/>
          <p14:tracePt t="20415" x="3108325" y="4814888"/>
          <p14:tracePt t="20430" x="3143250" y="4814888"/>
          <p14:tracePt t="20447" x="3186113" y="4814888"/>
          <p14:tracePt t="20464" x="3200400" y="4814888"/>
          <p14:tracePt t="20484" x="3236913" y="4814888"/>
          <p14:tracePt t="20501" x="3265488" y="4822825"/>
          <p14:tracePt t="20516" x="3300413" y="4822825"/>
          <p14:tracePt t="20532" x="3322638" y="4837113"/>
          <p14:tracePt t="20549" x="3357563" y="4837113"/>
          <p14:tracePt t="20566" x="3379788" y="4843463"/>
          <p14:tracePt t="20583" x="3408363" y="4843463"/>
          <p14:tracePt t="20600" x="3422650" y="4843463"/>
          <p14:tracePt t="20617" x="3429000" y="4843463"/>
          <p14:tracePt t="20633" x="3443288" y="4843463"/>
          <p14:tracePt t="20651" x="3457575" y="4843463"/>
          <p14:tracePt t="20655" x="3471863" y="4843463"/>
          <p14:tracePt t="20667" x="3486150" y="4843463"/>
          <p14:tracePt t="20685" x="3543300" y="4843463"/>
          <p14:tracePt t="20702" x="3594100" y="4843463"/>
          <p14:tracePt t="20719" x="3629025" y="4843463"/>
          <p14:tracePt t="20736" x="3671888" y="4843463"/>
          <p14:tracePt t="20752" x="3743325" y="4843463"/>
          <p14:tracePt t="20769" x="3814763" y="4843463"/>
          <p14:tracePt t="20774" x="3857625" y="4857750"/>
          <p14:tracePt t="20787" x="3908425" y="4857750"/>
          <p14:tracePt t="20803" x="3979863" y="4886325"/>
          <p14:tracePt t="20820" x="4065588" y="4894263"/>
          <p14:tracePt t="20837" x="4137025" y="4894263"/>
          <p14:tracePt t="20854" x="4171950" y="4894263"/>
          <p14:tracePt t="20871" x="4186238" y="4894263"/>
          <p14:tracePt t="20889" x="4200525" y="4894263"/>
          <p14:tracePt t="20906" x="4214813" y="4894263"/>
          <p14:tracePt t="20924" x="4243388" y="4894263"/>
          <p14:tracePt t="20940" x="4279900" y="4894263"/>
          <p14:tracePt t="20956" x="4308475" y="4886325"/>
          <p14:tracePt t="20973" x="4371975" y="4879975"/>
          <p14:tracePt t="20990" x="4400550" y="4872038"/>
          <p14:tracePt t="21007" x="4414838" y="4872038"/>
          <p14:tracePt t="21256" x="4414838" y="4879975"/>
          <p14:tracePt t="21272" x="4394200" y="4886325"/>
          <p14:tracePt t="21280" x="4394200" y="4894263"/>
          <p14:tracePt t="21287" x="4386263" y="4900613"/>
          <p14:tracePt t="21302" x="4379913" y="4914900"/>
          <p14:tracePt t="21311" x="4365625" y="4929188"/>
          <p14:tracePt t="21329" x="4351338" y="4943475"/>
          <p14:tracePt t="21345" x="4337050" y="4957763"/>
          <p14:tracePt t="21363" x="4308475" y="4965700"/>
          <p14:tracePt t="21379" x="4294188" y="4986338"/>
          <p14:tracePt t="21396" x="4279900" y="5000625"/>
          <p14:tracePt t="21413" x="4271963" y="5008563"/>
          <p14:tracePt t="21431" x="4271963" y="5014913"/>
          <p14:tracePt t="21447" x="4265613" y="5022850"/>
          <p14:tracePt t="21484" x="4257675" y="5022850"/>
          <p14:tracePt t="21499" x="4257675" y="5029200"/>
          <p14:tracePt t="21516" x="4251325" y="5037138"/>
          <p14:tracePt t="21532" x="4251325" y="5043488"/>
          <p14:tracePt t="21549" x="4243388" y="5043488"/>
          <p14:tracePt t="21858" x="4243388" y="5051425"/>
          <p14:tracePt t="21867" x="4237038" y="5051425"/>
          <p14:tracePt t="21875" x="4229100" y="5051425"/>
          <p14:tracePt t="21889" x="4222750" y="5051425"/>
          <p14:tracePt t="21905" x="4214813" y="5051425"/>
          <p14:tracePt t="21923" x="4200525" y="5057775"/>
          <p14:tracePt t="21940" x="4194175" y="5057775"/>
          <p14:tracePt t="21956" x="4186238" y="5057775"/>
          <p14:tracePt t="21972" x="4171950" y="5057775"/>
          <p14:tracePt t="21989" x="4165600" y="5065713"/>
          <p14:tracePt t="22006" x="4151313" y="5065713"/>
          <p14:tracePt t="22023" x="4129088" y="5072063"/>
          <p14:tracePt t="22041" x="4100513" y="5080000"/>
          <p14:tracePt t="22057" x="4079875" y="5086350"/>
          <p14:tracePt t="22074" x="4057650" y="5094288"/>
          <p14:tracePt t="22091" x="4043363" y="5100638"/>
          <p14:tracePt t="24782" x="4037013" y="5100638"/>
          <p14:tracePt t="30341" x="4057650" y="5100638"/>
          <p14:tracePt t="30347" x="4071938" y="5086350"/>
          <p14:tracePt t="30483" x="4051300" y="5072063"/>
          <p14:tracePt t="30491" x="3971925" y="5065713"/>
          <p14:tracePt t="30499" x="3829050" y="5065713"/>
          <p14:tracePt t="30513" x="3751263" y="5065713"/>
          <p14:tracePt t="30529" x="3486150" y="5094288"/>
          <p14:tracePt t="30546" x="3357563" y="5122863"/>
          <p14:tracePt t="30563" x="3222625" y="5122863"/>
          <p14:tracePt t="30580" x="3079750" y="5114925"/>
          <p14:tracePt t="30597" x="2871788" y="5100638"/>
          <p14:tracePt t="30613" x="2771775" y="5086350"/>
          <p14:tracePt t="30631" x="2628900" y="5051425"/>
          <p14:tracePt t="30647" x="2508250" y="5043488"/>
          <p14:tracePt t="30665" x="2408238" y="5043488"/>
          <p14:tracePt t="30681" x="2300288" y="5043488"/>
          <p14:tracePt t="30699" x="2236788" y="5043488"/>
          <p14:tracePt t="30715" x="2222500" y="5037138"/>
          <p14:tracePt t="30771" x="2222500" y="5029200"/>
          <p14:tracePt t="30779" x="2214563" y="5000625"/>
          <p14:tracePt t="30787" x="2200275" y="4951413"/>
          <p14:tracePt t="30800" x="2179638" y="4886325"/>
          <p14:tracePt t="30818" x="2143125" y="4665663"/>
          <p14:tracePt t="30834" x="2128838" y="4637088"/>
          <p14:tracePt t="30850" x="2122488" y="4622800"/>
          <p14:tracePt t="30867" x="2122488" y="4614863"/>
          <p14:tracePt t="30885" x="2151063" y="4608513"/>
          <p14:tracePt t="30904" x="2279650" y="4608513"/>
          <p14:tracePt t="30920" x="2371725" y="4629150"/>
          <p14:tracePt t="30937" x="2428875" y="4637088"/>
          <p14:tracePt t="30954" x="2471738" y="4637088"/>
          <p14:tracePt t="30971" x="2493963" y="4637088"/>
          <p14:tracePt t="30988" x="2508250" y="4637088"/>
          <p14:tracePt t="31005" x="2571750" y="4637088"/>
          <p14:tracePt t="31022" x="2651125" y="4637088"/>
          <p14:tracePt t="31039" x="2757488" y="4651375"/>
          <p14:tracePt t="31055" x="2851150" y="4657725"/>
          <p14:tracePt t="31072" x="2928938" y="4657725"/>
          <p14:tracePt t="31090" x="2994025" y="4665663"/>
          <p14:tracePt t="31107" x="3028950" y="4665663"/>
          <p14:tracePt t="31123" x="3065463" y="4665663"/>
          <p14:tracePt t="31140" x="3108325" y="4665663"/>
          <p14:tracePt t="31146" x="3128963" y="4665663"/>
          <p14:tracePt t="31158" x="3157538" y="4665663"/>
          <p14:tracePt t="31172" x="3222625" y="4665663"/>
          <p14:tracePt t="31192" x="3343275" y="4672013"/>
          <p14:tracePt t="31208" x="3451225" y="4694238"/>
          <p14:tracePt t="31226" x="3543300" y="4708525"/>
          <p14:tracePt t="31241" x="3608388" y="4714875"/>
          <p14:tracePt t="31259" x="3671888" y="4714875"/>
          <p14:tracePt t="31274" x="3736975" y="4714875"/>
          <p14:tracePt t="31291" x="3814763" y="4708525"/>
          <p14:tracePt t="31309" x="3937000" y="4700588"/>
          <p14:tracePt t="31325" x="4014788" y="4694238"/>
          <p14:tracePt t="31344" x="4057650" y="4694238"/>
          <p14:tracePt t="31361" x="4137025" y="4700588"/>
          <p14:tracePt t="31377" x="4229100" y="4700588"/>
          <p14:tracePt t="31394" x="4308475" y="4714875"/>
          <p14:tracePt t="31411" x="4371975" y="4714875"/>
          <p14:tracePt t="31427" x="4414838" y="4722813"/>
          <p14:tracePt t="31444" x="4443413" y="4722813"/>
          <p14:tracePt t="31461" x="4514850" y="4729163"/>
          <p14:tracePt t="31478" x="4557713" y="4729163"/>
          <p14:tracePt t="31495" x="4637088" y="4729163"/>
          <p14:tracePt t="31512" x="4743450" y="4722813"/>
          <p14:tracePt t="31528" x="4822825" y="4708525"/>
          <p14:tracePt t="31545" x="4879975" y="4714875"/>
          <p14:tracePt t="31562" x="4951413" y="4722813"/>
          <p14:tracePt t="31579" x="5029200" y="4729163"/>
          <p14:tracePt t="31597" x="5137150" y="4743450"/>
          <p14:tracePt t="31613" x="5257800" y="4751388"/>
          <p14:tracePt t="31630" x="5343525" y="4751388"/>
          <p14:tracePt t="31647" x="5457825" y="4751388"/>
          <p14:tracePt t="31653" x="5494338" y="4743450"/>
          <p14:tracePt t="31665" x="5529263" y="4743450"/>
          <p14:tracePt t="31681" x="5580063" y="4743450"/>
          <p14:tracePt t="31700" x="5622925" y="4743450"/>
          <p14:tracePt t="31717" x="5657850" y="4743450"/>
          <p14:tracePt t="31733" x="5680075" y="4743450"/>
          <p14:tracePt t="31749" x="5700713" y="4743450"/>
          <p14:tracePt t="31766" x="5715000" y="4743450"/>
          <p14:tracePt t="31783" x="5729288" y="4743450"/>
          <p14:tracePt t="31800" x="5751513" y="4743450"/>
          <p14:tracePt t="31817" x="5794375" y="4737100"/>
          <p14:tracePt t="31833" x="5808663" y="4737100"/>
          <p14:tracePt t="31850" x="5822950" y="4729163"/>
          <p14:tracePt t="31867" x="5843588" y="4729163"/>
          <p14:tracePt t="31885" x="5865813" y="4729163"/>
          <p14:tracePt t="31901" x="5872163" y="4729163"/>
          <p14:tracePt t="31918" x="5908675" y="4722813"/>
          <p14:tracePt t="31937" x="5915025" y="4722813"/>
          <p14:tracePt t="32254" x="5915025" y="4729163"/>
          <p14:tracePt t="32278" x="5908675" y="4729163"/>
          <p14:tracePt t="32295" x="5900738" y="4743450"/>
          <p14:tracePt t="32318" x="5894388" y="4743450"/>
          <p14:tracePt t="32328" x="5886450" y="4743450"/>
          <p14:tracePt t="32334" x="5880100" y="4751388"/>
          <p14:tracePt t="32349" x="5872163" y="4757738"/>
          <p14:tracePt t="32365" x="5865813" y="4765675"/>
          <p14:tracePt t="32376" x="5857875" y="4772025"/>
          <p14:tracePt t="32392" x="5851525" y="4779963"/>
          <p14:tracePt t="32428" x="5843588" y="4786313"/>
          <p14:tracePt t="32445" x="5829300" y="4794250"/>
          <p14:tracePt t="32462" x="5822950" y="4800600"/>
          <p14:tracePt t="32479" x="5808663" y="4800600"/>
          <p14:tracePt t="32495" x="5794375" y="4808538"/>
          <p14:tracePt t="32512" x="5780088" y="4829175"/>
          <p14:tracePt t="32529" x="5780088" y="4837113"/>
          <p14:tracePt t="32546" x="5772150" y="4837113"/>
          <p14:tracePt t="32654" x="5765800" y="4837113"/>
          <p14:tracePt t="32668" x="5757863" y="4837113"/>
          <p14:tracePt t="32684" x="5751513" y="4837113"/>
          <p14:tracePt t="32692" x="5743575" y="4837113"/>
          <p14:tracePt t="32716" x="5737225" y="4837113"/>
          <p14:tracePt t="32724" x="5729288" y="4837113"/>
          <p14:tracePt t="32740" x="5722938" y="4837113"/>
          <p14:tracePt t="32770" x="5715000" y="4837113"/>
          <p14:tracePt t="32787" x="5708650" y="4837113"/>
          <p14:tracePt t="32796" x="5700713" y="4837113"/>
          <p14:tracePt t="32802" x="5694363" y="4837113"/>
          <p14:tracePt t="32820" x="5686425" y="4837113"/>
          <p14:tracePt t="32834" x="5672138" y="4837113"/>
          <p14:tracePt t="32850" x="5665788" y="4837113"/>
          <p14:tracePt t="32874" x="5657850" y="4837113"/>
          <p14:tracePt t="32890" x="5651500" y="4837113"/>
          <p14:tracePt t="32910" x="5643563" y="4837113"/>
          <p14:tracePt t="32934" x="5637213" y="4837113"/>
          <p14:tracePt t="32942" x="5629275" y="4837113"/>
          <p14:tracePt t="32952" x="5622925" y="4837113"/>
          <p14:tracePt t="32981" x="5614988" y="4837113"/>
          <p14:tracePt t="33553" x="5608638" y="4837113"/>
          <p14:tracePt t="33579" x="5594350" y="4837113"/>
          <p14:tracePt t="33591" x="5586413" y="4843463"/>
          <p14:tracePt t="33598" x="5565775" y="4843463"/>
          <p14:tracePt t="33613" x="5529263" y="4843463"/>
          <p14:tracePt t="33629" x="5494338" y="4843463"/>
          <p14:tracePt t="33647" x="5437188" y="4843463"/>
          <p14:tracePt t="33663" x="5322888" y="4851400"/>
          <p14:tracePt t="33681" x="5208588" y="4886325"/>
          <p14:tracePt t="33699" x="5051425" y="4908550"/>
          <p14:tracePt t="33716" x="4929188" y="4914900"/>
          <p14:tracePt t="33733" x="4814888" y="4914900"/>
          <p14:tracePt t="33748" x="4686300" y="4922838"/>
          <p14:tracePt t="33765" x="4551363" y="4922838"/>
          <p14:tracePt t="33782" x="4371975" y="4937125"/>
          <p14:tracePt t="33801" x="4094163" y="4943475"/>
          <p14:tracePt t="33818" x="3979863" y="4943475"/>
          <p14:tracePt t="33834" x="3814763" y="4943475"/>
          <p14:tracePt t="33851" x="3700463" y="4943475"/>
          <p14:tracePt t="33868" x="3571875" y="4943475"/>
          <p14:tracePt t="33885" x="3451225" y="4951413"/>
          <p14:tracePt t="33901" x="3279775" y="4965700"/>
          <p14:tracePt t="33918" x="3151188" y="4979988"/>
          <p14:tracePt t="33935" x="3043238" y="4979988"/>
          <p14:tracePt t="33952" x="2951163" y="4972050"/>
          <p14:tracePt t="33968" x="2894013" y="4972050"/>
          <p14:tracePt t="33986" x="2814638" y="4972050"/>
          <p14:tracePt t="34003" x="2665413" y="4972050"/>
          <p14:tracePt t="34019" x="2551113" y="4972050"/>
          <p14:tracePt t="34036" x="2443163" y="4957763"/>
          <p14:tracePt t="34053" x="2365375" y="4943475"/>
          <p14:tracePt t="34070" x="2293938" y="4929188"/>
          <p14:tracePt t="34087" x="2265363" y="4922838"/>
          <p14:tracePt t="34104" x="2214563" y="4908550"/>
          <p14:tracePt t="34121" x="2114550" y="4851400"/>
          <p14:tracePt t="34137" x="2057400" y="4822825"/>
          <p14:tracePt t="34157" x="2051050" y="4822825"/>
          <p14:tracePt t="34173" x="2043113" y="4814888"/>
          <p14:tracePt t="34201" x="2036763" y="4814888"/>
          <p14:tracePt t="34209" x="2028825" y="4808538"/>
          <p14:tracePt t="34223" x="2000250" y="4794250"/>
          <p14:tracePt t="34239" x="1971675" y="4786313"/>
          <p14:tracePt t="34257" x="1965325" y="4779963"/>
          <p14:tracePt t="34274" x="1957388" y="4757738"/>
          <p14:tracePt t="34291" x="1957388" y="4751388"/>
          <p14:tracePt t="34340" x="1951038" y="4751388"/>
          <p14:tracePt t="34366" x="1951038" y="4743450"/>
          <p14:tracePt t="35360" x="1943100" y="4751388"/>
          <p14:tracePt t="35365" x="1943100" y="4757738"/>
          <p14:tracePt t="35376" x="1943100" y="4765675"/>
          <p14:tracePt t="35391" x="1943100" y="4772025"/>
          <p14:tracePt t="35409" x="1943100" y="4779963"/>
          <p14:tracePt t="35425" x="1943100" y="4786313"/>
          <p14:tracePt t="36192" x="1943100" y="4794250"/>
          <p14:tracePt t="36209" x="1943100" y="4800600"/>
          <p14:tracePt t="36225" x="1943100" y="4808538"/>
          <p14:tracePt t="36230" x="1943100" y="4814888"/>
          <p14:tracePt t="36317" x="1936750" y="4814888"/>
          <p14:tracePt t="36332" x="1936750" y="4822825"/>
          <p14:tracePt t="37887" x="1943100" y="4829175"/>
          <p14:tracePt t="37894" x="2014538" y="4843463"/>
          <p14:tracePt t="37903" x="2093913" y="4857750"/>
          <p14:tracePt t="37917" x="2214563" y="4879975"/>
          <p14:tracePt t="37935" x="2314575" y="4894263"/>
          <p14:tracePt t="37952" x="2386013" y="4908550"/>
          <p14:tracePt t="37968" x="2414588" y="4914900"/>
          <p14:tracePt t="37984" x="2436813" y="4914900"/>
          <p14:tracePt t="38001" x="2443163" y="4914900"/>
          <p14:tracePt t="38018" x="2451100" y="4914900"/>
          <p14:tracePt t="38067" x="2465388" y="4914900"/>
          <p14:tracePt t="38075" x="2486025" y="4914900"/>
          <p14:tracePt t="38087" x="2493963" y="4914900"/>
          <p14:tracePt t="38102" x="2536825" y="4914900"/>
          <p14:tracePt t="38119" x="2565400" y="4914900"/>
          <p14:tracePt t="38137" x="2628900" y="4914900"/>
          <p14:tracePt t="38153" x="2636838" y="4914900"/>
          <p14:tracePt t="38287" x="2643188" y="4914900"/>
          <p14:tracePt t="38294" x="2643188" y="4908550"/>
          <p14:tracePt t="38310" x="2643188" y="4900613"/>
          <p14:tracePt t="38324" x="2643188" y="4886325"/>
          <p14:tracePt t="38341" x="2643188" y="4872038"/>
          <p14:tracePt t="38591" x="2651125" y="4872038"/>
          <p14:tracePt t="38598" x="2665413" y="4872038"/>
          <p14:tracePt t="38610" x="2686050" y="4872038"/>
          <p14:tracePt t="38628" x="2714625" y="4872038"/>
          <p14:tracePt t="38646" x="2794000" y="4872038"/>
          <p14:tracePt t="38663" x="2886075" y="4872038"/>
          <p14:tracePt t="38680" x="2965450" y="4872038"/>
          <p14:tracePt t="38697" x="3000375" y="4872038"/>
          <p14:tracePt t="38712" x="3043238" y="4872038"/>
          <p14:tracePt t="38714" x="3065463" y="4872038"/>
          <p14:tracePt t="38730" x="3094038" y="4872038"/>
          <p14:tracePt t="38746" x="3114675" y="4872038"/>
          <p14:tracePt t="38764" x="3122613" y="4872038"/>
          <p14:tracePt t="38780" x="3128963" y="4872038"/>
          <p14:tracePt t="38797" x="3136900" y="4872038"/>
          <p14:tracePt t="38816" x="3143250" y="4872038"/>
          <p14:tracePt t="38833" x="3157538" y="4872038"/>
          <p14:tracePt t="38850" x="3186113" y="4872038"/>
          <p14:tracePt t="38865" x="3222625" y="4872038"/>
          <p14:tracePt t="38882" x="3271838" y="4879975"/>
          <p14:tracePt t="38900" x="3343275" y="4879975"/>
          <p14:tracePt t="38916" x="3479800" y="4879975"/>
          <p14:tracePt t="38917" x="3514725" y="4879975"/>
          <p14:tracePt t="38933" x="3586163" y="4879975"/>
          <p14:tracePt t="38950" x="3614738" y="4879975"/>
          <p14:tracePt t="38967" x="3636963" y="4879975"/>
          <p14:tracePt t="38984" x="3651250" y="4886325"/>
          <p14:tracePt t="39001" x="3665538" y="4886325"/>
          <p14:tracePt t="39018" x="3686175" y="4886325"/>
          <p14:tracePt t="39035" x="3736975" y="4886325"/>
          <p14:tracePt t="39052" x="3836988" y="4886325"/>
          <p14:tracePt t="39068" x="3951288" y="4886325"/>
          <p14:tracePt t="39085" x="4094163" y="4886325"/>
          <p14:tracePt t="39102" x="4257675" y="4900613"/>
          <p14:tracePt t="39119" x="4371975" y="4900613"/>
          <p14:tracePt t="39136" x="4537075" y="4908550"/>
          <p14:tracePt t="39153" x="4629150" y="4922838"/>
          <p14:tracePt t="39170" x="4708525" y="4922838"/>
          <p14:tracePt t="39188" x="4786313" y="4929188"/>
          <p14:tracePt t="39205" x="4857750" y="4929188"/>
          <p14:tracePt t="39222" x="4908550" y="4929188"/>
          <p14:tracePt t="39239" x="4994275" y="4937125"/>
          <p14:tracePt t="39255" x="5043488" y="4937125"/>
          <p14:tracePt t="39272" x="5114925" y="4937125"/>
          <p14:tracePt t="39289" x="5186363" y="4937125"/>
          <p14:tracePt t="39306" x="5229225" y="4943475"/>
          <p14:tracePt t="39324" x="5265738" y="4943475"/>
          <p14:tracePt t="39490" x="5265738" y="4951413"/>
          <p14:tracePt t="41949" x="5265738" y="4957763"/>
          <p14:tracePt t="41956" x="5265738" y="4972050"/>
          <p14:tracePt t="41965" x="5265738" y="4986338"/>
          <p14:tracePt t="41983" x="5265738" y="5014913"/>
          <p14:tracePt t="42000" x="5265738" y="5037138"/>
          <p14:tracePt t="42017" x="5257800" y="5072063"/>
          <p14:tracePt t="42034" x="5251450" y="5086350"/>
          <p14:tracePt t="42050" x="5251450" y="5108575"/>
          <p14:tracePt t="42067" x="5251450" y="5122863"/>
          <p14:tracePt t="42084" x="5251450" y="5129213"/>
          <p14:tracePt t="42176" x="5251450" y="5137150"/>
          <p14:tracePt t="42192" x="5251450" y="5143500"/>
          <p14:tracePt t="42350" x="5251450" y="5151438"/>
          <p14:tracePt t="42364" x="5243513" y="5151438"/>
          <p14:tracePt t="42390" x="5243513" y="5157788"/>
          <p14:tracePt t="43176" x="5237163" y="5157788"/>
          <p14:tracePt t="43888" x="5237163" y="5165725"/>
          <p14:tracePt t="43894" x="5237163" y="5172075"/>
          <p14:tracePt t="43902" x="5229225" y="5172075"/>
          <p14:tracePt t="43920" x="5222875" y="5172075"/>
          <p14:tracePt t="44028" x="5214938" y="5172075"/>
          <p14:tracePt t="44035" x="5180013" y="5172075"/>
          <p14:tracePt t="44044" x="5129213" y="5172075"/>
          <p14:tracePt t="44050" x="5080000" y="5157788"/>
          <p14:tracePt t="44067" x="4922838" y="5157788"/>
          <p14:tracePt t="44084" x="4765675" y="5157788"/>
          <p14:tracePt t="44101" x="4614863" y="5137150"/>
          <p14:tracePt t="44118" x="4494213" y="5137150"/>
          <p14:tracePt t="44137" x="4351338" y="5114925"/>
          <p14:tracePt t="44143" x="4322763" y="5094288"/>
          <p14:tracePt t="44151" x="4265613" y="5086350"/>
          <p14:tracePt t="44168" x="4179888" y="5057775"/>
          <p14:tracePt t="44185" x="4094163" y="5022850"/>
          <p14:tracePt t="44203" x="4000500" y="5000625"/>
          <p14:tracePt t="44221" x="3879850" y="4979988"/>
          <p14:tracePt t="44238" x="3822700" y="4972050"/>
          <p14:tracePt t="44253" x="3786188" y="4957763"/>
          <p14:tracePt t="44271" x="3765550" y="4951413"/>
          <p14:tracePt t="44287" x="3751263" y="4943475"/>
          <p14:tracePt t="44304" x="3743325" y="4943475"/>
          <p14:tracePt t="44321" x="3736975" y="4929188"/>
          <p14:tracePt t="44339" x="3729038" y="4929188"/>
          <p14:tracePt t="44355" x="3729038" y="4922838"/>
          <p14:tracePt t="44372" x="3722688" y="4922838"/>
          <p14:tracePt t="44388" x="3722688" y="4914900"/>
          <p14:tracePt t="44406" x="3722688" y="4908550"/>
          <p14:tracePt t="44424" x="3722688" y="4900613"/>
          <p14:tracePt t="44441" x="3722688" y="4872038"/>
          <p14:tracePt t="44458" x="3722688" y="4857750"/>
          <p14:tracePt t="44475" x="3722688" y="4837113"/>
          <p14:tracePt t="44492" x="3722688" y="4822825"/>
          <p14:tracePt t="44509" x="3729038" y="4814888"/>
          <p14:tracePt t="44541" x="3729038" y="4808538"/>
          <p14:tracePt t="46488" x="3729038" y="4814888"/>
          <p14:tracePt t="46504" x="3729038" y="4822825"/>
          <p14:tracePt t="46527" x="3729038" y="4829175"/>
          <p14:tracePt t="46576" x="3729038" y="4837113"/>
          <p14:tracePt t="46605" x="3729038" y="4843463"/>
          <p14:tracePt t="46612" x="3722688" y="4843463"/>
          <p14:tracePt t="46629" x="3722688" y="4851400"/>
          <p14:tracePt t="46654" x="3714750" y="4851400"/>
          <p14:tracePt t="46663" x="3714750" y="4857750"/>
          <p14:tracePt t="46678" x="3714750" y="4865688"/>
          <p14:tracePt t="46694" x="3714750" y="4872038"/>
          <p14:tracePt t="46711" x="3714750" y="4879975"/>
          <p14:tracePt t="46728" x="3714750" y="4886325"/>
          <p14:tracePt t="46744" x="3700463" y="4914900"/>
          <p14:tracePt t="46761" x="3686175" y="4929188"/>
          <p14:tracePt t="46777" x="3686175" y="4943475"/>
          <p14:tracePt t="46795" x="3686175" y="4951413"/>
          <p14:tracePt t="46847" x="3686175" y="4957763"/>
          <p14:tracePt t="46895" x="3686175" y="4965700"/>
          <p14:tracePt t="46905" x="3679825" y="4965700"/>
          <p14:tracePt t="46925" x="3679825" y="4972050"/>
          <p14:tracePt t="47122" x="3679825" y="4979988"/>
          <p14:tracePt t="47130" x="3679825" y="4986338"/>
          <p14:tracePt t="47142" x="3671888" y="4994275"/>
          <p14:tracePt t="47155" x="3671888" y="5008563"/>
          <p14:tracePt t="47167" x="3665538" y="5014913"/>
          <p14:tracePt t="47185" x="3665538" y="5029200"/>
          <p14:tracePt t="47203" x="3665538" y="5037138"/>
          <p14:tracePt t="47284" x="3665538" y="5043488"/>
          <p14:tracePt t="47308" x="3665538" y="5057775"/>
          <p14:tracePt t="47316" x="3665538" y="5065713"/>
          <p14:tracePt t="47324" x="3665538" y="5072063"/>
          <p14:tracePt t="47339" x="3665538" y="5080000"/>
          <p14:tracePt t="47355" x="3665538" y="5086350"/>
          <p14:tracePt t="47371" x="3665538" y="5094288"/>
          <p14:tracePt t="47388" x="3657600" y="5094288"/>
          <p14:tracePt t="47498" x="3657600" y="5086350"/>
          <p14:tracePt t="47504" x="3657600" y="5080000"/>
          <p14:tracePt t="47512" x="3657600" y="5072063"/>
          <p14:tracePt t="47525" x="3665538" y="5051425"/>
          <p14:tracePt t="47541" x="3665538" y="5043488"/>
          <p14:tracePt t="47557" x="3665538" y="5022850"/>
          <p14:tracePt t="47574" x="3665538" y="5014913"/>
          <p14:tracePt t="47666" x="3671888" y="5014913"/>
          <p14:tracePt t="47674" x="3671888" y="5029200"/>
          <p14:tracePt t="47690" x="3679825" y="5037138"/>
          <p14:tracePt t="47698" x="3679825" y="5043488"/>
          <p14:tracePt t="47709" x="3679825" y="5051425"/>
          <p14:tracePt t="47726" x="3679825" y="5057775"/>
          <p14:tracePt t="47744" x="3679825" y="5080000"/>
          <p14:tracePt t="47762" x="3679825" y="5086350"/>
          <p14:tracePt t="47778" x="3679825" y="5094288"/>
          <p14:tracePt t="47795" x="3679825" y="5100638"/>
          <p14:tracePt t="47828" x="3671888" y="5108575"/>
          <p14:tracePt t="48028" x="3671888" y="5114925"/>
          <p14:tracePt t="48741" x="3665538" y="5114925"/>
          <p14:tracePt t="48753" x="3651250" y="5129213"/>
          <p14:tracePt t="48769" x="3651250" y="5143500"/>
          <p14:tracePt t="48777" x="3651250" y="5157788"/>
          <p14:tracePt t="48795" x="3636963" y="5165725"/>
          <p14:tracePt t="48811" x="3636963" y="5172075"/>
          <p14:tracePt t="48828" x="3636963" y="5186363"/>
          <p14:tracePt t="48846" x="3629025" y="5186363"/>
          <p14:tracePt t="48862" x="3622675" y="5194300"/>
          <p14:tracePt t="48879" x="3614738" y="5214938"/>
          <p14:tracePt t="48896" x="3608388" y="5229225"/>
          <p14:tracePt t="48913" x="3594100" y="5243513"/>
          <p14:tracePt t="48931" x="3594100" y="5257800"/>
          <p14:tracePt t="48948" x="3594100" y="5265738"/>
          <p14:tracePt t="48965" x="3586163" y="5265738"/>
          <p14:tracePt t="48999" x="3586163" y="5272088"/>
          <p14:tracePt t="50588" x="3579813" y="5272088"/>
          <p14:tracePt t="50604" x="3571875" y="5265738"/>
          <p14:tracePt t="50612" x="3565525" y="5257800"/>
          <p14:tracePt t="50624" x="3565525" y="5251450"/>
          <p14:tracePt t="50640" x="3557588" y="5229225"/>
          <p14:tracePt t="50646" x="3557588" y="5222875"/>
          <p14:tracePt t="50659" x="3557588" y="5214938"/>
          <p14:tracePt t="50675" x="3557588" y="5208588"/>
          <p14:tracePt t="50691" x="3557588" y="5200650"/>
          <p14:tracePt t="50708" x="3557588" y="5194300"/>
          <p14:tracePt t="50726" x="3557588" y="5172075"/>
          <p14:tracePt t="50742" x="3571875" y="5122863"/>
          <p14:tracePt t="50759" x="3571875" y="5100638"/>
          <p14:tracePt t="50777" x="3579813" y="5094288"/>
          <p14:tracePt t="50795" x="3579813" y="5086350"/>
          <p14:tracePt t="50829" x="3579813" y="5080000"/>
          <p14:tracePt t="50848" x="3586163" y="5065713"/>
          <p14:tracePt t="50870" x="3586163" y="5057775"/>
          <p14:tracePt t="50879" x="3594100" y="5057775"/>
          <p14:tracePt t="50895" x="3600450" y="5051425"/>
          <p14:tracePt t="50912" x="3600450" y="5043488"/>
          <p14:tracePt t="50947" x="3608388" y="5037138"/>
          <p14:tracePt t="50966" x="3608388" y="5029200"/>
          <p14:tracePt t="51475" x="3614738" y="5029200"/>
          <p14:tracePt t="51487" x="3614738" y="5037138"/>
          <p14:tracePt t="51505" x="3614738" y="5043488"/>
          <p14:tracePt t="51512" x="3614738" y="5051425"/>
          <p14:tracePt t="51530" x="3614738" y="5065713"/>
          <p14:tracePt t="51539" x="3614738" y="5080000"/>
          <p14:tracePt t="51556" x="3600450" y="5100638"/>
          <p14:tracePt t="51573" x="3594100" y="5143500"/>
          <p14:tracePt t="51590" x="3594100" y="5165725"/>
          <p14:tracePt t="51607" x="3579813" y="5180013"/>
          <p14:tracePt t="51624" x="3579813" y="5186363"/>
          <p14:tracePt t="51642" x="3579813" y="5200650"/>
          <p14:tracePt t="51650" x="3579813" y="5208588"/>
          <p14:tracePt t="51677" x="3579813" y="5214938"/>
          <p14:tracePt t="51692" x="3579813" y="5222875"/>
          <p14:tracePt t="51715" x="3579813" y="5229225"/>
          <p14:tracePt t="51739" x="3579813" y="5237163"/>
          <p14:tracePt t="60074" x="3579813" y="5251450"/>
          <p14:tracePt t="60082" x="3579813" y="5265738"/>
          <p14:tracePt t="60090" x="3579813" y="5272088"/>
          <p14:tracePt t="60100" x="3579813" y="5280025"/>
          <p14:tracePt t="60115" x="3579813" y="5294313"/>
          <p14:tracePt t="60131" x="3579813" y="5308600"/>
          <p14:tracePt t="60148" x="3579813" y="5322888"/>
          <p14:tracePt t="60164" x="3579813" y="5329238"/>
          <p14:tracePt t="60180" x="3579813" y="5357813"/>
          <p14:tracePt t="60197" x="3571875" y="5400675"/>
          <p14:tracePt t="60214" x="3565525" y="5451475"/>
          <p14:tracePt t="60231" x="3557588" y="5480050"/>
          <p14:tracePt t="60247" x="3551238" y="5522913"/>
          <p14:tracePt t="60265" x="3543300" y="5557838"/>
          <p14:tracePt t="60282" x="3543300" y="5586413"/>
          <p14:tracePt t="60299" x="3543300" y="5614988"/>
          <p14:tracePt t="60316" x="3543300" y="5637213"/>
          <p14:tracePt t="60333" x="3543300" y="5665788"/>
          <p14:tracePt t="60350" x="3543300" y="5694363"/>
          <p14:tracePt t="60367" x="3536950" y="5743575"/>
          <p14:tracePt t="60383" x="3529013" y="5786438"/>
          <p14:tracePt t="60401" x="3529013" y="5815013"/>
          <p14:tracePt t="60417" x="3529013" y="5829300"/>
          <p14:tracePt t="60435" x="3529013" y="5843588"/>
          <p14:tracePt t="60451" x="3529013" y="5857875"/>
          <p14:tracePt t="60468" x="3529013" y="5872163"/>
          <p14:tracePt t="60470" x="3529013" y="5880100"/>
          <p14:tracePt t="60487" x="3536950" y="5908675"/>
          <p14:tracePt t="60504" x="3536950" y="5951538"/>
          <p14:tracePt t="60521" x="3543300" y="6043613"/>
          <p14:tracePt t="60540" x="3557588" y="6108700"/>
          <p14:tracePt t="60553" x="3557588" y="6115050"/>
          <p14:tracePt t="60570" x="3557588" y="6122988"/>
          <p14:tracePt t="60644" x="3557588" y="6129338"/>
          <p14:tracePt t="60659" x="3557588" y="6137275"/>
          <p14:tracePt t="60666" x="3557588" y="6151563"/>
          <p14:tracePt t="60674" x="3557588" y="6157913"/>
          <p14:tracePt t="60689" x="3557588" y="6172200"/>
          <p14:tracePt t="60706" x="3557588" y="6186488"/>
          <p14:tracePt t="60723" x="3557588" y="6194425"/>
          <p14:tracePt t="60740" x="3557588" y="6200775"/>
          <p14:tracePt t="60757" x="3557588" y="6208713"/>
          <p14:tracePt t="60792" x="3557588" y="6215063"/>
          <p14:tracePt t="60808" x="3565525" y="6229350"/>
          <p14:tracePt t="60824" x="3565525" y="6237288"/>
          <p14:tracePt t="60841" x="3565525" y="6251575"/>
          <p14:tracePt t="60858" x="3565525" y="6265863"/>
          <p14:tracePt t="60875" x="3565525" y="6308725"/>
          <p14:tracePt t="60892" x="3565525" y="6323013"/>
          <p14:tracePt t="60909" x="3565525" y="6329363"/>
          <p14:tracePt t="61032" x="3565525" y="6337300"/>
          <p14:tracePt t="61040" x="3557588" y="6343650"/>
          <p14:tracePt t="61048" x="3557588" y="6351588"/>
          <p14:tracePt t="61066" x="3543300" y="6357938"/>
          <p14:tracePt t="61080" x="3529013" y="6365875"/>
          <p14:tracePt t="61114" x="3529013" y="6372225"/>
          <p14:tracePt t="64020" x="0" y="0"/>
        </p14:tracePtLst>
      </p14:laserTraceLst>
    </p:ext>
  </p:extLs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제목 1"/>
          <p:cNvSpPr>
            <a:spLocks noGrp="1"/>
          </p:cNvSpPr>
          <p:nvPr>
            <p:ph type="title" idx="4294967295"/>
          </p:nvPr>
        </p:nvSpPr>
        <p:spPr>
          <a:xfrm>
            <a:off x="476545" y="368660"/>
            <a:ext cx="8289630" cy="765086"/>
          </a:xfrm>
        </p:spPr>
        <p:txBody>
          <a:bodyPr/>
          <a:lstStyle/>
          <a:p>
            <a:r>
              <a:rPr lang="en-US" altLang="ko-KR" dirty="0">
                <a:solidFill>
                  <a:srgbClr val="0000FF"/>
                </a:solidFill>
              </a:rPr>
              <a:t>4.5 </a:t>
            </a:r>
            <a:r>
              <a:rPr lang="ko-KR" altLang="en-US" dirty="0">
                <a:solidFill>
                  <a:srgbClr val="0000FF"/>
                </a:solidFill>
              </a:rPr>
              <a:t>스택의 응용</a:t>
            </a:r>
            <a:r>
              <a:rPr lang="en-US" altLang="ko-KR" dirty="0">
                <a:solidFill>
                  <a:srgbClr val="0000FF"/>
                </a:solidFill>
              </a:rPr>
              <a:t>: </a:t>
            </a:r>
            <a:r>
              <a:rPr lang="ko-KR" altLang="en-US" dirty="0">
                <a:solidFill>
                  <a:srgbClr val="0000FF"/>
                </a:solidFill>
              </a:rPr>
              <a:t>미로 탐색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476545" y="1314450"/>
            <a:ext cx="8153400" cy="478155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ko-KR" altLang="en-US" sz="2400" dirty="0" smtClean="0">
                <a:solidFill>
                  <a:schemeClr val="tx2"/>
                </a:solidFill>
              </a:rPr>
              <a:t>미로</a:t>
            </a:r>
            <a:r>
              <a:rPr lang="en-US" altLang="ko-KR" sz="2400" dirty="0" smtClean="0">
                <a:solidFill>
                  <a:schemeClr val="tx2"/>
                </a:solidFill>
              </a:rPr>
              <a:t> </a:t>
            </a:r>
            <a:r>
              <a:rPr lang="ko-KR" altLang="en-US" sz="2400" dirty="0" smtClean="0">
                <a:solidFill>
                  <a:schemeClr val="tx2"/>
                </a:solidFill>
              </a:rPr>
              <a:t>탐색이란</a:t>
            </a:r>
            <a:r>
              <a:rPr lang="en-US" altLang="ko-KR" sz="2400" dirty="0" smtClean="0">
                <a:solidFill>
                  <a:schemeClr val="tx2"/>
                </a:solidFill>
              </a:rPr>
              <a:t>?</a:t>
            </a:r>
          </a:p>
          <a:p>
            <a:pPr>
              <a:defRPr/>
            </a:pPr>
            <a:endParaRPr lang="en-US" altLang="ko-KR" sz="2400" dirty="0">
              <a:solidFill>
                <a:schemeClr val="tx2"/>
              </a:solidFill>
            </a:endParaRPr>
          </a:p>
          <a:p>
            <a:pPr>
              <a:defRPr/>
            </a:pPr>
            <a:r>
              <a:rPr lang="ko-KR" altLang="en-US" sz="2400" dirty="0" smtClean="0">
                <a:solidFill>
                  <a:schemeClr val="tx2"/>
                </a:solidFill>
              </a:rPr>
              <a:t>깊이우선탐색</a:t>
            </a:r>
            <a:endParaRPr lang="en-US" altLang="ko-KR" sz="2400" dirty="0" smtClean="0">
              <a:solidFill>
                <a:schemeClr val="tx2"/>
              </a:solidFill>
            </a:endParaRPr>
          </a:p>
          <a:p>
            <a:pPr lvl="1">
              <a:defRPr/>
            </a:pPr>
            <a:r>
              <a:rPr lang="ko-KR" altLang="en-US" sz="2000" dirty="0">
                <a:solidFill>
                  <a:schemeClr val="tx2"/>
                </a:solidFill>
              </a:rPr>
              <a:t>깊이우선탐색 알고리즘</a:t>
            </a:r>
          </a:p>
          <a:p>
            <a:pPr lvl="1">
              <a:defRPr/>
            </a:pPr>
            <a:r>
              <a:rPr lang="ko-KR" altLang="en-US" sz="2000" dirty="0" smtClean="0">
                <a:solidFill>
                  <a:schemeClr val="tx2"/>
                </a:solidFill>
              </a:rPr>
              <a:t>스택을 </a:t>
            </a:r>
            <a:r>
              <a:rPr lang="ko-KR" altLang="en-US" sz="2000" dirty="0">
                <a:solidFill>
                  <a:schemeClr val="tx2"/>
                </a:solidFill>
              </a:rPr>
              <a:t>이용한 깊이우선탐색의 구현 </a:t>
            </a:r>
            <a:endParaRPr lang="en-US" altLang="ko-KR" sz="1600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1264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835"/>
    </mc:Choice>
    <mc:Fallback xmlns="">
      <p:transition spd="slow" advTm="14835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476545" y="368660"/>
            <a:ext cx="8289630" cy="7650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/>
              <a:t>미로 탐색이란</a:t>
            </a:r>
            <a:r>
              <a:rPr lang="en-US" altLang="ko-KR" dirty="0" smtClean="0"/>
              <a:t>?</a:t>
            </a:r>
            <a:endParaRPr lang="ko-KR" altLang="en-US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614" y="3203975"/>
            <a:ext cx="8062825" cy="245284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300" y="1403775"/>
            <a:ext cx="3623704" cy="18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301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8369"/>
    </mc:Choice>
    <mc:Fallback xmlns="">
      <p:transition spd="slow" advTm="88369"/>
    </mc:Fallback>
  </mc:AlternateContent>
  <p:timing>
    <p:tnLst>
      <p:par>
        <p:cTn id="1" dur="indefinite" restart="never" nodeType="tmRoot"/>
      </p:par>
    </p:tnLst>
  </p:timing>
  <p:extLst mod="1">
    <p:ext uri="{3A86A75C-4F4B-4683-9AE1-C65F6400EC91}">
      <p14:laserTraceLst xmlns:p14="http://schemas.microsoft.com/office/powerpoint/2010/main">
        <p14:tracePtLst>
          <p14:tracePt t="3127" x="7086600" y="3222625"/>
          <p14:tracePt t="3210" x="7058025" y="3236913"/>
          <p14:tracePt t="3220" x="7000875" y="3251200"/>
          <p14:tracePt t="3228" x="6937375" y="3265488"/>
          <p14:tracePt t="3246" x="6586538" y="3322638"/>
          <p14:tracePt t="3262" x="6229350" y="3386138"/>
          <p14:tracePt t="3279" x="5872163" y="3422650"/>
          <p14:tracePt t="3297" x="5514975" y="3422650"/>
          <p14:tracePt t="3314" x="5265738" y="3457575"/>
          <p14:tracePt t="3319" x="5086350" y="3465513"/>
          <p14:tracePt t="3330" x="4886325" y="3522663"/>
          <p14:tracePt t="3349" x="4308475" y="3822700"/>
          <p14:tracePt t="3364" x="3929063" y="3957638"/>
          <p14:tracePt t="3381" x="3594100" y="4079875"/>
          <p14:tracePt t="3398" x="3108325" y="4214813"/>
          <p14:tracePt t="3415" x="2693988" y="4357688"/>
          <p14:tracePt t="3432" x="2428875" y="4429125"/>
          <p14:tracePt t="3449" x="2214563" y="4471988"/>
          <p14:tracePt t="3466" x="1957388" y="4494213"/>
          <p14:tracePt t="3484" x="1751013" y="4537075"/>
          <p14:tracePt t="3499" x="1614488" y="4565650"/>
          <p14:tracePt t="3518" x="1508125" y="4614863"/>
          <p14:tracePt t="3534" x="1436688" y="4657725"/>
          <p14:tracePt t="3552" x="1371600" y="4686300"/>
          <p14:tracePt t="3569" x="1350963" y="4708525"/>
          <p14:tracePt t="3586" x="1300163" y="4708525"/>
          <p14:tracePt t="3603" x="1243013" y="4722813"/>
          <p14:tracePt t="3620" x="1165225" y="4737100"/>
          <p14:tracePt t="3636" x="1036638" y="4751388"/>
          <p14:tracePt t="3652" x="957263" y="4751388"/>
          <p14:tracePt t="3670" x="850900" y="4765675"/>
          <p14:tracePt t="3686" x="814388" y="4765675"/>
          <p14:tracePt t="3703" x="793750" y="4765675"/>
          <p14:tracePt t="3720" x="793750" y="4757738"/>
          <p14:tracePt t="3738" x="785813" y="4743450"/>
          <p14:tracePt t="3755" x="779463" y="4708525"/>
          <p14:tracePt t="3772" x="771525" y="4672013"/>
          <p14:tracePt t="3788" x="757238" y="4608513"/>
          <p14:tracePt t="3805" x="750888" y="4572000"/>
          <p14:tracePt t="3821" x="742950" y="4537075"/>
          <p14:tracePt t="3838" x="736600" y="4529138"/>
          <p14:tracePt t="3856" x="728663" y="4522788"/>
          <p14:tracePt t="3872" x="728663" y="4514850"/>
          <p14:tracePt t="3889" x="722313" y="4514850"/>
          <p14:tracePt t="3906" x="722313" y="4508500"/>
          <p14:tracePt t="3923" x="722313" y="4500563"/>
          <p14:tracePt t="3940" x="722313" y="4479925"/>
          <p14:tracePt t="3957" x="722313" y="4443413"/>
          <p14:tracePt t="3976" x="722313" y="4414838"/>
          <p14:tracePt t="3991" x="722313" y="4408488"/>
          <p14:tracePt t="4008" x="722313" y="4400550"/>
          <p14:tracePt t="4037" x="728663" y="4400550"/>
          <p14:tracePt t="4045" x="728663" y="4394200"/>
          <p14:tracePt t="4058" x="736600" y="4394200"/>
          <p14:tracePt t="4077" x="742950" y="4394200"/>
          <p14:tracePt t="4110" x="750888" y="4394200"/>
          <p14:tracePt t="4117" x="757238" y="4394200"/>
          <p14:tracePt t="4140" x="765175" y="4386263"/>
          <p14:tracePt t="4148" x="779463" y="4386263"/>
          <p14:tracePt t="4162" x="793750" y="4386263"/>
          <p14:tracePt t="4178" x="828675" y="4386263"/>
          <p14:tracePt t="4194" x="842963" y="4386263"/>
          <p14:tracePt t="4211" x="871538" y="4386263"/>
          <p14:tracePt t="4229" x="885825" y="4379913"/>
          <p14:tracePt t="4247" x="900113" y="4379913"/>
          <p14:tracePt t="4262" x="914400" y="4371975"/>
          <p14:tracePt t="4279" x="936625" y="4371975"/>
          <p14:tracePt t="4296" x="979488" y="4371975"/>
          <p14:tracePt t="4313" x="985838" y="4371975"/>
          <p14:tracePt t="4318" x="993775" y="4371975"/>
          <p14:tracePt t="4331" x="1000125" y="4371975"/>
          <p14:tracePt t="4428" x="1008063" y="4386263"/>
          <p14:tracePt t="4437" x="1008063" y="4394200"/>
          <p14:tracePt t="4444" x="1008063" y="4400550"/>
          <p14:tracePt t="4453" x="1014413" y="4414838"/>
          <p14:tracePt t="4466" x="1014413" y="4437063"/>
          <p14:tracePt t="4482" x="1014413" y="4457700"/>
          <p14:tracePt t="4501" x="1008063" y="4471988"/>
          <p14:tracePt t="4518" x="1008063" y="4486275"/>
          <p14:tracePt t="4533" x="1008063" y="4494213"/>
          <p14:tracePt t="4550" x="1008063" y="4500563"/>
          <p14:tracePt t="4568" x="1008063" y="4508500"/>
          <p14:tracePt t="4584" x="1008063" y="4514850"/>
          <p14:tracePt t="4646" x="1022350" y="4514850"/>
          <p14:tracePt t="4655" x="1036638" y="4508500"/>
          <p14:tracePt t="4663" x="1050925" y="4494213"/>
          <p14:tracePt t="4673" x="1079500" y="4486275"/>
          <p14:tracePt t="4686" x="1114425" y="4465638"/>
          <p14:tracePt t="4704" x="1150938" y="4443413"/>
          <p14:tracePt t="4721" x="1171575" y="4429125"/>
          <p14:tracePt t="4737" x="1200150" y="4414838"/>
          <p14:tracePt t="4739" x="1214438" y="4408488"/>
          <p14:tracePt t="4754" x="1236663" y="4400550"/>
          <p14:tracePt t="4770" x="1265238" y="4394200"/>
          <p14:tracePt t="4789" x="1285875" y="4371975"/>
          <p14:tracePt t="4806" x="1308100" y="4357688"/>
          <p14:tracePt t="4823" x="1328738" y="4357688"/>
          <p14:tracePt t="4826" x="1343025" y="4351338"/>
          <p14:tracePt t="4838" x="1350963" y="4343400"/>
          <p14:tracePt t="4855" x="1371600" y="4343400"/>
          <p14:tracePt t="4872" x="1457325" y="4337050"/>
          <p14:tracePt t="4889" x="1528763" y="4351338"/>
          <p14:tracePt t="4907" x="1571625" y="4351338"/>
          <p14:tracePt t="4924" x="1643063" y="4351338"/>
          <p14:tracePt t="4943" x="1708150" y="4357688"/>
          <p14:tracePt t="4958" x="1728788" y="4365625"/>
          <p14:tracePt t="4974" x="1736725" y="4365625"/>
          <p14:tracePt t="5100" x="1736725" y="4371975"/>
          <p14:tracePt t="5107" x="1736725" y="4379913"/>
          <p14:tracePt t="5115" x="1736725" y="4386263"/>
          <p14:tracePt t="5126" x="1736725" y="4394200"/>
          <p14:tracePt t="5143" x="1736725" y="4429125"/>
          <p14:tracePt t="5161" x="1736725" y="4471988"/>
          <p14:tracePt t="5177" x="1722438" y="4508500"/>
          <p14:tracePt t="5194" x="1714500" y="4529138"/>
          <p14:tracePt t="5211" x="1700213" y="4572000"/>
          <p14:tracePt t="5229" x="1693863" y="4600575"/>
          <p14:tracePt t="5245" x="1671638" y="4629150"/>
          <p14:tracePt t="5246" x="1671638" y="4637088"/>
          <p14:tracePt t="5262" x="1657350" y="4665663"/>
          <p14:tracePt t="5279" x="1643063" y="4679950"/>
          <p14:tracePt t="5296" x="1636713" y="4714875"/>
          <p14:tracePt t="5312" x="1628775" y="4737100"/>
          <p14:tracePt t="5316" x="1622425" y="4757738"/>
          <p14:tracePt t="5331" x="1622425" y="4765675"/>
          <p14:tracePt t="5349" x="1622425" y="4786313"/>
          <p14:tracePt t="5366" x="1622425" y="4808538"/>
          <p14:tracePt t="5382" x="1614488" y="4837113"/>
          <p14:tracePt t="5398" x="1614488" y="4879975"/>
          <p14:tracePt t="5415" x="1614488" y="4929188"/>
          <p14:tracePt t="5432" x="1614488" y="4979988"/>
          <p14:tracePt t="5448" x="1614488" y="5014913"/>
          <p14:tracePt t="5465" x="1614488" y="5029200"/>
          <p14:tracePt t="5482" x="1622425" y="5043488"/>
          <p14:tracePt t="5499" x="1636713" y="5051425"/>
          <p14:tracePt t="5516" x="1643063" y="5057775"/>
          <p14:tracePt t="5533" x="1657350" y="5065713"/>
          <p14:tracePt t="5551" x="1722438" y="5080000"/>
          <p14:tracePt t="5567" x="1771650" y="5086350"/>
          <p14:tracePt t="5584" x="1814513" y="5100638"/>
          <p14:tracePt t="5601" x="1857375" y="5100638"/>
          <p14:tracePt t="5618" x="1885950" y="5100638"/>
          <p14:tracePt t="5634" x="1908175" y="5094288"/>
          <p14:tracePt t="5651" x="1922463" y="5086350"/>
          <p14:tracePt t="5686" x="1928813" y="5080000"/>
          <p14:tracePt t="5702" x="1936750" y="5080000"/>
          <p14:tracePt t="5720" x="1943100" y="5072063"/>
          <p14:tracePt t="5736" x="1957388" y="5065713"/>
          <p14:tracePt t="5753" x="1985963" y="5051425"/>
          <p14:tracePt t="5770" x="2051050" y="5043488"/>
          <p14:tracePt t="5786" x="2085975" y="5037138"/>
          <p14:tracePt t="5804" x="2122488" y="5029200"/>
          <p14:tracePt t="5822" x="2185988" y="5014913"/>
          <p14:tracePt t="5838" x="2222500" y="5014913"/>
          <p14:tracePt t="5842" x="2243138" y="5014913"/>
          <p14:tracePt t="5855" x="2257425" y="5008563"/>
          <p14:tracePt t="5872" x="2293938" y="5008563"/>
          <p14:tracePt t="5888" x="2308225" y="5008563"/>
          <p14:tracePt t="5906" x="2343150" y="5000625"/>
          <p14:tracePt t="5923" x="2371725" y="5000625"/>
          <p14:tracePt t="5940" x="2379663" y="5000625"/>
          <p14:tracePt t="5956" x="2408238" y="5000625"/>
          <p14:tracePt t="5973" x="2428875" y="5000625"/>
          <p14:tracePt t="5990" x="2443163" y="5000625"/>
          <p14:tracePt t="6007" x="2465388" y="5000625"/>
          <p14:tracePt t="6024" x="2471738" y="5000625"/>
          <p14:tracePt t="6041" x="2486025" y="5000625"/>
          <p14:tracePt t="6060" x="2514600" y="5000625"/>
          <p14:tracePt t="6078" x="2528888" y="5000625"/>
          <p14:tracePt t="6094" x="2536825" y="5000625"/>
          <p14:tracePt t="6111" x="2543175" y="5000625"/>
          <p14:tracePt t="6127" x="2551113" y="5000625"/>
          <p14:tracePt t="6170" x="2557463" y="5000625"/>
          <p14:tracePt t="9067" x="2557463" y="4994275"/>
          <p14:tracePt t="9204" x="2557463" y="4986338"/>
          <p14:tracePt t="9824" x="2565400" y="4986338"/>
          <p14:tracePt t="9928" x="2565400" y="4979988"/>
          <p14:tracePt t="9949" x="2571750" y="4979988"/>
          <p14:tracePt t="9958" x="2571750" y="4972050"/>
          <p14:tracePt t="9965" x="2571750" y="4965700"/>
          <p14:tracePt t="9982" x="2571750" y="4957763"/>
          <p14:tracePt t="10006" x="2579688" y="4957763"/>
          <p14:tracePt t="10017" x="2579688" y="4951413"/>
          <p14:tracePt t="10030" x="2586038" y="4951413"/>
          <p14:tracePt t="11364" x="2579688" y="4951413"/>
          <p14:tracePt t="11389" x="2579688" y="4957763"/>
          <p14:tracePt t="11434" x="2571750" y="4957763"/>
          <p14:tracePt t="11450" x="2571750" y="4965700"/>
          <p14:tracePt t="11576" x="2565400" y="4965700"/>
          <p14:tracePt t="11795" x="2557463" y="4951413"/>
          <p14:tracePt t="11801" x="2557463" y="4900613"/>
          <p14:tracePt t="11808" x="2543175" y="4865688"/>
          <p14:tracePt t="11819" x="2522538" y="4829175"/>
          <p14:tracePt t="11836" x="2508250" y="4772025"/>
          <p14:tracePt t="11853" x="2508250" y="4765675"/>
          <p14:tracePt t="11858" x="2508250" y="4757738"/>
          <p14:tracePt t="11873" x="2508250" y="4751388"/>
          <p14:tracePt t="12060" x="2500313" y="4751388"/>
          <p14:tracePt t="12067" x="2493963" y="4751388"/>
          <p14:tracePt t="12163" x="2493963" y="4757738"/>
          <p14:tracePt t="12171" x="2486025" y="4757738"/>
          <p14:tracePt t="12186" x="2479675" y="4757738"/>
          <p14:tracePt t="12226" x="2471738" y="4757738"/>
          <p14:tracePt t="12779" x="2471738" y="4765675"/>
          <p14:tracePt t="12788" x="2465388" y="4765675"/>
          <p14:tracePt t="12795" x="2465388" y="4779963"/>
          <p14:tracePt t="12817" x="2465388" y="4786313"/>
          <p14:tracePt t="12826" x="2457450" y="4800600"/>
          <p14:tracePt t="12835" x="2457450" y="4808538"/>
          <p14:tracePt t="12853" x="2451100" y="4814888"/>
          <p14:tracePt t="12869" x="2436813" y="4837113"/>
          <p14:tracePt t="12886" x="2414588" y="4865688"/>
          <p14:tracePt t="12904" x="2408238" y="4865688"/>
          <p14:tracePt t="12920" x="2393950" y="4872038"/>
          <p14:tracePt t="12938" x="2371725" y="4886325"/>
          <p14:tracePt t="12954" x="2336800" y="4908550"/>
          <p14:tracePt t="12974" x="2257425" y="4922838"/>
          <p14:tracePt t="12990" x="2214563" y="4937125"/>
          <p14:tracePt t="13006" x="2165350" y="4937125"/>
          <p14:tracePt t="13024" x="2100263" y="4937125"/>
          <p14:tracePt t="13039" x="2008188" y="4937125"/>
          <p14:tracePt t="13056" x="1908175" y="4922838"/>
          <p14:tracePt t="13073" x="1828800" y="4914900"/>
          <p14:tracePt t="13090" x="1614488" y="4857750"/>
          <p14:tracePt t="13107" x="1508125" y="4843463"/>
          <p14:tracePt t="13124" x="1436688" y="4829175"/>
          <p14:tracePt t="13140" x="1379538" y="4800600"/>
          <p14:tracePt t="13157" x="1271588" y="4743450"/>
          <p14:tracePt t="13175" x="1157288" y="4657725"/>
          <p14:tracePt t="13191" x="1071563" y="4614863"/>
          <p14:tracePt t="13208" x="1000125" y="4565650"/>
          <p14:tracePt t="13225" x="965200" y="4551363"/>
          <p14:tracePt t="13242" x="957263" y="4543425"/>
          <p14:tracePt t="13260" x="950913" y="4537075"/>
          <p14:tracePt t="13277" x="942975" y="4537075"/>
          <p14:tracePt t="13310" x="928688" y="4537075"/>
          <p14:tracePt t="13327" x="914400" y="4537075"/>
          <p14:tracePt t="13344" x="908050" y="4529138"/>
          <p14:tracePt t="13361" x="908050" y="4522788"/>
          <p14:tracePt t="13378" x="900113" y="4522788"/>
          <p14:tracePt t="13395" x="900113" y="4494213"/>
          <p14:tracePt t="13412" x="893763" y="4471988"/>
          <p14:tracePt t="13428" x="893763" y="4457700"/>
          <p14:tracePt t="13445" x="893763" y="4451350"/>
          <p14:tracePt t="13528" x="936625" y="4443413"/>
          <p14:tracePt t="13535" x="1000125" y="4429125"/>
          <p14:tracePt t="13547" x="1036638" y="4422775"/>
          <p14:tracePt t="13565" x="1114425" y="4422775"/>
          <p14:tracePt t="13582" x="1171575" y="4422775"/>
          <p14:tracePt t="13598" x="1193800" y="4422775"/>
          <p14:tracePt t="13615" x="1200150" y="4422775"/>
          <p14:tracePt t="13656" x="1208088" y="4422775"/>
          <p14:tracePt t="13668" x="1222375" y="4422775"/>
          <p14:tracePt t="13684" x="1250950" y="4422775"/>
          <p14:tracePt t="13702" x="1285875" y="4429125"/>
          <p14:tracePt t="13717" x="1308100" y="4437063"/>
          <p14:tracePt t="13734" x="1336675" y="4437063"/>
          <p14:tracePt t="13752" x="1365250" y="4437063"/>
          <p14:tracePt t="13769" x="1408113" y="4437063"/>
          <p14:tracePt t="13786" x="1428750" y="4429125"/>
          <p14:tracePt t="13803" x="1443038" y="4429125"/>
          <p14:tracePt t="13819" x="1471613" y="4437063"/>
          <p14:tracePt t="13836" x="1514475" y="4443413"/>
          <p14:tracePt t="13852" x="1608138" y="4443413"/>
          <p14:tracePt t="13856" x="1628775" y="4457700"/>
          <p14:tracePt t="13869" x="1679575" y="4471988"/>
          <p14:tracePt t="13886" x="1722438" y="4486275"/>
          <p14:tracePt t="13903" x="1722438" y="4500563"/>
          <p14:tracePt t="13920" x="1728788" y="4514850"/>
          <p14:tracePt t="13937" x="1728788" y="4543425"/>
          <p14:tracePt t="13954" x="1728788" y="4579938"/>
          <p14:tracePt t="13971" x="1728788" y="4629150"/>
          <p14:tracePt t="13989" x="1728788" y="4708525"/>
          <p14:tracePt t="14006" x="1722438" y="4751388"/>
          <p14:tracePt t="14023" x="1722438" y="4779963"/>
          <p14:tracePt t="14040" x="1708150" y="4814888"/>
          <p14:tracePt t="14056" x="1693863" y="4879975"/>
          <p14:tracePt t="14073" x="1685925" y="4957763"/>
          <p14:tracePt t="14089" x="1679575" y="5080000"/>
          <p14:tracePt t="14107" x="1679575" y="5108575"/>
          <p14:tracePt t="14124" x="1679575" y="5122863"/>
          <p14:tracePt t="14142" x="1685925" y="5129213"/>
          <p14:tracePt t="14157" x="1685925" y="5137150"/>
          <p14:tracePt t="14174" x="1685925" y="5151438"/>
          <p14:tracePt t="14191" x="1700213" y="5151438"/>
          <p14:tracePt t="14208" x="1714500" y="5157788"/>
          <p14:tracePt t="14225" x="1757363" y="5157788"/>
          <p14:tracePt t="14242" x="1808163" y="5151438"/>
          <p14:tracePt t="14259" x="1843088" y="5151438"/>
          <p14:tracePt t="14276" x="1922463" y="5151438"/>
          <p14:tracePt t="14293" x="1965325" y="5137150"/>
          <p14:tracePt t="14310" x="1979613" y="5137150"/>
          <p14:tracePt t="14327" x="2008188" y="5137150"/>
          <p14:tracePt t="14345" x="2051050" y="5129213"/>
          <p14:tracePt t="14351" x="2079625" y="5122863"/>
          <p14:tracePt t="14363" x="2122488" y="5122863"/>
          <p14:tracePt t="14379" x="2171700" y="5114925"/>
          <p14:tracePt t="14395" x="2243138" y="5114925"/>
          <p14:tracePt t="14412" x="2293938" y="5114925"/>
          <p14:tracePt t="14429" x="2328863" y="5100638"/>
          <p14:tracePt t="14445" x="2371725" y="5094288"/>
          <p14:tracePt t="14463" x="2386013" y="5094288"/>
          <p14:tracePt t="14512" x="2393950" y="5094288"/>
          <p14:tracePt t="14519" x="2393950" y="5086350"/>
          <p14:tracePt t="14536" x="2400300" y="5086350"/>
          <p14:tracePt t="14548" x="2414588" y="5086350"/>
          <p14:tracePt t="14565" x="2443163" y="5086350"/>
          <p14:tracePt t="14582" x="2451100" y="5086350"/>
          <p14:tracePt t="15044" x="2414588" y="5080000"/>
          <p14:tracePt t="15051" x="2314575" y="5043488"/>
          <p14:tracePt t="15059" x="2228850" y="5014913"/>
          <p14:tracePt t="15072" x="2071688" y="4965700"/>
          <p14:tracePt t="15089" x="1728788" y="4794250"/>
          <p14:tracePt t="15106" x="1536700" y="4708525"/>
          <p14:tracePt t="15123" x="1393825" y="4651375"/>
          <p14:tracePt t="15140" x="1343025" y="4608513"/>
          <p14:tracePt t="15157" x="1314450" y="4579938"/>
          <p14:tracePt t="15174" x="1279525" y="4551363"/>
          <p14:tracePt t="15176" x="1279525" y="4537075"/>
          <p14:tracePt t="15191" x="1236663" y="4500563"/>
          <p14:tracePt t="15208" x="1171575" y="4471988"/>
          <p14:tracePt t="15225" x="1114425" y="4429125"/>
          <p14:tracePt t="15242" x="1065213" y="4400550"/>
          <p14:tracePt t="15258" x="1042988" y="4379913"/>
          <p14:tracePt t="15275" x="1028700" y="4365625"/>
          <p14:tracePt t="15294" x="985838" y="4322763"/>
          <p14:tracePt t="15311" x="957263" y="4279900"/>
          <p14:tracePt t="15327" x="928688" y="4251325"/>
          <p14:tracePt t="15343" x="850900" y="4214813"/>
          <p14:tracePt t="15347" x="828675" y="4194175"/>
          <p14:tracePt t="15361" x="808038" y="4186238"/>
          <p14:tracePt t="15379" x="800100" y="4186238"/>
          <p14:tracePt t="15405" x="800100" y="4208463"/>
          <p14:tracePt t="15413" x="814388" y="4214813"/>
          <p14:tracePt t="15430" x="914400" y="4243388"/>
          <p14:tracePt t="15447" x="1008063" y="4257675"/>
          <p14:tracePt t="15463" x="1093788" y="4271963"/>
          <p14:tracePt t="15464" x="1128713" y="4271963"/>
          <p14:tracePt t="15479" x="1157288" y="4279900"/>
          <p14:tracePt t="15496" x="1243013" y="4300538"/>
          <p14:tracePt t="15512" x="1271588" y="4300538"/>
          <p14:tracePt t="15530" x="1285875" y="4300538"/>
          <p14:tracePt t="15546" x="1300163" y="4300538"/>
          <p14:tracePt t="15564" x="1308100" y="4300538"/>
          <p14:tracePt t="15580" x="1322388" y="4300538"/>
          <p14:tracePt t="15597" x="1350963" y="4300538"/>
          <p14:tracePt t="15615" x="1385888" y="4300538"/>
          <p14:tracePt t="15631" x="1436688" y="4300538"/>
          <p14:tracePt t="15648" x="1528763" y="4308475"/>
          <p14:tracePt t="15665" x="1622425" y="4308475"/>
          <p14:tracePt t="15685" x="1743075" y="4322763"/>
          <p14:tracePt t="15700" x="1843088" y="4343400"/>
          <p14:tracePt t="15716" x="1914525" y="4357688"/>
          <p14:tracePt t="15733" x="1951038" y="4357688"/>
          <p14:tracePt t="15749" x="1951038" y="4365625"/>
          <p14:tracePt t="15872" x="1951038" y="4371975"/>
          <p14:tracePt t="15890" x="1936750" y="4386263"/>
          <p14:tracePt t="15895" x="1936750" y="4394200"/>
          <p14:tracePt t="15904" x="1928813" y="4400550"/>
          <p14:tracePt t="15919" x="1922463" y="4408488"/>
          <p14:tracePt t="15936" x="1908175" y="4422775"/>
          <p14:tracePt t="15953" x="1900238" y="4429125"/>
          <p14:tracePt t="15970" x="1893888" y="4429125"/>
          <p14:tracePt t="15987" x="1857375" y="4443413"/>
          <p14:tracePt t="16005" x="1814513" y="4457700"/>
          <p14:tracePt t="16021" x="1779588" y="4471988"/>
          <p14:tracePt t="16038" x="1757363" y="4486275"/>
          <p14:tracePt t="16055" x="1743075" y="4500563"/>
          <p14:tracePt t="16073" x="1736725" y="4508500"/>
          <p14:tracePt t="16143" x="1736725" y="4514850"/>
          <p14:tracePt t="16146" x="1736725" y="4522788"/>
          <p14:tracePt t="16156" x="1736725" y="4537075"/>
          <p14:tracePt t="16173" x="1736725" y="4579938"/>
          <p14:tracePt t="16190" x="1736725" y="4657725"/>
          <p14:tracePt t="16207" x="1728788" y="4708525"/>
          <p14:tracePt t="16224" x="1728788" y="4743450"/>
          <p14:tracePt t="16241" x="1728788" y="4772025"/>
          <p14:tracePt t="16258" x="1728788" y="4786313"/>
          <p14:tracePt t="16277" x="1728788" y="4800600"/>
          <p14:tracePt t="16294" x="1736725" y="4829175"/>
          <p14:tracePt t="16311" x="1751013" y="4851400"/>
          <p14:tracePt t="16327" x="1765300" y="4879975"/>
          <p14:tracePt t="16343" x="1771650" y="4894263"/>
          <p14:tracePt t="16362" x="1779588" y="4900613"/>
          <p14:tracePt t="16367" x="1779588" y="4908550"/>
          <p14:tracePt t="16377" x="1785938" y="4914900"/>
          <p14:tracePt t="16394" x="1793875" y="4922838"/>
          <p14:tracePt t="16433" x="1793875" y="4929188"/>
          <p14:tracePt t="16441" x="1800225" y="4929188"/>
          <p14:tracePt t="16457" x="1814513" y="4929188"/>
          <p14:tracePt t="16465" x="1828800" y="4929188"/>
          <p14:tracePt t="16478" x="1857375" y="4937125"/>
          <p14:tracePt t="16496" x="2008188" y="4922838"/>
          <p14:tracePt t="16512" x="2114550" y="4929188"/>
          <p14:tracePt t="16529" x="2228850" y="4937125"/>
          <p14:tracePt t="16547" x="2314575" y="4943475"/>
          <p14:tracePt t="16564" x="2386013" y="4943475"/>
          <p14:tracePt t="16580" x="2414588" y="4943475"/>
          <p14:tracePt t="16596" x="2428875" y="4943475"/>
          <p14:tracePt t="16614" x="2436813" y="4943475"/>
          <p14:tracePt t="16631" x="2443163" y="4943475"/>
          <p14:tracePt t="16648" x="2451100" y="4943475"/>
          <p14:tracePt t="16665" x="2465388" y="4943475"/>
          <p14:tracePt t="16682" x="2479675" y="4943475"/>
          <p14:tracePt t="16698" x="2486025" y="4943475"/>
          <p14:tracePt t="16716" x="2493963" y="4943475"/>
          <p14:tracePt t="16734" x="2500313" y="4943475"/>
          <p14:tracePt t="16751" x="2514600" y="4943475"/>
          <p14:tracePt t="16766" x="2522538" y="4943475"/>
          <p14:tracePt t="17707" x="2528888" y="4943475"/>
          <p14:tracePt t="19919" x="2536825" y="4943475"/>
          <p14:tracePt t="19927" x="2551113" y="4943475"/>
          <p14:tracePt t="19936" x="2571750" y="4943475"/>
          <p14:tracePt t="19953" x="2608263" y="4951413"/>
          <p14:tracePt t="19969" x="2686050" y="4972050"/>
          <p14:tracePt t="19986" x="2757488" y="4979988"/>
          <p14:tracePt t="20002" x="2800350" y="4986338"/>
          <p14:tracePt t="20019" x="2822575" y="4994275"/>
          <p14:tracePt t="20037" x="2828925" y="4994275"/>
          <p14:tracePt t="20123" x="2836863" y="4994275"/>
          <p14:tracePt t="20147" x="2843213" y="4994275"/>
          <p14:tracePt t="20162" x="2851150" y="4994275"/>
          <p14:tracePt t="20185" x="2857500" y="4994275"/>
          <p14:tracePt t="20394" x="2865438" y="4994275"/>
          <p14:tracePt t="20410" x="2871788" y="4994275"/>
          <p14:tracePt t="20418" x="2879725" y="4986338"/>
          <p14:tracePt t="20426" x="2886075" y="4986338"/>
          <p14:tracePt t="20459" x="2894013" y="4986338"/>
          <p14:tracePt t="20582" x="2894013" y="4979988"/>
          <p14:tracePt t="20606" x="2894013" y="4972050"/>
          <p14:tracePt t="20614" x="2894013" y="4957763"/>
          <p14:tracePt t="20637" x="2894013" y="4951413"/>
          <p14:tracePt t="20661" x="2894013" y="4943475"/>
          <p14:tracePt t="20667" x="2886075" y="4943475"/>
          <p14:tracePt t="20684" x="2879725" y="4943475"/>
          <p14:tracePt t="20702" x="2865438" y="4943475"/>
          <p14:tracePt t="20714" x="2851150" y="4943475"/>
          <p14:tracePt t="21214" x="2843213" y="4943475"/>
          <p14:tracePt t="21231" x="2836863" y="4943475"/>
          <p14:tracePt t="21245" x="2822575" y="4943475"/>
          <p14:tracePt t="21285" x="2814638" y="4943475"/>
          <p14:tracePt t="21308" x="2808288" y="4943475"/>
          <p14:tracePt t="21504" x="2800350" y="4943475"/>
          <p14:tracePt t="21522" x="2800350" y="4951413"/>
          <p14:tracePt t="21527" x="2794000" y="4951413"/>
          <p14:tracePt t="21538" x="2794000" y="4957763"/>
          <p14:tracePt t="21547" x="2786063" y="4965700"/>
          <p14:tracePt t="21562" x="2779713" y="4994275"/>
          <p14:tracePt t="21579" x="2757488" y="5008563"/>
          <p14:tracePt t="21580" x="2751138" y="5022850"/>
          <p14:tracePt t="21596" x="2736850" y="5065713"/>
          <p14:tracePt t="21613" x="2671763" y="5129213"/>
          <p14:tracePt t="21629" x="2643188" y="5194300"/>
          <p14:tracePt t="21646" x="2593975" y="5257800"/>
          <p14:tracePt t="21664" x="2565400" y="5308600"/>
          <p14:tracePt t="21680" x="2543175" y="5329238"/>
          <p14:tracePt t="21697" x="2528888" y="5365750"/>
          <p14:tracePt t="21714" x="2508250" y="5414963"/>
          <p14:tracePt t="21731" x="2493963" y="5429250"/>
          <p14:tracePt t="21753" x="2486025" y="5443538"/>
          <p14:tracePt t="21766" x="2479675" y="5451475"/>
          <p14:tracePt t="21783" x="2479675" y="5457825"/>
          <p14:tracePt t="21799" x="2465388" y="5486400"/>
          <p14:tracePt t="21816" x="2465388" y="5514975"/>
          <p14:tracePt t="21832" x="2451100" y="5565775"/>
          <p14:tracePt t="21850" x="2436813" y="5608638"/>
          <p14:tracePt t="21866" x="2422525" y="5643563"/>
          <p14:tracePt t="21884" x="2414588" y="5665788"/>
          <p14:tracePt t="21900" x="2393950" y="5680075"/>
          <p14:tracePt t="21917" x="2365375" y="5694363"/>
          <p14:tracePt t="21934" x="2314575" y="5708650"/>
          <p14:tracePt t="21951" x="2257425" y="5729288"/>
          <p14:tracePt t="21970" x="2179638" y="5751513"/>
          <p14:tracePt t="21987" x="2136775" y="5765800"/>
          <p14:tracePt t="22004" x="2065338" y="5780088"/>
          <p14:tracePt t="22020" x="1979613" y="5780088"/>
          <p14:tracePt t="22036" x="1865313" y="5808663"/>
          <p14:tracePt t="22052" x="1765300" y="5815013"/>
          <p14:tracePt t="22070" x="1679575" y="5822950"/>
          <p14:tracePt t="22087" x="1579563" y="5822950"/>
          <p14:tracePt t="22105" x="1465263" y="5822950"/>
          <p14:tracePt t="22120" x="1422400" y="5822950"/>
          <p14:tracePt t="22137" x="1328738" y="5815013"/>
          <p14:tracePt t="22154" x="1236663" y="5808663"/>
          <p14:tracePt t="22172" x="1100138" y="5786438"/>
          <p14:tracePt t="22190" x="893763" y="5708650"/>
          <p14:tracePt t="22207" x="736600" y="5657850"/>
          <p14:tracePt t="22224" x="614363" y="5586413"/>
          <p14:tracePt t="22241" x="500063" y="5508625"/>
          <p14:tracePt t="22258" x="385763" y="5437188"/>
          <p14:tracePt t="22275" x="328613" y="5351463"/>
          <p14:tracePt t="22291" x="293688" y="5280025"/>
          <p14:tracePt t="22307" x="236538" y="5180013"/>
          <p14:tracePt t="22324" x="185738" y="5051425"/>
          <p14:tracePt t="22341" x="142875" y="4914900"/>
          <p14:tracePt t="22358" x="100013" y="4779963"/>
          <p14:tracePt t="22377" x="71438" y="4614863"/>
          <p14:tracePt t="22392" x="65088" y="4514850"/>
          <p14:tracePt t="22409" x="57150" y="4414838"/>
          <p14:tracePt t="22425" x="57150" y="4271963"/>
          <p14:tracePt t="22444" x="50800" y="4208463"/>
          <p14:tracePt t="22461" x="71438" y="4171950"/>
          <p14:tracePt t="22479" x="171450" y="4137025"/>
          <p14:tracePt t="22495" x="336550" y="4100513"/>
          <p14:tracePt t="22511" x="565150" y="4022725"/>
          <p14:tracePt t="22527" x="714375" y="3943350"/>
          <p14:tracePt t="22544" x="850900" y="3836988"/>
          <p14:tracePt t="22561" x="914400" y="3765550"/>
          <p14:tracePt t="22578" x="957263" y="3708400"/>
          <p14:tracePt t="22595" x="993775" y="3694113"/>
          <p14:tracePt t="22614" x="1057275" y="3686175"/>
          <p14:tracePt t="22629" x="1128713" y="3694113"/>
          <p14:tracePt t="22646" x="1265238" y="3736975"/>
          <p14:tracePt t="22663" x="1428750" y="3757613"/>
          <p14:tracePt t="22680" x="1600200" y="3794125"/>
          <p14:tracePt t="22697" x="1743075" y="3822700"/>
          <p14:tracePt t="22714" x="1893888" y="3843338"/>
          <p14:tracePt t="22731" x="1951038" y="3851275"/>
          <p14:tracePt t="22750" x="1971675" y="3865563"/>
          <p14:tracePt t="22766" x="1979613" y="3865563"/>
          <p14:tracePt t="22832" x="2014538" y="3871913"/>
          <p14:tracePt t="22839" x="2093913" y="3894138"/>
          <p14:tracePt t="22849" x="2165350" y="3908425"/>
          <p14:tracePt t="22866" x="2365375" y="3914775"/>
          <p14:tracePt t="22883" x="2593975" y="3937000"/>
          <p14:tracePt t="22900" x="2828925" y="3965575"/>
          <p14:tracePt t="22918" x="2979738" y="4008438"/>
          <p14:tracePt t="22934" x="3171825" y="4022725"/>
          <p14:tracePt t="22951" x="3371850" y="4037013"/>
          <p14:tracePt t="22968" x="3500438" y="4051300"/>
          <p14:tracePt t="22985" x="3636963" y="4065588"/>
          <p14:tracePt t="23002" x="3771900" y="4079875"/>
          <p14:tracePt t="23019" x="3851275" y="4094163"/>
          <p14:tracePt t="23036" x="3886200" y="4108450"/>
          <p14:tracePt t="23052" x="3937000" y="4137025"/>
          <p14:tracePt t="23070" x="3979863" y="4151313"/>
          <p14:tracePt t="23086" x="4000500" y="4165600"/>
          <p14:tracePt t="23103" x="4037013" y="4186238"/>
          <p14:tracePt t="23120" x="4086225" y="4222750"/>
          <p14:tracePt t="23137" x="4129088" y="4251325"/>
          <p14:tracePt t="23154" x="4171950" y="4294188"/>
          <p14:tracePt t="23172" x="4265613" y="4365625"/>
          <p14:tracePt t="23189" x="4337050" y="4451350"/>
          <p14:tracePt t="23205" x="4443413" y="4529138"/>
          <p14:tracePt t="23222" x="4543425" y="4622800"/>
          <p14:tracePt t="23239" x="4565650" y="4643438"/>
          <p14:tracePt t="23256" x="4586288" y="4657725"/>
          <p14:tracePt t="23273" x="4608513" y="4679950"/>
          <p14:tracePt t="23291" x="4622800" y="4700588"/>
          <p14:tracePt t="23308" x="4665663" y="4743450"/>
          <p14:tracePt t="23324" x="4700588" y="4786313"/>
          <p14:tracePt t="23340" x="4729163" y="4837113"/>
          <p14:tracePt t="23358" x="4779963" y="4872038"/>
          <p14:tracePt t="23374" x="4800600" y="4900613"/>
          <p14:tracePt t="23392" x="4865688" y="4951413"/>
          <p14:tracePt t="23410" x="4894263" y="4979988"/>
          <p14:tracePt t="23427" x="4914900" y="5008563"/>
          <p14:tracePt t="23444" x="4965700" y="5051425"/>
          <p14:tracePt t="23459" x="4986338" y="5094288"/>
          <p14:tracePt t="23476" x="5022850" y="5129213"/>
          <p14:tracePt t="23493" x="5051425" y="5180013"/>
          <p14:tracePt t="23510" x="5080000" y="5229225"/>
          <p14:tracePt t="23527" x="5094288" y="5243513"/>
          <p14:tracePt t="23544" x="5114925" y="5265738"/>
          <p14:tracePt t="23561" x="5122863" y="5272088"/>
          <p14:tracePt t="23644" x="5122863" y="5280025"/>
          <p14:tracePt t="23667" x="5122863" y="5294313"/>
          <p14:tracePt t="23676" x="5122863" y="5300663"/>
          <p14:tracePt t="23683" x="5122863" y="5308600"/>
          <p14:tracePt t="23696" x="5122863" y="5314950"/>
          <p14:tracePt t="23713" x="5122863" y="5343525"/>
          <p14:tracePt t="23731" x="5108575" y="5357813"/>
          <p14:tracePt t="23748" x="5094288" y="5365750"/>
          <p14:tracePt t="23764" x="5086350" y="5365750"/>
          <p14:tracePt t="23781" x="5080000" y="5372100"/>
          <p14:tracePt t="23798" x="5051425" y="5386388"/>
          <p14:tracePt t="23815" x="5008563" y="5394325"/>
          <p14:tracePt t="23832" x="4994275" y="5400675"/>
          <p14:tracePt t="23849" x="4972050" y="5408613"/>
          <p14:tracePt t="23866" x="4957763" y="5408613"/>
          <p14:tracePt t="23882" x="4943475" y="5408613"/>
          <p14:tracePt t="23900" x="4914900" y="5408613"/>
          <p14:tracePt t="23917" x="4886325" y="5408613"/>
          <p14:tracePt t="23934" x="4851400" y="5408613"/>
          <p14:tracePt t="23951" x="4808538" y="5408613"/>
          <p14:tracePt t="23968" x="4779963" y="5414963"/>
          <p14:tracePt t="23984" x="4765675" y="5414963"/>
          <p14:tracePt t="24002" x="4714875" y="5414963"/>
          <p14:tracePt t="24019" x="4694238" y="5414963"/>
          <p14:tracePt t="24035" x="4643438" y="5414963"/>
          <p14:tracePt t="24052" x="4594225" y="5414963"/>
          <p14:tracePt t="24069" x="4514850" y="5408613"/>
          <p14:tracePt t="24086" x="4437063" y="5400675"/>
          <p14:tracePt t="24103" x="4337050" y="5386388"/>
          <p14:tracePt t="24122" x="4208463" y="5365750"/>
          <p14:tracePt t="24139" x="4171950" y="5351463"/>
          <p14:tracePt t="24157" x="4129088" y="5343525"/>
          <p14:tracePt t="24171" x="4086225" y="5337175"/>
          <p14:tracePt t="24174" x="4071938" y="5329238"/>
          <p14:tracePt t="24189" x="4043363" y="5314950"/>
          <p14:tracePt t="24205" x="3957638" y="5286375"/>
          <p14:tracePt t="24222" x="3929063" y="5280025"/>
          <p14:tracePt t="24239" x="3886200" y="5257800"/>
          <p14:tracePt t="24255" x="3836988" y="5237163"/>
          <p14:tracePt t="24273" x="3743325" y="5194300"/>
          <p14:tracePt t="24290" x="3608388" y="5137150"/>
          <p14:tracePt t="24306" x="3557588" y="5114925"/>
          <p14:tracePt t="24323" x="3529013" y="5094288"/>
          <p14:tracePt t="24340" x="3494088" y="5057775"/>
          <p14:tracePt t="24357" x="3465513" y="5022850"/>
          <p14:tracePt t="24374" x="3429000" y="4965700"/>
          <p14:tracePt t="24391" x="3400425" y="4900613"/>
          <p14:tracePt t="24395" x="3394075" y="4879975"/>
          <p14:tracePt t="24408" x="3379788" y="4843463"/>
          <p14:tracePt t="24425" x="3371850" y="4829175"/>
          <p14:tracePt t="24442" x="3371850" y="4786313"/>
          <p14:tracePt t="24459" x="3371850" y="4714875"/>
          <p14:tracePt t="24476" x="3371850" y="4608513"/>
          <p14:tracePt t="24492" x="3371850" y="4465638"/>
          <p14:tracePt t="24510" x="3357563" y="4265613"/>
          <p14:tracePt t="24527" x="3351213" y="4157663"/>
          <p14:tracePt t="24544" x="3351213" y="4043363"/>
          <p14:tracePt t="24560" x="3351213" y="3929063"/>
          <p14:tracePt t="24578" x="3357563" y="3800475"/>
          <p14:tracePt t="24595" x="3371850" y="3736975"/>
          <p14:tracePt t="24596" x="3371850" y="3722688"/>
          <p14:tracePt t="24612" x="3394075" y="3679825"/>
          <p14:tracePt t="24628" x="3414713" y="3629025"/>
          <p14:tracePt t="24645" x="3443288" y="3608388"/>
          <p14:tracePt t="24662" x="3486150" y="3586163"/>
          <p14:tracePt t="24679" x="3536950" y="3536950"/>
          <p14:tracePt t="24696" x="3594100" y="3451225"/>
          <p14:tracePt t="24713" x="3665538" y="3322638"/>
          <p14:tracePt t="24730" x="3736975" y="3228975"/>
          <p14:tracePt t="24747" x="3765550" y="3208338"/>
          <p14:tracePt t="24764" x="3786188" y="3194050"/>
          <p14:tracePt t="24782" x="3822700" y="3194050"/>
          <p14:tracePt t="24799" x="3957638" y="3194050"/>
          <p14:tracePt t="24815" x="4037013" y="3194050"/>
          <p14:tracePt t="24832" x="4122738" y="3171825"/>
          <p14:tracePt t="24849" x="4208463" y="3157538"/>
          <p14:tracePt t="24865" x="4314825" y="3151188"/>
          <p14:tracePt t="24882" x="4357688" y="3143250"/>
          <p14:tracePt t="24899" x="4437063" y="3143250"/>
          <p14:tracePt t="24902" x="4471988" y="3143250"/>
          <p14:tracePt t="24916" x="4551363" y="3143250"/>
          <p14:tracePt t="24933" x="4622800" y="3143250"/>
          <p14:tracePt t="24950" x="4694238" y="3143250"/>
          <p14:tracePt t="24968" x="4772025" y="3151188"/>
          <p14:tracePt t="24985" x="4872038" y="3165475"/>
          <p14:tracePt t="25003" x="4972050" y="3179763"/>
          <p14:tracePt t="25019" x="5029200" y="3194050"/>
          <p14:tracePt t="25035" x="5080000" y="3208338"/>
          <p14:tracePt t="25052" x="5129213" y="3243263"/>
          <p14:tracePt t="25069" x="5157788" y="3257550"/>
          <p14:tracePt t="25086" x="5194300" y="3271838"/>
          <p14:tracePt t="25103" x="5222875" y="3308350"/>
          <p14:tracePt t="25119" x="5272088" y="3328988"/>
          <p14:tracePt t="25136" x="5300663" y="3357563"/>
          <p14:tracePt t="25153" x="5343525" y="3408363"/>
          <p14:tracePt t="25172" x="5365750" y="3443288"/>
          <p14:tracePt t="25189" x="5408613" y="3494088"/>
          <p14:tracePt t="25206" x="5486400" y="3594100"/>
          <p14:tracePt t="25222" x="5522913" y="3643313"/>
          <p14:tracePt t="25239" x="5543550" y="3708400"/>
          <p14:tracePt t="25256" x="5572125" y="3751263"/>
          <p14:tracePt t="25273" x="5594350" y="3822700"/>
          <p14:tracePt t="25290" x="5622925" y="3886200"/>
          <p14:tracePt t="25306" x="5657850" y="4043363"/>
          <p14:tracePt t="25323" x="5686425" y="4143375"/>
          <p14:tracePt t="25339" x="5700713" y="4243388"/>
          <p14:tracePt t="25357" x="5700713" y="4308475"/>
          <p14:tracePt t="25375" x="5700713" y="4357688"/>
          <p14:tracePt t="25391" x="5708650" y="4408488"/>
          <p14:tracePt t="25392" x="5708650" y="4429125"/>
          <p14:tracePt t="25408" x="5708650" y="4486275"/>
          <p14:tracePt t="25425" x="5708650" y="4557713"/>
          <p14:tracePt t="25442" x="5700713" y="4608513"/>
          <p14:tracePt t="25460" x="5700713" y="4686300"/>
          <p14:tracePt t="25476" x="5680075" y="4751388"/>
          <p14:tracePt t="25492" x="5665788" y="4814888"/>
          <p14:tracePt t="25510" x="5651500" y="4857750"/>
          <p14:tracePt t="25526" x="5643563" y="4894263"/>
          <p14:tracePt t="25544" x="5643563" y="4929188"/>
          <p14:tracePt t="25562" x="5622925" y="4951413"/>
          <p14:tracePt t="25579" x="5614988" y="4957763"/>
          <p14:tracePt t="25596" x="5594350" y="4979988"/>
          <p14:tracePt t="25614" x="5586413" y="4979988"/>
          <p14:tracePt t="25628" x="5580063" y="4986338"/>
          <p14:tracePt t="25645" x="5565775" y="4994275"/>
          <p14:tracePt t="25662" x="5557838" y="4994275"/>
          <p14:tracePt t="25679" x="5551488" y="5000625"/>
          <p14:tracePt t="25696" x="5543550" y="5000625"/>
          <p14:tracePt t="25712" x="5537200" y="5008563"/>
          <p14:tracePt t="25770" x="5529263" y="5008563"/>
          <p14:tracePt t="25808" x="5529263" y="5014913"/>
          <p14:tracePt t="25982" x="5522913" y="5014913"/>
          <p14:tracePt t="26118" x="5514975" y="5014913"/>
          <p14:tracePt t="26144" x="5514975" y="5022850"/>
          <p14:tracePt t="26151" x="5508625" y="5022850"/>
          <p14:tracePt t="26176" x="5494338" y="5022850"/>
          <p14:tracePt t="26185" x="5472113" y="5029200"/>
          <p14:tracePt t="26191" x="5451475" y="5029200"/>
          <p14:tracePt t="26204" x="5386388" y="5037138"/>
          <p14:tracePt t="26221" x="5329238" y="5037138"/>
          <p14:tracePt t="26239" x="5280025" y="5037138"/>
          <p14:tracePt t="26255" x="5214938" y="5037138"/>
          <p14:tracePt t="26272" x="5172075" y="5029200"/>
          <p14:tracePt t="26289" x="5100638" y="5029200"/>
          <p14:tracePt t="26306" x="4972050" y="5029200"/>
          <p14:tracePt t="26323" x="4814888" y="5029200"/>
          <p14:tracePt t="26339" x="4637088" y="5029200"/>
          <p14:tracePt t="26357" x="4471988" y="5037138"/>
          <p14:tracePt t="26375" x="4300538" y="5037138"/>
          <p14:tracePt t="26390" x="4171950" y="5014913"/>
          <p14:tracePt t="26394" x="4114800" y="5000625"/>
          <p14:tracePt t="26408" x="3979863" y="4994275"/>
          <p14:tracePt t="26424" x="3871913" y="4979988"/>
          <p14:tracePt t="26441" x="3722688" y="4979988"/>
          <p14:tracePt t="26458" x="3551238" y="4979988"/>
          <p14:tracePt t="26475" x="3379788" y="4965700"/>
          <p14:tracePt t="26492" x="3236913" y="4929188"/>
          <p14:tracePt t="26509" x="3086100" y="4908550"/>
          <p14:tracePt t="26526" x="2979738" y="4900613"/>
          <p14:tracePt t="26543" x="2936875" y="4900613"/>
          <p14:tracePt t="26560" x="2886075" y="4894263"/>
          <p14:tracePt t="26577" x="2865438" y="4886325"/>
          <p14:tracePt t="26594" x="2808288" y="4872038"/>
          <p14:tracePt t="26611" x="2657475" y="4872038"/>
          <p14:tracePt t="26628" x="2579688" y="4857750"/>
          <p14:tracePt t="26644" x="2493963" y="4843463"/>
          <p14:tracePt t="26662" x="2443163" y="4829175"/>
          <p14:tracePt t="26678" x="2400300" y="4829175"/>
          <p14:tracePt t="26695" x="2393950" y="4829175"/>
          <p14:tracePt t="26712" x="2357438" y="4814888"/>
          <p14:tracePt t="26729" x="2328863" y="4814888"/>
          <p14:tracePt t="26746" x="2293938" y="4808538"/>
          <p14:tracePt t="26763" x="2265363" y="4800600"/>
          <p14:tracePt t="26780" x="2228850" y="4794250"/>
          <p14:tracePt t="26797" x="2208213" y="4779963"/>
          <p14:tracePt t="26815" x="2193925" y="4779963"/>
          <p14:tracePt t="26831" x="2171700" y="4779963"/>
          <p14:tracePt t="26848" x="2151063" y="4772025"/>
          <p14:tracePt t="26882" x="2143125" y="4772025"/>
          <p14:tracePt t="26899" x="2122488" y="4765675"/>
          <p14:tracePt t="26916" x="2108200" y="4765675"/>
          <p14:tracePt t="26933" x="2093913" y="4765675"/>
          <p14:tracePt t="26950" x="2085975" y="4765675"/>
          <p14:tracePt t="26966" x="2065338" y="4757738"/>
          <p14:tracePt t="26984" x="2043113" y="4757738"/>
          <p14:tracePt t="27000" x="2028825" y="4751388"/>
          <p14:tracePt t="27017" x="2022475" y="4751388"/>
          <p14:tracePt t="27100" x="2014538" y="4751388"/>
          <p14:tracePt t="27122" x="2008188" y="4743450"/>
          <p14:tracePt t="27129" x="1985963" y="4737100"/>
          <p14:tracePt t="27138" x="1971675" y="4737100"/>
          <p14:tracePt t="27154" x="1957388" y="4737100"/>
          <p14:tracePt t="27170" x="1951038" y="4729163"/>
          <p14:tracePt t="27187" x="1936750" y="4729163"/>
          <p14:tracePt t="27220" x="1928813" y="4729163"/>
          <p14:tracePt t="27246" x="1928813" y="4722813"/>
          <p14:tracePt t="27283" x="1922463" y="4714875"/>
          <p14:tracePt t="27293" x="1914525" y="4714875"/>
          <p14:tracePt t="27301" x="1908175" y="4714875"/>
          <p14:tracePt t="27309" x="1908175" y="4708525"/>
          <p14:tracePt t="27324" x="1893888" y="4708525"/>
          <p14:tracePt t="27339" x="1885950" y="4708525"/>
          <p14:tracePt t="27356" x="1879600" y="4708525"/>
          <p14:tracePt t="27377" x="1879600" y="4700588"/>
          <p14:tracePt t="27566" x="1871663" y="4700588"/>
          <p14:tracePt t="27574" x="1871663" y="4694238"/>
          <p14:tracePt t="27589" x="1865313" y="4686300"/>
          <p14:tracePt t="27613" x="1857375" y="4686300"/>
          <p14:tracePt t="27619" x="1857375" y="4679950"/>
          <p14:tracePt t="27628" x="1843088" y="4679950"/>
          <p14:tracePt t="27644" x="1843088" y="4672013"/>
          <p14:tracePt t="27661" x="1836738" y="4672013"/>
          <p14:tracePt t="27680" x="1814513" y="4665663"/>
          <p14:tracePt t="27695" x="1808163" y="4657725"/>
          <p14:tracePt t="27712" x="1793875" y="4651375"/>
          <p14:tracePt t="27729" x="1779588" y="4651375"/>
          <p14:tracePt t="27754" x="1771650" y="4651375"/>
          <p14:tracePt t="27767" x="1765300" y="4651375"/>
          <p14:tracePt t="27784" x="1757363" y="4651375"/>
          <p14:tracePt t="27798" x="1743075" y="4651375"/>
          <p14:tracePt t="27814" x="1728788" y="4651375"/>
          <p14:tracePt t="27831" x="1722438" y="4651375"/>
          <p14:tracePt t="27848" x="1722438" y="4643438"/>
          <p14:tracePt t="27882" x="1714500" y="4643438"/>
          <p14:tracePt t="27901" x="1708150" y="4637088"/>
          <p14:tracePt t="27915" x="1700213" y="4637088"/>
          <p14:tracePt t="27932" x="1643063" y="4637088"/>
          <p14:tracePt t="27949" x="1622425" y="4637088"/>
          <p14:tracePt t="27967" x="1600200" y="4637088"/>
          <p14:tracePt t="27984" x="1585913" y="4629150"/>
          <p14:tracePt t="28001" x="1579563" y="4622800"/>
          <p14:tracePt t="28018" x="1550988" y="4614863"/>
          <p14:tracePt t="28034" x="1508125" y="4608513"/>
          <p14:tracePt t="28051" x="1493838" y="4586288"/>
          <p14:tracePt t="28067" x="1457325" y="4586288"/>
          <p14:tracePt t="28086" x="1450975" y="4586288"/>
          <p14:tracePt t="28103" x="1436688" y="4579938"/>
          <p14:tracePt t="28253" x="1422400" y="4579938"/>
          <p14:tracePt t="28261" x="1408113" y="4579938"/>
          <p14:tracePt t="28271" x="1400175" y="4579938"/>
          <p14:tracePt t="28288" x="1393825" y="4572000"/>
          <p14:tracePt t="28305" x="1385888" y="4572000"/>
          <p14:tracePt t="28322" x="1379538" y="4572000"/>
          <p14:tracePt t="28800" x="1365250" y="4565650"/>
          <p14:tracePt t="28818" x="1357313" y="4565650"/>
          <p14:tracePt t="28839" x="1350963" y="4565650"/>
          <p14:tracePt t="29049" x="1343025" y="4565650"/>
          <p14:tracePt t="29058" x="1336675" y="4565650"/>
          <p14:tracePt t="29067" x="1328738" y="4565650"/>
          <p14:tracePt t="29085" x="1322388" y="4565650"/>
          <p14:tracePt t="29103" x="1314450" y="4557713"/>
          <p14:tracePt t="29121" x="1308100" y="4557713"/>
          <p14:tracePt t="29138" x="1300163" y="4557713"/>
          <p14:tracePt t="29154" x="1293813" y="4551363"/>
          <p14:tracePt t="29323" x="1285875" y="4551363"/>
          <p14:tracePt t="29393" x="1271588" y="4529138"/>
          <p14:tracePt t="29401" x="1265238" y="4494213"/>
          <p14:tracePt t="29409" x="1243013" y="4486275"/>
          <p14:tracePt t="29660" x="1236663" y="4486275"/>
          <p14:tracePt t="29667" x="1214438" y="4479925"/>
          <p14:tracePt t="29677" x="1193800" y="4479925"/>
          <p14:tracePt t="29695" x="1150938" y="4479925"/>
          <p14:tracePt t="29713" x="1093788" y="4479925"/>
          <p14:tracePt t="29730" x="1079500" y="4479925"/>
          <p14:tracePt t="29824" x="1071563" y="4479925"/>
          <p14:tracePt t="29837" x="1057275" y="4479925"/>
          <p14:tracePt t="29845" x="1042988" y="4457700"/>
          <p14:tracePt t="29853" x="1022350" y="4451350"/>
          <p14:tracePt t="29864" x="1008063" y="4451350"/>
          <p14:tracePt t="29881" x="993775" y="4437063"/>
          <p14:tracePt t="29898" x="985838" y="4437063"/>
          <p14:tracePt t="29965" x="979488" y="4437063"/>
          <p14:tracePt t="29991" x="965200" y="4429125"/>
          <p14:tracePt t="29998" x="942975" y="4414838"/>
          <p14:tracePt t="30005" x="922338" y="4408488"/>
          <p14:tracePt t="30017" x="900113" y="4394200"/>
          <p14:tracePt t="30035" x="893763" y="4394200"/>
          <p14:tracePt t="30103" x="893763" y="4386263"/>
          <p14:tracePt t="30113" x="885825" y="4371975"/>
          <p14:tracePt t="30121" x="885825" y="4365625"/>
          <p14:tracePt t="30135" x="885825" y="4357688"/>
          <p14:tracePt t="30152" x="879475" y="4343400"/>
          <p14:tracePt t="30169" x="879475" y="4322763"/>
          <p14:tracePt t="30186" x="871538" y="4308475"/>
          <p14:tracePt t="30203" x="865188" y="4300538"/>
          <p14:tracePt t="30220" x="865188" y="4286250"/>
          <p14:tracePt t="30237" x="865188" y="4279900"/>
          <p14:tracePt t="30254" x="865188" y="4271963"/>
          <p14:tracePt t="30271" x="865188" y="4251325"/>
          <p14:tracePt t="30287" x="865188" y="4243388"/>
          <p14:tracePt t="30304" x="865188" y="4229100"/>
          <p14:tracePt t="30338" x="865188" y="4214813"/>
          <p14:tracePt t="30464" x="865188" y="4208463"/>
          <p14:tracePt t="30488" x="865188" y="4200525"/>
          <p14:tracePt t="30497" x="865188" y="4194175"/>
          <p14:tracePt t="30509" x="865188" y="4186238"/>
          <p14:tracePt t="30526" x="865188" y="4171950"/>
          <p14:tracePt t="30544" x="865188" y="4165600"/>
          <p14:tracePt t="32489" x="871538" y="4165600"/>
          <p14:tracePt t="32494" x="879475" y="4165600"/>
          <p14:tracePt t="32510" x="885825" y="4165600"/>
          <p14:tracePt t="32525" x="914400" y="4165600"/>
          <p14:tracePt t="32541" x="936625" y="4157663"/>
          <p14:tracePt t="32558" x="965200" y="4157663"/>
          <p14:tracePt t="32576" x="985838" y="4157663"/>
          <p14:tracePt t="32593" x="993775" y="4157663"/>
          <p14:tracePt t="32609" x="1000125" y="4157663"/>
          <p14:tracePt t="32626" x="1014413" y="4157663"/>
          <p14:tracePt t="32643" x="1022350" y="4157663"/>
          <p14:tracePt t="32659" x="1036638" y="4157663"/>
          <p14:tracePt t="32676" x="1042988" y="4157663"/>
          <p14:tracePt t="32694" x="1071563" y="4157663"/>
          <p14:tracePt t="32712" x="1079500" y="4157663"/>
          <p14:tracePt t="32870" x="1085850" y="4157663"/>
          <p14:tracePt t="33002" x="1093788" y="4157663"/>
          <p14:tracePt t="33009" x="1100138" y="4157663"/>
          <p14:tracePt t="33019" x="1108075" y="4157663"/>
          <p14:tracePt t="33032" x="1122363" y="4165600"/>
          <p14:tracePt t="33049" x="1136650" y="4165600"/>
          <p14:tracePt t="33068" x="1150938" y="4171950"/>
          <p14:tracePt t="33083" x="1171575" y="4171950"/>
          <p14:tracePt t="33101" x="1214438" y="4171950"/>
          <p14:tracePt t="33117" x="1285875" y="4179888"/>
          <p14:tracePt t="33118" x="1300163" y="4179888"/>
          <p14:tracePt t="33135" x="1343025" y="4186238"/>
          <p14:tracePt t="33151" x="1443038" y="4186238"/>
          <p14:tracePt t="33168" x="1528763" y="4194175"/>
          <p14:tracePt t="33185" x="1628775" y="4208463"/>
          <p14:tracePt t="33204" x="1700213" y="4208463"/>
          <p14:tracePt t="33221" x="1779588" y="4208463"/>
          <p14:tracePt t="33238" x="1793875" y="4208463"/>
          <p14:tracePt t="33283" x="1800225" y="4208463"/>
          <p14:tracePt t="33308" x="1814513" y="4208463"/>
          <p14:tracePt t="33316" x="1836738" y="4208463"/>
          <p14:tracePt t="33322" x="1851025" y="4208463"/>
          <p14:tracePt t="33337" x="1900238" y="4214813"/>
          <p14:tracePt t="33354" x="1957388" y="4214813"/>
          <p14:tracePt t="33371" x="2014538" y="4214813"/>
          <p14:tracePt t="33388" x="2051050" y="4214813"/>
          <p14:tracePt t="33408" x="2065338" y="4214813"/>
          <p14:tracePt t="33550" x="2071688" y="4214813"/>
          <p14:tracePt t="33571" x="2079625" y="4214813"/>
          <p14:tracePt t="33587" x="2085975" y="4214813"/>
          <p14:tracePt t="33595" x="2093913" y="4214813"/>
          <p14:tracePt t="33628" x="2100263" y="4214813"/>
          <p14:tracePt t="33782" x="2108200" y="4214813"/>
          <p14:tracePt t="33791" x="2108200" y="4237038"/>
          <p14:tracePt t="33799" x="2108200" y="4265613"/>
          <p14:tracePt t="33813" x="2108200" y="4300538"/>
          <p14:tracePt t="33829" x="2108200" y="4343400"/>
          <p14:tracePt t="33846" x="2108200" y="4365625"/>
          <p14:tracePt t="33862" x="2108200" y="4394200"/>
          <p14:tracePt t="33879" x="2108200" y="4422775"/>
          <p14:tracePt t="33896" x="2108200" y="4443413"/>
          <p14:tracePt t="33913" x="2108200" y="4465638"/>
          <p14:tracePt t="33932" x="2108200" y="4471988"/>
          <p14:tracePt t="33947" x="2108200" y="4486275"/>
          <p14:tracePt t="33964" x="2108200" y="4494213"/>
          <p14:tracePt t="33981" x="2108200" y="4508500"/>
          <p14:tracePt t="33998" x="2108200" y="4514850"/>
          <p14:tracePt t="34015" x="2108200" y="4522788"/>
          <p14:tracePt t="34032" x="2108200" y="4537075"/>
          <p14:tracePt t="34049" x="2108200" y="4543425"/>
          <p14:tracePt t="34067" x="2108200" y="4551363"/>
          <p14:tracePt t="34083" x="2108200" y="4557713"/>
          <p14:tracePt t="34597" x="2100263" y="4557713"/>
          <p14:tracePt t="34604" x="2079625" y="4557713"/>
          <p14:tracePt t="34612" x="2057400" y="4557713"/>
          <p14:tracePt t="34627" x="2014538" y="4557713"/>
          <p14:tracePt t="34642" x="1957388" y="4543425"/>
          <p14:tracePt t="34659" x="1914525" y="4529138"/>
          <p14:tracePt t="34675" x="1879600" y="4514850"/>
          <p14:tracePt t="34693" x="1814513" y="4494213"/>
          <p14:tracePt t="34710" x="1779588" y="4494213"/>
          <p14:tracePt t="34727" x="1700213" y="4471988"/>
          <p14:tracePt t="34744" x="1565275" y="4437063"/>
          <p14:tracePt t="34761" x="1500188" y="4422775"/>
          <p14:tracePt t="34778" x="1428750" y="4414838"/>
          <p14:tracePt t="34795" x="1365250" y="4394200"/>
          <p14:tracePt t="34812" x="1314450" y="4386263"/>
          <p14:tracePt t="34828" x="1285875" y="4371975"/>
          <p14:tracePt t="34846" x="1236663" y="4337050"/>
          <p14:tracePt t="34863" x="1193800" y="4322763"/>
          <p14:tracePt t="34879" x="1150938" y="4314825"/>
          <p14:tracePt t="34896" x="1100138" y="4300538"/>
          <p14:tracePt t="34915" x="1014413" y="4294188"/>
          <p14:tracePt t="34930" x="985838" y="4286250"/>
          <p14:tracePt t="34947" x="942975" y="4271963"/>
          <p14:tracePt t="34963" x="936625" y="4271963"/>
          <p14:tracePt t="34982" x="922338" y="4271963"/>
          <p14:tracePt t="35000" x="914400" y="4265613"/>
          <p14:tracePt t="35017" x="900113" y="4257675"/>
          <p14:tracePt t="35033" x="893763" y="4257675"/>
          <p14:tracePt t="35050" x="879475" y="4251325"/>
          <p14:tracePt t="35082" x="865188" y="4251325"/>
          <p14:tracePt t="35100" x="842963" y="4243388"/>
          <p14:tracePt t="35116" x="814388" y="4237038"/>
          <p14:tracePt t="35134" x="785813" y="4229100"/>
          <p14:tracePt t="35150" x="757238" y="4214813"/>
          <p14:tracePt t="35168" x="750888" y="4214813"/>
          <p14:tracePt t="35184" x="736600" y="4208463"/>
          <p14:tracePt t="35201" x="728663" y="4208463"/>
          <p14:tracePt t="35218" x="722313" y="4208463"/>
          <p14:tracePt t="35235" x="722313" y="4200525"/>
          <p14:tracePt t="35330" x="722313" y="4194175"/>
          <p14:tracePt t="35346" x="722313" y="4186238"/>
          <p14:tracePt t="35354" x="714375" y="4179888"/>
          <p14:tracePt t="35379" x="714375" y="4171950"/>
          <p14:tracePt t="35410" x="714375" y="4165600"/>
          <p14:tracePt t="35432" x="714375" y="4157663"/>
          <p14:tracePt t="35458" x="714375" y="4143375"/>
          <p14:tracePt t="35480" x="722313" y="4137025"/>
          <p14:tracePt t="35484" x="722313" y="4129088"/>
          <p14:tracePt t="35495" x="722313" y="4122738"/>
          <p14:tracePt t="35507" x="728663" y="4114800"/>
          <p14:tracePt t="35524" x="736600" y="4108450"/>
          <p14:tracePt t="35541" x="736600" y="4100513"/>
          <p14:tracePt t="35558" x="736600" y="4094163"/>
          <p14:tracePt t="35574" x="742950" y="4094163"/>
          <p14:tracePt t="35592" x="757238" y="4079875"/>
          <p14:tracePt t="35625" x="765175" y="4071938"/>
          <p14:tracePt t="35642" x="765175" y="4065588"/>
          <p14:tracePt t="35659" x="771525" y="4065588"/>
          <p14:tracePt t="35676" x="785813" y="4051300"/>
          <p14:tracePt t="35692" x="814388" y="4037013"/>
          <p14:tracePt t="35709" x="836613" y="4022725"/>
          <p14:tracePt t="35726" x="842963" y="4000500"/>
          <p14:tracePt t="35744" x="842963" y="3994150"/>
          <p14:tracePt t="35761" x="850900" y="3986213"/>
          <p14:tracePt t="35778" x="850900" y="3971925"/>
          <p14:tracePt t="35795" x="850900" y="3965575"/>
          <p14:tracePt t="35812" x="857250" y="3965575"/>
          <p14:tracePt t="35829" x="857250" y="3957638"/>
          <p14:tracePt t="35845" x="857250" y="3943350"/>
          <p14:tracePt t="35862" x="857250" y="3937000"/>
          <p14:tracePt t="35879" x="857250" y="3922713"/>
          <p14:tracePt t="35896" x="857250" y="3908425"/>
          <p14:tracePt t="35932" x="857250" y="3900488"/>
          <p14:tracePt t="36252" x="865188" y="3900488"/>
          <p14:tracePt t="36270" x="879475" y="3900488"/>
          <p14:tracePt t="36278" x="885825" y="3900488"/>
          <p14:tracePt t="36286" x="893763" y="3900488"/>
          <p14:tracePt t="36304" x="922338" y="3900488"/>
          <p14:tracePt t="36321" x="928688" y="3900488"/>
          <p14:tracePt t="36338" x="950913" y="3900488"/>
          <p14:tracePt t="36353" x="979488" y="3900488"/>
          <p14:tracePt t="36370" x="1022350" y="3908425"/>
          <p14:tracePt t="36388" x="1050925" y="3908425"/>
          <p14:tracePt t="36404" x="1071563" y="3914775"/>
          <p14:tracePt t="36421" x="1079500" y="3914775"/>
          <p14:tracePt t="36456" x="1085850" y="3914775"/>
          <p14:tracePt t="36468" x="1093788" y="3914775"/>
          <p14:tracePt t="36478" x="1100138" y="3914775"/>
          <p14:tracePt t="36489" x="1122363" y="3914775"/>
          <p14:tracePt t="36506" x="1157288" y="3922713"/>
          <p14:tracePt t="36526" x="1200150" y="3929063"/>
          <p14:tracePt t="36539" x="1208088" y="3929063"/>
          <p14:tracePt t="36556" x="1236663" y="3929063"/>
          <p14:tracePt t="36579" x="1243013" y="3929063"/>
          <p14:tracePt t="36596" x="1250950" y="3929063"/>
          <p14:tracePt t="36607" x="1257300" y="3929063"/>
          <p14:tracePt t="36624" x="1293813" y="3929063"/>
          <p14:tracePt t="36642" x="1365250" y="3957638"/>
          <p14:tracePt t="36658" x="1436688" y="3957638"/>
          <p14:tracePt t="36675" x="1485900" y="3965575"/>
          <p14:tracePt t="36692" x="1522413" y="3965575"/>
          <p14:tracePt t="36709" x="1528763" y="3965575"/>
          <p14:tracePt t="36727" x="1536700" y="3965575"/>
          <p14:tracePt t="36743" x="1543050" y="3965575"/>
          <p14:tracePt t="36760" x="1565275" y="3965575"/>
          <p14:tracePt t="36777" x="1608138" y="3965575"/>
          <p14:tracePt t="36795" x="1679575" y="3965575"/>
          <p14:tracePt t="36813" x="1851025" y="3957638"/>
          <p14:tracePt t="36828" x="1943100" y="3957638"/>
          <p14:tracePt t="36845" x="2000250" y="3957638"/>
          <p14:tracePt t="36862" x="2036763" y="3957638"/>
          <p14:tracePt t="36878" x="2051050" y="3951288"/>
          <p14:tracePt t="36912" x="2065338" y="3951288"/>
          <p14:tracePt t="36917" x="2071688" y="3951288"/>
          <p14:tracePt t="36929" x="2085975" y="3951288"/>
          <p14:tracePt t="36947" x="2122488" y="3943350"/>
          <p14:tracePt t="36963" x="2157413" y="3943350"/>
          <p14:tracePt t="36980" x="2171700" y="3943350"/>
          <p14:tracePt t="36997" x="2185988" y="3943350"/>
          <p14:tracePt t="37014" x="2193925" y="3937000"/>
          <p14:tracePt t="37033" x="2200275" y="3937000"/>
          <p14:tracePt t="37260" x="2193925" y="3937000"/>
          <p14:tracePt t="37268" x="2185988" y="3937000"/>
          <p14:tracePt t="37284" x="2171700" y="3937000"/>
          <p14:tracePt t="37299" x="2151063" y="3937000"/>
          <p14:tracePt t="37314" x="2136775" y="3937000"/>
          <p14:tracePt t="37322" x="2122488" y="3943350"/>
          <p14:tracePt t="37336" x="2071688" y="3951288"/>
          <p14:tracePt t="37353" x="2028825" y="3951288"/>
          <p14:tracePt t="37369" x="1993900" y="3957638"/>
          <p14:tracePt t="37387" x="1965325" y="3957638"/>
          <p14:tracePt t="37404" x="1922463" y="3957638"/>
          <p14:tracePt t="37408" x="1914525" y="3957638"/>
          <p14:tracePt t="37423" x="1871663" y="3965575"/>
          <p14:tracePt t="37439" x="1785938" y="3971925"/>
          <p14:tracePt t="37456" x="1700213" y="3979863"/>
          <p14:tracePt t="37474" x="1628775" y="3986213"/>
          <p14:tracePt t="37489" x="1557338" y="3994150"/>
          <p14:tracePt t="37506" x="1500188" y="4000500"/>
          <p14:tracePt t="37526" x="1393825" y="4014788"/>
          <p14:tracePt t="37539" x="1350963" y="4022725"/>
          <p14:tracePt t="37556" x="1243013" y="4022725"/>
          <p14:tracePt t="37573" x="1157288" y="4043363"/>
          <p14:tracePt t="37590" x="1093788" y="4043363"/>
          <p14:tracePt t="37607" x="1050925" y="4043363"/>
          <p14:tracePt t="37624" x="1014413" y="4043363"/>
          <p14:tracePt t="37642" x="979488" y="4043363"/>
          <p14:tracePt t="37658" x="922338" y="4043363"/>
          <p14:tracePt t="37675" x="900113" y="4043363"/>
          <p14:tracePt t="37692" x="879475" y="4051300"/>
          <p14:tracePt t="37709" x="857250" y="4051300"/>
          <p14:tracePt t="37726" x="836613" y="4057650"/>
          <p14:tracePt t="37742" x="793750" y="4057650"/>
          <p14:tracePt t="37760" x="736600" y="4057650"/>
          <p14:tracePt t="37777" x="679450" y="4057650"/>
          <p14:tracePt t="37794" x="642938" y="4057650"/>
          <p14:tracePt t="37811" x="614363" y="4071938"/>
          <p14:tracePt t="37828" x="608013" y="4071938"/>
          <p14:tracePt t="38027" x="608013" y="4079875"/>
          <p14:tracePt t="38041" x="614363" y="4079875"/>
          <p14:tracePt t="38048" x="622300" y="4079875"/>
          <p14:tracePt t="38065" x="636588" y="4079875"/>
          <p14:tracePt t="38081" x="657225" y="4086225"/>
          <p14:tracePt t="38098" x="679450" y="4086225"/>
          <p14:tracePt t="38115" x="708025" y="4086225"/>
          <p14:tracePt t="38134" x="728663" y="4086225"/>
          <p14:tracePt t="38152" x="742950" y="4086225"/>
          <p14:tracePt t="38168" x="750888" y="4086225"/>
          <p14:tracePt t="38185" x="771525" y="4086225"/>
          <p14:tracePt t="38201" x="808038" y="4086225"/>
          <p14:tracePt t="38217" x="885825" y="4086225"/>
          <p14:tracePt t="38234" x="971550" y="4086225"/>
          <p14:tracePt t="38251" x="1000125" y="4094163"/>
          <p14:tracePt t="38270" x="1008063" y="4094163"/>
          <p14:tracePt t="38338" x="1008063" y="4100513"/>
          <p14:tracePt t="38361" x="1000125" y="4108450"/>
          <p14:tracePt t="38368" x="1000125" y="4122738"/>
          <p14:tracePt t="38375" x="993775" y="4137025"/>
          <p14:tracePt t="38386" x="985838" y="4143375"/>
          <p14:tracePt t="38404" x="971550" y="4157663"/>
          <p14:tracePt t="38408" x="965200" y="4171950"/>
          <p14:tracePt t="38420" x="957263" y="4171950"/>
          <p14:tracePt t="38437" x="950913" y="4186238"/>
          <p14:tracePt t="38454" x="936625" y="4200525"/>
          <p14:tracePt t="38472" x="928688" y="4229100"/>
          <p14:tracePt t="38489" x="922338" y="4257675"/>
          <p14:tracePt t="38506" x="922338" y="4286250"/>
          <p14:tracePt t="38525" x="900113" y="4322763"/>
          <p14:tracePt t="38541" x="885825" y="4343400"/>
          <p14:tracePt t="38555" x="885825" y="4365625"/>
          <p14:tracePt t="38573" x="879475" y="4379913"/>
          <p14:tracePt t="38590" x="879475" y="4394200"/>
          <p14:tracePt t="38607" x="879475" y="4408488"/>
          <p14:tracePt t="38624" x="865188" y="4437063"/>
          <p14:tracePt t="38641" x="857250" y="4471988"/>
          <p14:tracePt t="38657" x="850900" y="4486275"/>
          <p14:tracePt t="38674" x="850900" y="4500563"/>
          <p14:tracePt t="38692" x="850900" y="4508500"/>
          <p14:tracePt t="38708" x="850900" y="4522788"/>
          <p14:tracePt t="38727" x="850900" y="4551363"/>
          <p14:tracePt t="38746" x="842963" y="4579938"/>
          <p14:tracePt t="38761" x="842963" y="4614863"/>
          <p14:tracePt t="38777" x="842963" y="4643438"/>
          <p14:tracePt t="38794" x="842963" y="4679950"/>
          <p14:tracePt t="38810" x="842963" y="4714875"/>
          <p14:tracePt t="38827" x="842963" y="4729163"/>
          <p14:tracePt t="38845" x="842963" y="4757738"/>
          <p14:tracePt t="38861" x="842963" y="4779963"/>
          <p14:tracePt t="38878" x="842963" y="4794250"/>
          <p14:tracePt t="38895" x="842963" y="4808538"/>
          <p14:tracePt t="38913" x="842963" y="4829175"/>
          <p14:tracePt t="38916" x="842963" y="4851400"/>
          <p14:tracePt t="38928" x="842963" y="4872038"/>
          <p14:tracePt t="38946" x="842963" y="4908550"/>
          <p14:tracePt t="38962" x="842963" y="4922838"/>
          <p14:tracePt t="38979" x="842963" y="4943475"/>
          <p14:tracePt t="38997" x="842963" y="4972050"/>
          <p14:tracePt t="39014" x="842963" y="5000625"/>
          <p14:tracePt t="39032" x="842963" y="5037138"/>
          <p14:tracePt t="39049" x="842963" y="5065713"/>
          <p14:tracePt t="39066" x="842963" y="5100638"/>
          <p14:tracePt t="39082" x="842963" y="5151438"/>
          <p14:tracePt t="39098" x="842963" y="5180013"/>
          <p14:tracePt t="39115" x="842963" y="5186363"/>
          <p14:tracePt t="39132" x="842963" y="5214938"/>
          <p14:tracePt t="39148" x="850900" y="5222875"/>
          <p14:tracePt t="39166" x="857250" y="5237163"/>
          <p14:tracePt t="39183" x="857250" y="5251450"/>
          <p14:tracePt t="39200" x="857250" y="5257800"/>
          <p14:tracePt t="39291" x="879475" y="5265738"/>
          <p14:tracePt t="39300" x="950913" y="5294313"/>
          <p14:tracePt t="39307" x="1000125" y="5308600"/>
          <p14:tracePt t="39319" x="1065213" y="5314950"/>
          <p14:tracePt t="39337" x="1371600" y="5386388"/>
          <p14:tracePt t="39353" x="1622425" y="5457825"/>
          <p14:tracePt t="39369" x="1893888" y="5494338"/>
          <p14:tracePt t="39386" x="2079625" y="5494338"/>
          <p14:tracePt t="39403" x="2236788" y="5494338"/>
          <p14:tracePt t="39408" x="2322513" y="5494338"/>
          <p14:tracePt t="39420" x="2393950" y="5494338"/>
          <p14:tracePt t="39437" x="2536825" y="5500688"/>
          <p14:tracePt t="39454" x="2700338" y="5508625"/>
          <p14:tracePt t="39471" x="2794000" y="5508625"/>
          <p14:tracePt t="39488" x="2886075" y="5514975"/>
          <p14:tracePt t="39505" x="2965450" y="5514975"/>
          <p14:tracePt t="39522" x="3014663" y="5508625"/>
          <p14:tracePt t="39540" x="3057525" y="5500688"/>
          <p14:tracePt t="39557" x="3065463" y="5500688"/>
          <p14:tracePt t="39574" x="3094038" y="5500688"/>
          <p14:tracePt t="39590" x="3122613" y="5500688"/>
          <p14:tracePt t="39609" x="3200400" y="5500688"/>
          <p14:tracePt t="39626" x="3251200" y="5500688"/>
          <p14:tracePt t="39641" x="3279775" y="5486400"/>
          <p14:tracePt t="39924" x="3286125" y="5486400"/>
          <p14:tracePt t="39940" x="3294063" y="5486400"/>
          <p14:tracePt t="39948" x="3300413" y="5486400"/>
          <p14:tracePt t="39953" x="3314700" y="5486400"/>
          <p14:tracePt t="39962" x="3343275" y="5486400"/>
          <p14:tracePt t="39979" x="3371850" y="5486400"/>
          <p14:tracePt t="39996" x="3457575" y="5486400"/>
          <p14:tracePt t="40013" x="3529013" y="5486400"/>
          <p14:tracePt t="40030" x="3614738" y="5486400"/>
          <p14:tracePt t="40047" x="3651250" y="5480050"/>
          <p14:tracePt t="40064" x="3679825" y="5472113"/>
          <p14:tracePt t="40081" x="3714750" y="5472113"/>
          <p14:tracePt t="40097" x="3751263" y="5472113"/>
          <p14:tracePt t="40115" x="3771900" y="5472113"/>
          <p14:tracePt t="40132" x="3794125" y="5472113"/>
          <p14:tracePt t="40148" x="3808413" y="5472113"/>
          <p14:tracePt t="40166" x="3814763" y="5472113"/>
          <p14:tracePt t="40815" x="3808413" y="5472113"/>
          <p14:tracePt t="40822" x="3794125" y="5472113"/>
          <p14:tracePt t="40830" x="3771900" y="5472113"/>
          <p14:tracePt t="40846" x="3757613" y="5472113"/>
          <p14:tracePt t="40860" x="3729038" y="5472113"/>
          <p14:tracePt t="40877" x="3694113" y="5472113"/>
          <p14:tracePt t="40894" x="3686175" y="5480050"/>
          <p14:tracePt t="40928" x="3679825" y="5480050"/>
          <p14:tracePt t="40961" x="3671888" y="5480050"/>
          <p14:tracePt t="40977" x="3657600" y="5480050"/>
          <p14:tracePt t="40987" x="3651250" y="5486400"/>
          <p14:tracePt t="41001" x="3643313" y="5486400"/>
          <p14:tracePt t="41079" x="3651250" y="5486400"/>
          <p14:tracePt t="41087" x="3679825" y="5486400"/>
          <p14:tracePt t="41097" x="3700463" y="5494338"/>
          <p14:tracePt t="41115" x="3743325" y="5494338"/>
          <p14:tracePt t="41131" x="3779838" y="5494338"/>
          <p14:tracePt t="41133" x="3794125" y="5494338"/>
          <p14:tracePt t="41148" x="3829050" y="5494338"/>
          <p14:tracePt t="41165" x="3851275" y="5494338"/>
          <p14:tracePt t="41183" x="3879850" y="5494338"/>
          <p14:tracePt t="41199" x="3914775" y="5494338"/>
          <p14:tracePt t="41216" x="3943350" y="5494338"/>
          <p14:tracePt t="41330" x="3951288" y="5494338"/>
          <p14:tracePt t="41517" x="3957638" y="5494338"/>
          <p14:tracePt t="41581" x="3965575" y="5494338"/>
          <p14:tracePt t="41807" x="3971925" y="5494338"/>
          <p14:tracePt t="45501" x="3971925" y="5486400"/>
          <p14:tracePt t="45508" x="3979863" y="5486400"/>
          <p14:tracePt t="45523" x="3986213" y="5486400"/>
          <p14:tracePt t="45563" x="3994150" y="5486400"/>
          <p14:tracePt t="46945" x="4000500" y="5486400"/>
          <p14:tracePt t="46953" x="4000500" y="5480050"/>
          <p14:tracePt t="47179" x="4008438" y="5480050"/>
          <p14:tracePt t="47932" x="4008438" y="5472113"/>
          <p14:tracePt t="47946" x="4000500" y="5472113"/>
          <p14:tracePt t="47953" x="4000500" y="5465763"/>
          <p14:tracePt t="47962" x="3994150" y="5457825"/>
          <p14:tracePt t="58680" x="3951288" y="5408613"/>
          <p14:tracePt t="58688" x="3900488" y="5357813"/>
          <p14:tracePt t="58696" x="3851275" y="5286375"/>
          <p14:tracePt t="58704" x="3786188" y="5229225"/>
          <p14:tracePt t="58719" x="3708400" y="5137150"/>
          <p14:tracePt t="58736" x="3671888" y="5100638"/>
          <p14:tracePt t="58753" x="3657600" y="5086350"/>
          <p14:tracePt t="58786" x="3614738" y="5086350"/>
          <p14:tracePt t="58805" x="3451225" y="5100638"/>
          <p14:tracePt t="58821" x="3300413" y="5100638"/>
          <p14:tracePt t="58837" x="3079750" y="5108575"/>
          <p14:tracePt t="58855" x="2879725" y="5129213"/>
          <p14:tracePt t="58871" x="2708275" y="5143500"/>
          <p14:tracePt t="58888" x="2536825" y="5143500"/>
          <p14:tracePt t="58905" x="2365375" y="5114925"/>
          <p14:tracePt t="58922" x="2128838" y="5072063"/>
          <p14:tracePt t="58939" x="2043113" y="5057775"/>
          <p14:tracePt t="58958" x="1900238" y="5051425"/>
          <p14:tracePt t="58975" x="1779588" y="5022850"/>
          <p14:tracePt t="58979" x="1728788" y="5014913"/>
          <p14:tracePt t="58990" x="1665288" y="4986338"/>
          <p14:tracePt t="59007" x="1436688" y="4922838"/>
          <p14:tracePt t="59024" x="1322388" y="4894263"/>
          <p14:tracePt t="59041" x="1208088" y="4872038"/>
          <p14:tracePt t="59058" x="1114425" y="4865688"/>
          <p14:tracePt t="59076" x="1028700" y="4857750"/>
          <p14:tracePt t="59093" x="942975" y="4829175"/>
          <p14:tracePt t="59110" x="885825" y="4800600"/>
          <p14:tracePt t="59127" x="857250" y="4779963"/>
          <p14:tracePt t="59144" x="836613" y="4765675"/>
          <p14:tracePt t="59160" x="822325" y="4751388"/>
          <p14:tracePt t="59177" x="808038" y="4729163"/>
          <p14:tracePt t="59194" x="765175" y="4708525"/>
          <p14:tracePt t="59211" x="728663" y="4679950"/>
          <p14:tracePt t="59229" x="642938" y="4637088"/>
          <p14:tracePt t="59247" x="585788" y="4586288"/>
          <p14:tracePt t="59263" x="550863" y="4565650"/>
          <p14:tracePt t="59278" x="514350" y="4543425"/>
          <p14:tracePt t="59295" x="514350" y="4529138"/>
          <p14:tracePt t="59312" x="508000" y="4514850"/>
          <p14:tracePt t="59329" x="508000" y="4494213"/>
          <p14:tracePt t="59346" x="508000" y="4471988"/>
          <p14:tracePt t="59363" x="522288" y="4451350"/>
          <p14:tracePt t="59380" x="522288" y="4422775"/>
          <p14:tracePt t="59397" x="522288" y="4408488"/>
          <p14:tracePt t="59413" x="522288" y="4394200"/>
          <p14:tracePt t="59430" x="522288" y="4351338"/>
          <p14:tracePt t="59447" x="522288" y="4322763"/>
          <p14:tracePt t="59464" x="522288" y="4314825"/>
          <p14:tracePt t="59469" x="522288" y="4308475"/>
          <p14:tracePt t="59494" x="522288" y="4300538"/>
          <p14:tracePt t="59548" x="522288" y="4294188"/>
          <p14:tracePt t="59557" x="536575" y="4286250"/>
          <p14:tracePt t="59574" x="542925" y="4286250"/>
          <p14:tracePt t="59584" x="557213" y="4271963"/>
          <p14:tracePt t="59601" x="671513" y="4208463"/>
          <p14:tracePt t="59618" x="742950" y="4143375"/>
          <p14:tracePt t="59634" x="808038" y="4114800"/>
          <p14:tracePt t="59651" x="814388" y="4108450"/>
          <p14:tracePt t="59669" x="814388" y="4100513"/>
          <p14:tracePt t="59752" x="822325" y="4100513"/>
          <p14:tracePt t="59768" x="828675" y="4100513"/>
          <p14:tracePt t="60048" x="814388" y="4100513"/>
          <p14:tracePt t="60055" x="814388" y="4114800"/>
          <p14:tracePt t="60071" x="808038" y="4122738"/>
          <p14:tracePt t="60094" x="800100" y="4122738"/>
          <p14:tracePt t="60117" x="793750" y="4122738"/>
          <p14:tracePt t="60181" x="793750" y="4129088"/>
          <p14:tracePt t="60195" x="785813" y="4129088"/>
          <p14:tracePt t="60219" x="771525" y="4129088"/>
          <p14:tracePt t="60237" x="765175" y="4129088"/>
          <p14:tracePt t="60259" x="757238" y="4129088"/>
          <p14:tracePt t="60362" x="750888" y="4129088"/>
          <p14:tracePt t="60370" x="736600" y="4129088"/>
          <p14:tracePt t="60381" x="722313" y="4129088"/>
          <p14:tracePt t="60397" x="708025" y="4129088"/>
          <p14:tracePt t="60651" x="693738" y="4129088"/>
          <p14:tracePt t="60658" x="685800" y="4129088"/>
          <p14:tracePt t="60674" x="679450" y="4129088"/>
          <p14:tracePt t="60821" x="671513" y="4129088"/>
          <p14:tracePt t="60852" x="665163" y="4129088"/>
          <p14:tracePt t="60931" x="657225" y="4129088"/>
          <p14:tracePt t="60955" x="650875" y="4129088"/>
          <p14:tracePt t="60962" x="642938" y="4129088"/>
          <p14:tracePt t="60972" x="636588" y="4129088"/>
          <p14:tracePt t="60989" x="628650" y="4129088"/>
          <p14:tracePt t="61006" x="622300" y="4129088"/>
          <p14:tracePt t="61524" x="628650" y="4129088"/>
          <p14:tracePt t="61555" x="636588" y="4129088"/>
          <p14:tracePt t="61578" x="642938" y="4129088"/>
          <p14:tracePt t="61860" x="642938" y="4137025"/>
          <p14:tracePt t="61883" x="636588" y="4143375"/>
          <p14:tracePt t="61907" x="636588" y="4151313"/>
          <p14:tracePt t="61913" x="628650" y="4151313"/>
          <p14:tracePt t="61929" x="628650" y="4157663"/>
          <p14:tracePt t="61938" x="628650" y="4165600"/>
          <p14:tracePt t="61955" x="622300" y="4179888"/>
          <p14:tracePt t="61972" x="622300" y="4194175"/>
          <p14:tracePt t="61989" x="622300" y="4208463"/>
          <p14:tracePt t="61992" x="614363" y="4214813"/>
          <p14:tracePt t="62006" x="608013" y="4222750"/>
          <p14:tracePt t="62024" x="600075" y="4229100"/>
          <p14:tracePt t="62041" x="593725" y="4243388"/>
          <p14:tracePt t="62057" x="585788" y="4251325"/>
          <p14:tracePt t="62074" x="585788" y="4257675"/>
          <p14:tracePt t="62093" x="579438" y="4271963"/>
          <p14:tracePt t="62109" x="579438" y="4279900"/>
          <p14:tracePt t="62124" x="579438" y="4294188"/>
          <p14:tracePt t="62141" x="571500" y="4314825"/>
          <p14:tracePt t="62158" x="565150" y="4337050"/>
          <p14:tracePt t="62176" x="550863" y="4365625"/>
          <p14:tracePt t="62193" x="542925" y="4379913"/>
          <p14:tracePt t="62210" x="536575" y="4408488"/>
          <p14:tracePt t="62227" x="528638" y="4422775"/>
          <p14:tracePt t="62243" x="514350" y="4457700"/>
          <p14:tracePt t="62261" x="500063" y="4486275"/>
          <p14:tracePt t="62279" x="493713" y="4514850"/>
          <p14:tracePt t="62296" x="485775" y="4551363"/>
          <p14:tracePt t="62300" x="479425" y="4557713"/>
          <p14:tracePt t="62311" x="479425" y="4565650"/>
          <p14:tracePt t="62328" x="465138" y="4608513"/>
          <p14:tracePt t="62345" x="465138" y="4637088"/>
          <p14:tracePt t="62362" x="457200" y="4679950"/>
          <p14:tracePt t="62379" x="450850" y="4700588"/>
          <p14:tracePt t="62396" x="442913" y="4737100"/>
          <p14:tracePt t="62413" x="442913" y="4772025"/>
          <p14:tracePt t="62430" x="436563" y="4814888"/>
          <p14:tracePt t="62448" x="428625" y="4837113"/>
          <p14:tracePt t="62465" x="422275" y="4865688"/>
          <p14:tracePt t="62482" x="414338" y="4894263"/>
          <p14:tracePt t="62489" x="414338" y="4908550"/>
          <p14:tracePt t="62500" x="407988" y="4937125"/>
          <p14:tracePt t="62516" x="407988" y="4965700"/>
          <p14:tracePt t="62531" x="400050" y="5000625"/>
          <p14:tracePt t="62549" x="400050" y="5029200"/>
          <p14:tracePt t="62565" x="400050" y="5051425"/>
          <p14:tracePt t="62582" x="400050" y="5057775"/>
          <p14:tracePt t="62599" x="400050" y="5086350"/>
          <p14:tracePt t="62616" x="407988" y="5114925"/>
          <p14:tracePt t="62633" x="407988" y="5143500"/>
          <p14:tracePt t="62650" x="414338" y="5172075"/>
          <p14:tracePt t="62667" x="414338" y="5200650"/>
          <p14:tracePt t="62684" x="422275" y="5243513"/>
          <p14:tracePt t="62703" x="422275" y="5280025"/>
          <p14:tracePt t="62718" x="422275" y="5314950"/>
          <p14:tracePt t="62735" x="422275" y="5337175"/>
          <p14:tracePt t="62753" x="422275" y="5351463"/>
          <p14:tracePt t="62787" x="428625" y="5357813"/>
          <p14:tracePt t="62805" x="428625" y="5365750"/>
          <p14:tracePt t="62851" x="428625" y="5372100"/>
          <p14:tracePt t="62867" x="436563" y="5372100"/>
          <p14:tracePt t="62876" x="436563" y="5380038"/>
          <p14:tracePt t="62887" x="436563" y="5386388"/>
          <p14:tracePt t="62904" x="442913" y="5408613"/>
          <p14:tracePt t="62921" x="450850" y="5414963"/>
          <p14:tracePt t="62938" x="450850" y="5422900"/>
          <p14:tracePt t="62992" x="457200" y="5437188"/>
          <p14:tracePt t="63000" x="457200" y="5443538"/>
          <p14:tracePt t="63008" x="465138" y="5451475"/>
          <p14:tracePt t="63022" x="471488" y="5465763"/>
          <p14:tracePt t="63039" x="479425" y="5480050"/>
          <p14:tracePt t="63056" x="493713" y="5494338"/>
          <p14:tracePt t="63075" x="500063" y="5508625"/>
          <p14:tracePt t="63092" x="508000" y="5522913"/>
          <p14:tracePt t="63109" x="508000" y="5529263"/>
          <p14:tracePt t="63126" x="508000" y="5537200"/>
          <p14:tracePt t="63141" x="514350" y="5543550"/>
          <p14:tracePt t="63158" x="522288" y="5557838"/>
          <p14:tracePt t="63192" x="528638" y="5565775"/>
          <p14:tracePt t="63210" x="542925" y="5572125"/>
          <p14:tracePt t="63228" x="557213" y="5572125"/>
          <p14:tracePt t="63245" x="557213" y="5580063"/>
          <p14:tracePt t="63260" x="571500" y="5586413"/>
          <p14:tracePt t="63276" x="579438" y="5594350"/>
          <p14:tracePt t="63293" x="585788" y="5608638"/>
          <p14:tracePt t="63310" x="593725" y="5614988"/>
          <p14:tracePt t="63327" x="608013" y="5622925"/>
          <p14:tracePt t="64121" x="608013" y="5600700"/>
          <p14:tracePt t="64127" x="608013" y="5572125"/>
          <p14:tracePt t="64140" x="608013" y="5522913"/>
          <p14:tracePt t="64157" x="628650" y="5457825"/>
          <p14:tracePt t="64174" x="628650" y="5337175"/>
          <p14:tracePt t="64191" x="628650" y="5180013"/>
          <p14:tracePt t="64209" x="628650" y="5022850"/>
          <p14:tracePt t="64227" x="628650" y="4794250"/>
          <p14:tracePt t="64242" x="622300" y="4651375"/>
          <p14:tracePt t="64259" x="622300" y="4537075"/>
          <p14:tracePt t="64276" x="622300" y="4400550"/>
          <p14:tracePt t="64295" x="642938" y="4308475"/>
          <p14:tracePt t="64312" x="642938" y="4208463"/>
          <p14:tracePt t="64327" x="642938" y="4129088"/>
          <p14:tracePt t="64344" x="642938" y="4071938"/>
          <p14:tracePt t="64361" x="642938" y="4037013"/>
          <p14:tracePt t="64379" x="642938" y="4022725"/>
          <p14:tracePt t="64412" x="642938" y="4014788"/>
          <p14:tracePt t="64570" x="628650" y="4014788"/>
          <p14:tracePt t="64579" x="622300" y="4014788"/>
          <p14:tracePt t="64595" x="614363" y="4022725"/>
          <p14:tracePt t="64603" x="608013" y="4022725"/>
          <p14:tracePt t="64616" x="600075" y="4022725"/>
          <p14:tracePt t="64633" x="585788" y="4022725"/>
          <p14:tracePt t="64667" x="579438" y="4022725"/>
          <p14:tracePt t="64687" x="571500" y="4029075"/>
          <p14:tracePt t="64704" x="571500" y="4037013"/>
          <p14:tracePt t="64717" x="557213" y="4037013"/>
          <p14:tracePt t="64734" x="542925" y="4057650"/>
          <p14:tracePt t="64751" x="536575" y="4065588"/>
          <p14:tracePt t="64768" x="528638" y="4071938"/>
          <p14:tracePt t="64784" x="522288" y="4094163"/>
          <p14:tracePt t="64802" x="514350" y="4108450"/>
          <p14:tracePt t="64819" x="508000" y="4114800"/>
          <p14:tracePt t="64836" x="485775" y="4129088"/>
          <p14:tracePt t="64852" x="485775" y="4143375"/>
          <p14:tracePt t="65085" x="485775" y="4151313"/>
          <p14:tracePt t="65110" x="479425" y="4151313"/>
          <p14:tracePt t="65142" x="479425" y="4157663"/>
          <p14:tracePt t="65156" x="479425" y="4165600"/>
          <p14:tracePt t="65165" x="471488" y="4171950"/>
          <p14:tracePt t="65176" x="471488" y="4179888"/>
          <p14:tracePt t="65193" x="465138" y="4186238"/>
          <p14:tracePt t="65211" x="457200" y="4214813"/>
          <p14:tracePt t="65227" x="450850" y="4229100"/>
          <p14:tracePt t="65243" x="442913" y="4257675"/>
          <p14:tracePt t="65261" x="436563" y="4271963"/>
          <p14:tracePt t="65278" x="428625" y="4279900"/>
          <p14:tracePt t="65294" x="428625" y="4308475"/>
          <p14:tracePt t="65311" x="428625" y="4337050"/>
          <p14:tracePt t="65328" x="422275" y="4408488"/>
          <p14:tracePt t="65345" x="422275" y="4479925"/>
          <p14:tracePt t="65362" x="422275" y="4557713"/>
          <p14:tracePt t="65379" x="422275" y="4643438"/>
          <p14:tracePt t="65395" x="422275" y="4694238"/>
          <p14:tracePt t="65413" x="422275" y="4765675"/>
          <p14:tracePt t="65429" x="422275" y="4800600"/>
          <p14:tracePt t="65445" x="422275" y="4822825"/>
          <p14:tracePt t="65462" x="422275" y="4857750"/>
          <p14:tracePt t="65479" x="428625" y="4900613"/>
          <p14:tracePt t="65497" x="436563" y="4943475"/>
          <p14:tracePt t="65501" x="442913" y="4965700"/>
          <p14:tracePt t="65513" x="442913" y="4972050"/>
          <p14:tracePt t="65532" x="450850" y="5043488"/>
          <p14:tracePt t="65549" x="465138" y="5122863"/>
          <p14:tracePt t="65565" x="485775" y="5200650"/>
          <p14:tracePt t="65581" x="500063" y="5257800"/>
          <p14:tracePt t="65598" x="514350" y="5322888"/>
          <p14:tracePt t="65615" x="542925" y="5372100"/>
          <p14:tracePt t="65632" x="579438" y="5422900"/>
          <p14:tracePt t="65649" x="593725" y="5437188"/>
          <p14:tracePt t="65666" x="608013" y="5451475"/>
          <p14:tracePt t="65682" x="614363" y="5451475"/>
          <p14:tracePt t="65701" x="628650" y="5451475"/>
          <p14:tracePt t="65718" x="636588" y="5451475"/>
          <p14:tracePt t="65735" x="650875" y="5451475"/>
          <p14:tracePt t="65751" x="650875" y="5443538"/>
          <p14:tracePt t="65768" x="665163" y="5408613"/>
          <p14:tracePt t="65784" x="685800" y="5337175"/>
          <p14:tracePt t="65802" x="750888" y="5165725"/>
          <p14:tracePt t="65819" x="785813" y="5094288"/>
          <p14:tracePt t="65835" x="822325" y="4851400"/>
          <p14:tracePt t="65852" x="828675" y="4751388"/>
          <p14:tracePt t="65869" x="836613" y="4651375"/>
          <p14:tracePt t="65886" x="836613" y="4557713"/>
          <p14:tracePt t="65903" x="836613" y="4465638"/>
          <p14:tracePt t="65920" x="836613" y="4386263"/>
          <p14:tracePt t="65937" x="836613" y="4365625"/>
          <p14:tracePt t="65954" x="836613" y="4337050"/>
          <p14:tracePt t="65971" x="836613" y="4308475"/>
          <p14:tracePt t="65987" x="828675" y="4286250"/>
          <p14:tracePt t="66005" x="822325" y="4279900"/>
          <p14:tracePt t="66009" x="822325" y="4265613"/>
          <p14:tracePt t="66021" x="822325" y="4257675"/>
          <p14:tracePt t="66038" x="822325" y="4214813"/>
          <p14:tracePt t="66056" x="822325" y="4179888"/>
          <p14:tracePt t="66072" x="822325" y="4143375"/>
          <p14:tracePt t="66089" x="828675" y="4114800"/>
          <p14:tracePt t="66108" x="836613" y="4057650"/>
          <p14:tracePt t="66125" x="836613" y="4051300"/>
          <p14:tracePt t="66142" x="836613" y="4037013"/>
          <p14:tracePt t="66157" x="836613" y="4014788"/>
          <p14:tracePt t="66174" x="836613" y="4000500"/>
          <p14:tracePt t="66191" x="836613" y="3979863"/>
          <p14:tracePt t="66208" x="836613" y="3971925"/>
          <p14:tracePt t="66225" x="836613" y="3965575"/>
          <p14:tracePt t="66445" x="850900" y="3965575"/>
          <p14:tracePt t="66453" x="871538" y="3965575"/>
          <p14:tracePt t="66462" x="900113" y="3965575"/>
          <p14:tracePt t="66480" x="957263" y="3965575"/>
          <p14:tracePt t="66496" x="1028700" y="3957638"/>
          <p14:tracePt t="66512" x="1071563" y="3943350"/>
          <p14:tracePt t="66517" x="1108075" y="3943350"/>
          <p14:tracePt t="66531" x="1179513" y="3951288"/>
          <p14:tracePt t="66548" x="1257300" y="3951288"/>
          <p14:tracePt t="66563" x="1328738" y="3951288"/>
          <p14:tracePt t="66580" x="1357313" y="3951288"/>
          <p14:tracePt t="66598" x="1393825" y="3957638"/>
          <p14:tracePt t="66617" x="1457325" y="3951288"/>
          <p14:tracePt t="66635" x="1508125" y="3943350"/>
          <p14:tracePt t="66650" x="1543050" y="3943350"/>
          <p14:tracePt t="66666" x="1600200" y="3937000"/>
          <p14:tracePt t="66683" x="1657350" y="3922713"/>
          <p14:tracePt t="66701" x="1708150" y="3922713"/>
          <p14:tracePt t="66717" x="1771650" y="3922713"/>
          <p14:tracePt t="66733" x="1814513" y="3922713"/>
          <p14:tracePt t="66750" x="1851025" y="3922713"/>
          <p14:tracePt t="66767" x="1900238" y="3922713"/>
          <p14:tracePt t="66784" x="1936750" y="3922713"/>
          <p14:tracePt t="66803" x="1993900" y="3929063"/>
          <p14:tracePt t="66819" x="2071688" y="3943350"/>
          <p14:tracePt t="66836" x="2143125" y="3957638"/>
          <p14:tracePt t="66852" x="2179638" y="3957638"/>
          <p14:tracePt t="66869" x="2208213" y="3965575"/>
          <p14:tracePt t="66886" x="2228850" y="3971925"/>
          <p14:tracePt t="66902" x="2243138" y="3971925"/>
          <p14:tracePt t="66920" x="2271713" y="3994150"/>
          <p14:tracePt t="66937" x="2293938" y="4008438"/>
          <p14:tracePt t="66954" x="2308225" y="4022725"/>
          <p14:tracePt t="66970" x="2336800" y="4037013"/>
          <p14:tracePt t="66988" x="2343150" y="4051300"/>
          <p14:tracePt t="67877" x="2336800" y="4051300"/>
          <p14:tracePt t="67883" x="2328863" y="4051300"/>
          <p14:tracePt t="67897" x="2314575" y="4051300"/>
          <p14:tracePt t="67913" x="2308225" y="4051300"/>
          <p14:tracePt t="67922" x="2293938" y="4051300"/>
          <p14:tracePt t="67936" x="2236788" y="4057650"/>
          <p14:tracePt t="67954" x="2185988" y="4057650"/>
          <p14:tracePt t="67970" x="2093913" y="4057650"/>
          <p14:tracePt t="67987" x="2022475" y="4065588"/>
          <p14:tracePt t="68006" x="1885950" y="4071938"/>
          <p14:tracePt t="68023" x="1779588" y="4079875"/>
          <p14:tracePt t="68039" x="1643063" y="4086225"/>
          <p14:tracePt t="68056" x="1508125" y="4094163"/>
          <p14:tracePt t="68071" x="1385888" y="4100513"/>
          <p14:tracePt t="68089" x="1293813" y="4122738"/>
          <p14:tracePt t="68106" x="1257300" y="4122738"/>
          <p14:tracePt t="68123" x="1208088" y="4122738"/>
          <p14:tracePt t="68139" x="1108075" y="4122738"/>
          <p14:tracePt t="68156" x="1057275" y="4122738"/>
          <p14:tracePt t="68174" x="1042988" y="4122738"/>
          <p14:tracePt t="68190" x="1028700" y="4122738"/>
          <p14:tracePt t="68207" x="1000125" y="4122738"/>
          <p14:tracePt t="68224" x="950913" y="4122738"/>
          <p14:tracePt t="68242" x="893763" y="4122738"/>
          <p14:tracePt t="68258" x="828675" y="4122738"/>
          <p14:tracePt t="68275" x="793750" y="4122738"/>
          <p14:tracePt t="68292" x="765175" y="4114800"/>
          <p14:tracePt t="68309" x="757238" y="4108450"/>
          <p14:tracePt t="68447" x="750888" y="4100513"/>
          <p14:tracePt t="68455" x="742950" y="4100513"/>
          <p14:tracePt t="68471" x="736600" y="4100513"/>
          <p14:tracePt t="68480" x="728663" y="4094163"/>
          <p14:tracePt t="68497" x="722313" y="4086225"/>
          <p14:tracePt t="68517" x="700088" y="4086225"/>
          <p14:tracePt t="68531" x="693738" y="4079875"/>
          <p14:tracePt t="68548" x="679450" y="4079875"/>
          <p14:tracePt t="68564" x="671513" y="4079875"/>
          <p14:tracePt t="68656" x="665163" y="4079875"/>
          <p14:tracePt t="68673" x="657225" y="4079875"/>
          <p14:tracePt t="68680" x="650875" y="4086225"/>
          <p14:tracePt t="68705" x="642938" y="4094163"/>
          <p14:tracePt t="68709" x="636588" y="4100513"/>
          <p14:tracePt t="68719" x="636588" y="4108450"/>
          <p14:tracePt t="68734" x="622300" y="4129088"/>
          <p14:tracePt t="68751" x="614363" y="4143375"/>
          <p14:tracePt t="68766" x="614363" y="4165600"/>
          <p14:tracePt t="68785" x="614363" y="4186238"/>
          <p14:tracePt t="68803" x="600075" y="4208463"/>
          <p14:tracePt t="68817" x="600075" y="4222750"/>
          <p14:tracePt t="68834" x="593725" y="4243388"/>
          <p14:tracePt t="68851" x="579438" y="4265613"/>
          <p14:tracePt t="68868" x="579438" y="4294188"/>
          <p14:tracePt t="68885" x="579438" y="4314825"/>
          <p14:tracePt t="68902" x="571500" y="4343400"/>
          <p14:tracePt t="68919" x="565150" y="4365625"/>
          <p14:tracePt t="68936" x="565150" y="4394200"/>
          <p14:tracePt t="68953" x="557213" y="4414838"/>
          <p14:tracePt t="68970" x="557213" y="4437063"/>
          <p14:tracePt t="68987" x="550863" y="4471988"/>
          <p14:tracePt t="69003" x="550863" y="4508500"/>
          <p14:tracePt t="69020" x="550863" y="4543425"/>
          <p14:tracePt t="69037" x="550863" y="4565650"/>
          <p14:tracePt t="69040" x="542925" y="4586288"/>
          <p14:tracePt t="69054" x="542925" y="4600575"/>
          <p14:tracePt t="69072" x="542925" y="4622800"/>
          <p14:tracePt t="69088" x="536575" y="4651375"/>
          <p14:tracePt t="69105" x="528638" y="4672013"/>
          <p14:tracePt t="69122" x="528638" y="4694238"/>
          <p14:tracePt t="69139" x="528638" y="4708525"/>
          <p14:tracePt t="69156" x="528638" y="4737100"/>
          <p14:tracePt t="69173" x="522288" y="4757738"/>
          <p14:tracePt t="69190" x="514350" y="4800600"/>
          <p14:tracePt t="69207" x="514350" y="4837113"/>
          <p14:tracePt t="69227" x="514350" y="4879975"/>
          <p14:tracePt t="69242" x="514350" y="4908550"/>
          <p14:tracePt t="69259" x="514350" y="4937125"/>
          <p14:tracePt t="69275" x="514350" y="4951413"/>
          <p14:tracePt t="69292" x="514350" y="4965700"/>
          <p14:tracePt t="69308" x="514350" y="4986338"/>
          <p14:tracePt t="69327" x="522288" y="5029200"/>
          <p14:tracePt t="69344" x="522288" y="5065713"/>
          <p14:tracePt t="69360" x="522288" y="5100638"/>
          <p14:tracePt t="69376" x="522288" y="5137150"/>
          <p14:tracePt t="69393" x="522288" y="5157788"/>
          <p14:tracePt t="69410" x="528638" y="5186363"/>
          <p14:tracePt t="69427" x="536575" y="5208588"/>
          <p14:tracePt t="69444" x="550863" y="5237163"/>
          <p14:tracePt t="69461" x="550863" y="5251450"/>
          <p14:tracePt t="69478" x="550863" y="5272088"/>
          <p14:tracePt t="69495" x="557213" y="5280025"/>
          <p14:tracePt t="69512" x="565150" y="5294313"/>
          <p14:tracePt t="69517" x="565150" y="5300663"/>
          <p14:tracePt t="69529" x="571500" y="5308600"/>
          <p14:tracePt t="69546" x="579438" y="5343525"/>
          <p14:tracePt t="69563" x="593725" y="5386388"/>
          <p14:tracePt t="69580" x="600075" y="5408613"/>
          <p14:tracePt t="69596" x="600075" y="5414963"/>
          <p14:tracePt t="69613" x="600075" y="5429250"/>
          <p14:tracePt t="69630" x="608013" y="5437188"/>
          <p14:tracePt t="69648" x="614363" y="5451475"/>
          <p14:tracePt t="69681" x="628650" y="5457825"/>
          <p14:tracePt t="69698" x="636588" y="5457825"/>
          <p14:tracePt t="69716" x="642938" y="5457825"/>
          <p14:tracePt t="69749" x="657225" y="5457825"/>
          <p14:tracePt t="69766" x="679450" y="5437188"/>
          <p14:tracePt t="69783" x="685800" y="5408613"/>
          <p14:tracePt t="69799" x="693738" y="5386388"/>
          <p14:tracePt t="69817" x="700088" y="5365750"/>
          <p14:tracePt t="69834" x="708025" y="5300663"/>
          <p14:tracePt t="69851" x="708025" y="5243513"/>
          <p14:tracePt t="69868" x="700088" y="5165725"/>
          <p14:tracePt t="69885" x="700088" y="5022850"/>
          <p14:tracePt t="69902" x="700088" y="4894263"/>
          <p14:tracePt t="69918" x="700088" y="4808538"/>
          <p14:tracePt t="69936" x="700088" y="4743450"/>
          <p14:tracePt t="69952" x="693738" y="4622800"/>
          <p14:tracePt t="69969" x="693738" y="4565650"/>
          <p14:tracePt t="69987" x="693738" y="4500563"/>
          <p14:tracePt t="70004" x="714375" y="4422775"/>
          <p14:tracePt t="70023" x="750888" y="4300538"/>
          <p14:tracePt t="70037" x="771525" y="4243388"/>
          <p14:tracePt t="70054" x="793750" y="4143375"/>
          <p14:tracePt t="70071" x="822325" y="4057650"/>
          <p14:tracePt t="70088" x="836613" y="4037013"/>
          <p14:tracePt t="70105" x="865188" y="4022725"/>
          <p14:tracePt t="70122" x="900113" y="4014788"/>
          <p14:tracePt t="70139" x="942975" y="4014788"/>
          <p14:tracePt t="70155" x="1000125" y="3994150"/>
          <p14:tracePt t="70173" x="1065213" y="3986213"/>
          <p14:tracePt t="70189" x="1185863" y="3965575"/>
          <p14:tracePt t="70211" x="1350963" y="3943350"/>
          <p14:tracePt t="70225" x="1465263" y="3929063"/>
          <p14:tracePt t="70242" x="1571625" y="3922713"/>
          <p14:tracePt t="70259" x="1685925" y="3908425"/>
          <p14:tracePt t="70276" x="1757363" y="3894138"/>
          <p14:tracePt t="70293" x="1828800" y="3894138"/>
          <p14:tracePt t="70309" x="1871663" y="3886200"/>
          <p14:tracePt t="70327" x="1914525" y="3879850"/>
          <p14:tracePt t="70346" x="1928813" y="3879850"/>
          <p14:tracePt t="70361" x="1943100" y="3879850"/>
          <p14:tracePt t="70378" x="1993900" y="3879850"/>
          <p14:tracePt t="70395" x="2051050" y="3894138"/>
          <p14:tracePt t="70410" x="2085975" y="3908425"/>
          <p14:tracePt t="70412" x="2100263" y="3908425"/>
          <p14:tracePt t="70428" x="2114550" y="3914775"/>
          <p14:tracePt t="70444" x="2151063" y="3922713"/>
          <p14:tracePt t="70461" x="2157413" y="3922713"/>
          <p14:tracePt t="70516" x="2157413" y="3929063"/>
          <p14:tracePt t="70537" x="2179638" y="3943350"/>
          <p14:tracePt t="70545" x="2193925" y="3943350"/>
          <p14:tracePt t="70554" x="2208213" y="3951288"/>
          <p14:tracePt t="70563" x="2228850" y="3957638"/>
          <p14:tracePt t="70580" x="2243138" y="3965575"/>
          <p14:tracePt t="70597" x="2251075" y="3971925"/>
          <p14:tracePt t="70781" x="2257425" y="3971925"/>
          <p14:tracePt t="70941" x="2257425" y="3979863"/>
          <p14:tracePt t="70956" x="2265363" y="3986213"/>
          <p14:tracePt t="70969" x="2271713" y="3994150"/>
          <p14:tracePt t="70977" x="2279650" y="3994150"/>
          <p14:tracePt t="70987" x="2286000" y="3994150"/>
          <p14:tracePt t="71004" x="2293938" y="3994150"/>
          <p14:tracePt t="71021" x="2314575" y="4000500"/>
          <p14:tracePt t="71037" x="2371725" y="4022725"/>
          <p14:tracePt t="71055" x="2486025" y="4079875"/>
          <p14:tracePt t="71072" x="2665413" y="4157663"/>
          <p14:tracePt t="71090" x="2965450" y="4279900"/>
          <p14:tracePt t="71106" x="3408363" y="4414838"/>
          <p14:tracePt t="71122" x="3743325" y="4529138"/>
          <p14:tracePt t="71138" x="3922713" y="4565650"/>
          <p14:tracePt t="71155" x="3994150" y="4586288"/>
          <p14:tracePt t="71172" x="4029075" y="4594225"/>
          <p14:tracePt t="71189" x="4029075" y="4600575"/>
          <p14:tracePt t="71206" x="4037013" y="4614863"/>
          <p14:tracePt t="71223" x="4037013" y="4629150"/>
          <p14:tracePt t="71242" x="4057650" y="4672013"/>
          <p14:tracePt t="71257" x="4071938" y="4722813"/>
          <p14:tracePt t="71274" x="4086225" y="4757738"/>
          <p14:tracePt t="71291" x="4108450" y="4800600"/>
          <p14:tracePt t="71308" x="4122738" y="4857750"/>
          <p14:tracePt t="71326" x="4143375" y="4908550"/>
          <p14:tracePt t="71342" x="4157663" y="4972050"/>
          <p14:tracePt t="71359" x="4200525" y="5037138"/>
          <p14:tracePt t="71376" x="4214813" y="5086350"/>
          <p14:tracePt t="71393" x="4222750" y="5108575"/>
          <p14:tracePt t="71410" x="4222750" y="5129213"/>
          <p14:tracePt t="71427" x="4222750" y="5143500"/>
          <p14:tracePt t="71444" x="4208463" y="5143500"/>
          <p14:tracePt t="71461" x="4171950" y="5129213"/>
          <p14:tracePt t="71477" x="4151313" y="5114925"/>
          <p14:tracePt t="71495" x="4100513" y="5094288"/>
          <p14:tracePt t="71511" x="4057650" y="5043488"/>
          <p14:tracePt t="71530" x="3994150" y="4937125"/>
          <p14:tracePt t="71547" x="3957638" y="4808538"/>
          <p14:tracePt t="71562" x="3929063" y="4694238"/>
          <p14:tracePt t="71579" x="3929063" y="4529138"/>
          <p14:tracePt t="71596" x="3922713" y="4357688"/>
          <p14:tracePt t="71613" x="3922713" y="4157663"/>
          <p14:tracePt t="71633" x="3914775" y="3894138"/>
          <p14:tracePt t="71649" x="3951288" y="3700463"/>
          <p14:tracePt t="71665" x="4000500" y="3514725"/>
          <p14:tracePt t="71682" x="4071938" y="3365500"/>
          <p14:tracePt t="71699" x="4137025" y="3279775"/>
          <p14:tracePt t="71718" x="4243388" y="3200400"/>
          <p14:tracePt t="71733" x="4343400" y="3151188"/>
          <p14:tracePt t="71750" x="4422775" y="3122613"/>
          <p14:tracePt t="71766" x="4551363" y="3086100"/>
          <p14:tracePt t="71783" x="4743450" y="3065463"/>
          <p14:tracePt t="71799" x="4900613" y="3057525"/>
          <p14:tracePt t="71816" x="5072063" y="3051175"/>
          <p14:tracePt t="71833" x="5300663" y="3071813"/>
          <p14:tracePt t="71850" x="5537200" y="3108325"/>
          <p14:tracePt t="71867" x="5643563" y="3157538"/>
          <p14:tracePt t="71884" x="5765800" y="3214688"/>
          <p14:tracePt t="71901" x="5872163" y="3294063"/>
          <p14:tracePt t="71918" x="5951538" y="3371850"/>
          <p14:tracePt t="71935" x="6065838" y="3494088"/>
          <p14:tracePt t="71953" x="6100763" y="3557588"/>
          <p14:tracePt t="71970" x="6143625" y="3643313"/>
          <p14:tracePt t="71987" x="6172200" y="3708400"/>
          <p14:tracePt t="72003" x="6180138" y="3786188"/>
          <p14:tracePt t="72007" x="6180138" y="3822700"/>
          <p14:tracePt t="72019" x="6180138" y="3857625"/>
          <p14:tracePt t="72036" x="6186488" y="3986213"/>
          <p14:tracePt t="72053" x="6200775" y="4100513"/>
          <p14:tracePt t="72071" x="6208713" y="4200525"/>
          <p14:tracePt t="72087" x="6208713" y="4279900"/>
          <p14:tracePt t="72104" x="6208713" y="4365625"/>
          <p14:tracePt t="72121" x="6186488" y="4457700"/>
          <p14:tracePt t="72138" x="6151563" y="4586288"/>
          <p14:tracePt t="72156" x="6115050" y="4665663"/>
          <p14:tracePt t="72173" x="6072188" y="4786313"/>
          <p14:tracePt t="72189" x="5994400" y="4914900"/>
          <p14:tracePt t="72206" x="5908675" y="5029200"/>
          <p14:tracePt t="72223" x="5822950" y="5086350"/>
          <p14:tracePt t="72241" x="5686425" y="5180013"/>
          <p14:tracePt t="72258" x="5608638" y="5237163"/>
          <p14:tracePt t="72275" x="5514975" y="5286375"/>
          <p14:tracePt t="72290" x="5443538" y="5322888"/>
          <p14:tracePt t="72309" x="5365750" y="5329238"/>
          <p14:tracePt t="72326" x="5151438" y="5337175"/>
          <p14:tracePt t="72342" x="5094288" y="5337175"/>
          <p14:tracePt t="72358" x="4943475" y="5337175"/>
          <p14:tracePt t="72375" x="4879975" y="5337175"/>
          <p14:tracePt t="72392" x="4822825" y="5337175"/>
          <p14:tracePt t="72409" x="4708525" y="5329238"/>
          <p14:tracePt t="72426" x="4651375" y="5308600"/>
          <p14:tracePt t="72443" x="4572000" y="5272088"/>
          <p14:tracePt t="72460" x="4522788" y="5237163"/>
          <p14:tracePt t="72477" x="4479925" y="5143500"/>
          <p14:tracePt t="72494" x="4414838" y="5072063"/>
          <p14:tracePt t="72514" x="4365625" y="4972050"/>
          <p14:tracePt t="72519" x="4343400" y="4929188"/>
          <p14:tracePt t="72528" x="4265613" y="4822825"/>
          <p14:tracePt t="72545" x="4229100" y="4729163"/>
          <p14:tracePt t="72562" x="4194175" y="4637088"/>
          <p14:tracePt t="72579" x="4165600" y="4565650"/>
          <p14:tracePt t="72596" x="4129088" y="4443413"/>
          <p14:tracePt t="72613" x="4114800" y="4279900"/>
          <p14:tracePt t="72629" x="4114800" y="4122738"/>
          <p14:tracePt t="72631" x="4114800" y="4051300"/>
          <p14:tracePt t="72647" x="4114800" y="3894138"/>
          <p14:tracePt t="72663" x="4129088" y="3714750"/>
          <p14:tracePt t="72680" x="4157663" y="3571875"/>
          <p14:tracePt t="72697" x="4186238" y="3457575"/>
          <p14:tracePt t="72715" x="4222750" y="3343275"/>
          <p14:tracePt t="72731" x="4257675" y="3279775"/>
          <p14:tracePt t="72733" x="4294188" y="3251200"/>
          <p14:tracePt t="72749" x="4357688" y="3208338"/>
          <p14:tracePt t="72765" x="4400550" y="3171825"/>
          <p14:tracePt t="72782" x="4457700" y="3157538"/>
          <p14:tracePt t="72799" x="4522788" y="3157538"/>
          <p14:tracePt t="72816" x="4600575" y="3157538"/>
          <p14:tracePt t="72833" x="4700588" y="3157538"/>
          <p14:tracePt t="72850" x="4772025" y="3186113"/>
          <p14:tracePt t="72866" x="4843463" y="3214688"/>
          <p14:tracePt t="72885" x="4872038" y="3243263"/>
          <p14:tracePt t="72900" x="4900613" y="3257550"/>
          <p14:tracePt t="72918" x="4937125" y="3300413"/>
          <p14:tracePt t="72935" x="4979988" y="3408363"/>
          <p14:tracePt t="72951" x="4994275" y="3451225"/>
          <p14:tracePt t="72968" x="5022850" y="3494088"/>
          <p14:tracePt t="72985" x="5043488" y="3536950"/>
          <p14:tracePt t="73002" x="5043488" y="3586163"/>
          <p14:tracePt t="73006" x="5043488" y="3614738"/>
          <p14:tracePt t="73020" x="5043488" y="3636963"/>
          <p14:tracePt t="73039" x="5051425" y="3743325"/>
          <p14:tracePt t="73053" x="5057775" y="3822700"/>
          <p14:tracePt t="73069" x="5065713" y="3908425"/>
          <p14:tracePt t="73087" x="5065713" y="3986213"/>
          <p14:tracePt t="73104" x="5065713" y="4043363"/>
          <p14:tracePt t="73121" x="5057775" y="4100513"/>
          <p14:tracePt t="73140" x="5029200" y="4200525"/>
          <p14:tracePt t="73157" x="5008563" y="4286250"/>
          <p14:tracePt t="73173" x="4979988" y="4394200"/>
          <p14:tracePt t="73189" x="4943475" y="4465638"/>
          <p14:tracePt t="73206" x="4929188" y="4529138"/>
          <p14:tracePt t="73223" x="4879975" y="4586288"/>
          <p14:tracePt t="73241" x="4814888" y="4637088"/>
          <p14:tracePt t="73257" x="4751388" y="4679950"/>
          <p14:tracePt t="73274" x="4708525" y="4694238"/>
          <p14:tracePt t="73290" x="4686300" y="4722813"/>
          <p14:tracePt t="73308" x="4637088" y="4751388"/>
          <p14:tracePt t="73324" x="4600575" y="4772025"/>
          <p14:tracePt t="73341" x="4543425" y="4794250"/>
          <p14:tracePt t="73358" x="4465638" y="4814888"/>
          <p14:tracePt t="73375" x="4437063" y="4822825"/>
          <p14:tracePt t="73392" x="4400550" y="4829175"/>
          <p14:tracePt t="73409" x="4365625" y="4837113"/>
          <p14:tracePt t="73426" x="4314825" y="4837113"/>
          <p14:tracePt t="73443" x="4271963" y="4837113"/>
          <p14:tracePt t="73462" x="4251325" y="4837113"/>
          <p14:tracePt t="73479" x="4222750" y="4837113"/>
          <p14:tracePt t="73493" x="4186238" y="4829175"/>
          <p14:tracePt t="73510" x="4151313" y="4822825"/>
          <p14:tracePt t="73514" x="4137025" y="4822825"/>
          <p14:tracePt t="73528" x="4108450" y="4814888"/>
          <p14:tracePt t="73544" x="4079875" y="4814888"/>
          <p14:tracePt t="73563" x="4065588" y="4794250"/>
          <p14:tracePt t="73580" x="4051300" y="4779963"/>
          <p14:tracePt t="73596" x="4029075" y="4765675"/>
          <p14:tracePt t="73613" x="4000500" y="4722813"/>
          <p14:tracePt t="73629" x="3986213" y="4694238"/>
          <p14:tracePt t="73646" x="3965575" y="4643438"/>
          <p14:tracePt t="73664" x="3965575" y="4614863"/>
          <p14:tracePt t="73682" x="3951288" y="4572000"/>
          <p14:tracePt t="73698" x="3943350" y="4529138"/>
          <p14:tracePt t="73714" x="3943350" y="4494213"/>
          <p14:tracePt t="73731" x="3943350" y="4437063"/>
          <p14:tracePt t="73748" x="3951288" y="4343400"/>
          <p14:tracePt t="73765" x="3965575" y="4279900"/>
          <p14:tracePt t="73782" x="3979863" y="4208463"/>
          <p14:tracePt t="73799" x="4014788" y="4151313"/>
          <p14:tracePt t="73816" x="4051300" y="4094163"/>
          <p14:tracePt t="73832" x="4071938" y="4065588"/>
          <p14:tracePt t="73849" x="4100513" y="4022725"/>
          <p14:tracePt t="73866" x="4151313" y="3957638"/>
          <p14:tracePt t="73883" x="4194175" y="3908425"/>
          <p14:tracePt t="73901" x="4222750" y="3871913"/>
          <p14:tracePt t="73917" x="4271963" y="3836988"/>
          <p14:tracePt t="73934" x="4337050" y="3771900"/>
          <p14:tracePt t="73951" x="4408488" y="3694113"/>
          <p14:tracePt t="73968" x="4437063" y="3679825"/>
          <p14:tracePt t="73985" x="4479925" y="3651250"/>
          <p14:tracePt t="74002" x="4543425" y="3629025"/>
          <p14:tracePt t="74020" x="4622800" y="3608388"/>
          <p14:tracePt t="74037" x="4686300" y="3594100"/>
          <p14:tracePt t="74053" x="4729163" y="3571875"/>
          <p14:tracePt t="74070" x="4772025" y="3571875"/>
          <p14:tracePt t="74087" x="4786313" y="3565525"/>
          <p14:tracePt t="74104" x="4808538" y="3565525"/>
          <p14:tracePt t="74121" x="4843463" y="3565525"/>
          <p14:tracePt t="74138" x="4886325" y="3571875"/>
          <p14:tracePt t="74154" x="4937125" y="3586163"/>
          <p14:tracePt t="74171" x="4965700" y="3600450"/>
          <p14:tracePt t="74189" x="4986338" y="3608388"/>
          <p14:tracePt t="74205" x="5014913" y="3622675"/>
          <p14:tracePt t="74223" x="5029200" y="3629025"/>
          <p14:tracePt t="74241" x="5037138" y="3651250"/>
          <p14:tracePt t="74256" x="5051425" y="3679825"/>
          <p14:tracePt t="74273" x="5065713" y="3700463"/>
          <p14:tracePt t="74290" x="5072063" y="3736975"/>
          <p14:tracePt t="74307" x="5086350" y="3765550"/>
          <p14:tracePt t="74324" x="5094288" y="3822700"/>
          <p14:tracePt t="74341" x="5094288" y="3857625"/>
          <p14:tracePt t="74358" x="5114925" y="3951288"/>
          <p14:tracePt t="74374" x="5114925" y="3986213"/>
          <p14:tracePt t="74391" x="5114925" y="4043363"/>
          <p14:tracePt t="74408" x="5114925" y="4108450"/>
          <p14:tracePt t="74426" x="5114925" y="4200525"/>
          <p14:tracePt t="74443" x="5108575" y="4237038"/>
          <p14:tracePt t="74460" x="5100638" y="4271963"/>
          <p14:tracePt t="74476" x="5100638" y="4337050"/>
          <p14:tracePt t="74493" x="5100638" y="4394200"/>
          <p14:tracePt t="74510" x="5094288" y="4429125"/>
          <p14:tracePt t="74514" x="5094288" y="4457700"/>
          <p14:tracePt t="74529" x="5086350" y="4508500"/>
          <p14:tracePt t="74546" x="5086350" y="4551363"/>
          <p14:tracePt t="74562" x="5072063" y="4594225"/>
          <p14:tracePt t="74580" x="5057775" y="4614863"/>
          <p14:tracePt t="74595" x="5043488" y="4637088"/>
          <p14:tracePt t="74612" x="5022850" y="4657725"/>
          <p14:tracePt t="74629" x="5008563" y="4672013"/>
          <p14:tracePt t="74646" x="4965700" y="4686300"/>
          <p14:tracePt t="74664" x="4937125" y="4700588"/>
          <p14:tracePt t="74681" x="4894263" y="4729163"/>
          <p14:tracePt t="74698" x="4865688" y="4757738"/>
          <p14:tracePt t="74715" x="4814888" y="4786313"/>
          <p14:tracePt t="74733" x="4786313" y="4800600"/>
          <p14:tracePt t="74751" x="4765675" y="4822825"/>
          <p14:tracePt t="74765" x="4722813" y="4822825"/>
          <p14:tracePt t="74782" x="4672013" y="4822825"/>
          <p14:tracePt t="74799" x="4600575" y="4822825"/>
          <p14:tracePt t="74815" x="4543425" y="4829175"/>
          <p14:tracePt t="74832" x="4457700" y="4843463"/>
          <p14:tracePt t="74849" x="4357688" y="4851400"/>
          <p14:tracePt t="74866" x="4308475" y="4843463"/>
          <p14:tracePt t="74883" x="4279900" y="4843463"/>
          <p14:tracePt t="74900" x="4229100" y="4837113"/>
          <p14:tracePt t="74917" x="4186238" y="4822825"/>
          <p14:tracePt t="74934" x="4114800" y="4814888"/>
          <p14:tracePt t="74951" x="4086225" y="4794250"/>
          <p14:tracePt t="74968" x="4057650" y="4786313"/>
          <p14:tracePt t="74985" x="4008438" y="4765675"/>
          <p14:tracePt t="75002" x="3957638" y="4743450"/>
          <p14:tracePt t="75006" x="3929063" y="4743450"/>
          <p14:tracePt t="75018" x="3908425" y="4737100"/>
          <p14:tracePt t="75036" x="3865563" y="4714875"/>
          <p14:tracePt t="75052" x="3843338" y="4686300"/>
          <p14:tracePt t="75069" x="3836988" y="4679950"/>
          <p14:tracePt t="75088" x="3822700" y="4657725"/>
          <p14:tracePt t="75105" x="3808413" y="4643438"/>
          <p14:tracePt t="75120" x="3808413" y="4637088"/>
          <p14:tracePt t="75137" x="3800475" y="4614863"/>
          <p14:tracePt t="75154" x="3779838" y="4579938"/>
          <p14:tracePt t="75172" x="3765550" y="4557713"/>
          <p14:tracePt t="75188" x="3757613" y="4522788"/>
          <p14:tracePt t="75205" x="3751263" y="4479925"/>
          <p14:tracePt t="75222" x="3751263" y="4414838"/>
          <p14:tracePt t="75239" x="3751263" y="4343400"/>
          <p14:tracePt t="75256" x="3751263" y="4243388"/>
          <p14:tracePt t="75274" x="3751263" y="4171950"/>
          <p14:tracePt t="75291" x="3757613" y="4100513"/>
          <p14:tracePt t="75308" x="3765550" y="4022725"/>
          <p14:tracePt t="75324" x="3771900" y="3965575"/>
          <p14:tracePt t="75326" x="3771900" y="3943350"/>
          <p14:tracePt t="75342" x="3771900" y="3894138"/>
          <p14:tracePt t="75359" x="3786188" y="3836988"/>
          <p14:tracePt t="75376" x="3794125" y="3779838"/>
          <p14:tracePt t="75392" x="3814763" y="3714750"/>
          <p14:tracePt t="75408" x="3857625" y="3636963"/>
          <p14:tracePt t="75425" x="3886200" y="3594100"/>
          <p14:tracePt t="75442" x="3957638" y="3500438"/>
          <p14:tracePt t="75459" x="3986213" y="3471863"/>
          <p14:tracePt t="75478" x="4014788" y="3457575"/>
          <p14:tracePt t="75495" x="4051300" y="3436938"/>
          <p14:tracePt t="75514" x="4108450" y="3414713"/>
          <p14:tracePt t="75527" x="4129088" y="3414713"/>
          <p14:tracePt t="75545" x="4214813" y="3414713"/>
          <p14:tracePt t="75560" x="4265613" y="3414713"/>
          <p14:tracePt t="75578" x="4308475" y="3414713"/>
          <p14:tracePt t="75595" x="4351338" y="3414713"/>
          <p14:tracePt t="75612" x="4379913" y="3443288"/>
          <p14:tracePt t="75630" x="4443413" y="3479800"/>
          <p14:tracePt t="75646" x="4494213" y="3508375"/>
          <p14:tracePt t="75663" x="4543425" y="3536950"/>
          <p14:tracePt t="75679" x="4594225" y="3579813"/>
          <p14:tracePt t="75696" x="4629150" y="3600450"/>
          <p14:tracePt t="75713" x="4651375" y="3622675"/>
          <p14:tracePt t="75732" x="4694238" y="3665538"/>
          <p14:tracePt t="75749" x="4708525" y="3694113"/>
          <p14:tracePt t="75765" x="4722813" y="3743325"/>
          <p14:tracePt t="75781" x="4757738" y="3786188"/>
          <p14:tracePt t="75798" x="4772025" y="3808413"/>
          <p14:tracePt t="75815" x="4786313" y="3822700"/>
          <p14:tracePt t="75832" x="4794250" y="3836988"/>
          <p14:tracePt t="75848" x="4808538" y="3871913"/>
          <p14:tracePt t="75866" x="4822825" y="3900488"/>
          <p14:tracePt t="75882" x="4829175" y="3943350"/>
          <p14:tracePt t="75899" x="4843463" y="3986213"/>
          <p14:tracePt t="75917" x="4843463" y="4022725"/>
          <p14:tracePt t="75934" x="4851400" y="4051300"/>
          <p14:tracePt t="75937" x="4851400" y="4065588"/>
          <p14:tracePt t="75950" x="4851400" y="4094163"/>
          <p14:tracePt t="75967" x="4857750" y="4122738"/>
          <p14:tracePt t="75986" x="4857750" y="4157663"/>
          <p14:tracePt t="76003" x="4857750" y="4222750"/>
          <p14:tracePt t="76008" x="4857750" y="4243388"/>
          <p14:tracePt t="76018" x="4857750" y="4265613"/>
          <p14:tracePt t="76036" x="4857750" y="4308475"/>
          <p14:tracePt t="76053" x="4857750" y="4337050"/>
          <p14:tracePt t="76069" x="4843463" y="4400550"/>
          <p14:tracePt t="76086" x="4837113" y="4437063"/>
          <p14:tracePt t="76103" x="4837113" y="4465638"/>
          <p14:tracePt t="76120" x="4822825" y="4494213"/>
          <p14:tracePt t="76136" x="4814888" y="4522788"/>
          <p14:tracePt t="76154" x="4794250" y="4579938"/>
          <p14:tracePt t="76170" x="4772025" y="4651375"/>
          <p14:tracePt t="76187" x="4737100" y="4686300"/>
          <p14:tracePt t="76205" x="4714875" y="4714875"/>
          <p14:tracePt t="76221" x="4694238" y="4729163"/>
          <p14:tracePt t="76238" x="4679950" y="4737100"/>
          <p14:tracePt t="76255" x="4657725" y="4757738"/>
          <p14:tracePt t="76272" x="4629150" y="4772025"/>
          <p14:tracePt t="76290" x="4600575" y="4772025"/>
          <p14:tracePt t="76307" x="4543425" y="4786313"/>
          <p14:tracePt t="76326" x="4465638" y="4794250"/>
          <p14:tracePt t="76342" x="4408488" y="4800600"/>
          <p14:tracePt t="76357" x="4365625" y="4800600"/>
          <p14:tracePt t="76374" x="4329113" y="4800600"/>
          <p14:tracePt t="76391" x="4300538" y="4800600"/>
          <p14:tracePt t="76408" x="4279900" y="4794250"/>
          <p14:tracePt t="76425" x="4257675" y="4779963"/>
          <p14:tracePt t="76442" x="4229100" y="4772025"/>
          <p14:tracePt t="76460" x="4208463" y="4765675"/>
          <p14:tracePt t="76476" x="4194175" y="4757738"/>
          <p14:tracePt t="76493" x="4194175" y="4751388"/>
          <p14:tracePt t="76509" x="4186238" y="4743450"/>
          <p14:tracePt t="76513" x="4186238" y="4737100"/>
          <p14:tracePt t="76534" x="4186238" y="4722813"/>
          <p14:tracePt t="76545" x="4186238" y="4679950"/>
          <p14:tracePt t="76562" x="4186238" y="4629150"/>
          <p14:tracePt t="76579" x="4186238" y="4572000"/>
          <p14:tracePt t="76597" x="4200525" y="4500563"/>
          <p14:tracePt t="76613" x="4208463" y="4443413"/>
          <p14:tracePt t="76615" x="4222750" y="4408488"/>
          <p14:tracePt t="76630" x="4237038" y="4357688"/>
          <p14:tracePt t="76647" x="4251325" y="4322763"/>
          <p14:tracePt t="76664" x="4257675" y="4271963"/>
          <p14:tracePt t="76681" x="4279900" y="4229100"/>
          <p14:tracePt t="76697" x="4300538" y="4200525"/>
          <p14:tracePt t="76713" x="4322763" y="4179888"/>
          <p14:tracePt t="76729" x="4357688" y="4137025"/>
          <p14:tracePt t="76746" x="4414838" y="4094163"/>
          <p14:tracePt t="76765" x="4451350" y="4065588"/>
          <p14:tracePt t="76781" x="4471988" y="4051300"/>
          <p14:tracePt t="76798" x="4500563" y="4043363"/>
          <p14:tracePt t="76814" x="4514850" y="4037013"/>
          <p14:tracePt t="76831" x="4543425" y="4037013"/>
          <p14:tracePt t="76848" x="4637088" y="4037013"/>
          <p14:tracePt t="76867" x="4757738" y="4051300"/>
          <p14:tracePt t="76884" x="4908550" y="4079875"/>
          <p14:tracePt t="76903" x="5043488" y="4086225"/>
          <p14:tracePt t="76917" x="5200650" y="4100513"/>
          <p14:tracePt t="76919" x="5265738" y="4108450"/>
          <p14:tracePt t="76934" x="5443538" y="4129088"/>
          <p14:tracePt t="76950" x="5586413" y="4165600"/>
          <p14:tracePt t="76967" x="5722938" y="4200525"/>
          <p14:tracePt t="76984" x="5865813" y="4237038"/>
          <p14:tracePt t="77001" x="5951538" y="4271963"/>
          <p14:tracePt t="77004" x="5965825" y="4286250"/>
          <p14:tracePt t="77017" x="6008688" y="4300538"/>
          <p14:tracePt t="77035" x="6065838" y="4337050"/>
          <p14:tracePt t="77052" x="6180138" y="4379913"/>
          <p14:tracePt t="77069" x="6265863" y="4422775"/>
          <p14:tracePt t="77087" x="6351588" y="4471988"/>
          <p14:tracePt t="77103" x="6437313" y="4522788"/>
          <p14:tracePt t="77120" x="6465888" y="4537075"/>
          <p14:tracePt t="77136" x="6494463" y="4551363"/>
          <p14:tracePt t="77805" x="6500813" y="4551363"/>
          <p14:tracePt t="77813" x="6500813" y="4557713"/>
          <p14:tracePt t="81225" x="6494463" y="4557713"/>
          <p14:tracePt t="81250" x="6486525" y="4557713"/>
          <p14:tracePt t="81265" x="6480175" y="4557713"/>
          <p14:tracePt t="81272" x="6472238" y="4557713"/>
          <p14:tracePt t="81279" x="6465888" y="4557713"/>
          <p14:tracePt t="81288" x="6457950" y="4557713"/>
          <p14:tracePt t="81305" x="6415088" y="4565650"/>
          <p14:tracePt t="81322" x="6337300" y="4565650"/>
          <p14:tracePt t="81339" x="6237288" y="4565650"/>
          <p14:tracePt t="81357" x="6086475" y="4551363"/>
          <p14:tracePt t="81373" x="5986463" y="4537075"/>
          <p14:tracePt t="81389" x="5900738" y="4537075"/>
          <p14:tracePt t="81406" x="5837238" y="4537075"/>
          <p14:tracePt t="81423" x="5786438" y="4537075"/>
          <p14:tracePt t="81440" x="5729288" y="4537075"/>
          <p14:tracePt t="81457" x="5643563" y="4537075"/>
          <p14:tracePt t="81476" x="5551488" y="4537075"/>
          <p14:tracePt t="81492" x="5480050" y="4543425"/>
          <p14:tracePt t="81509" x="5437188" y="4557713"/>
          <p14:tracePt t="81515" x="5429250" y="4565650"/>
          <p14:tracePt t="81524" x="5429250" y="4572000"/>
          <p14:tracePt t="81544" x="5414963" y="4579938"/>
          <p14:tracePt t="81563" x="5414963" y="4600575"/>
          <p14:tracePt t="81577" x="5414963" y="4614863"/>
          <p14:tracePt t="81593" x="5414963" y="4629150"/>
          <p14:tracePt t="81610" x="5414963" y="4643438"/>
          <p14:tracePt t="81627" x="5422900" y="4672013"/>
          <p14:tracePt t="81645" x="5457825" y="4757738"/>
          <p14:tracePt t="81662" x="5480050" y="4814888"/>
          <p14:tracePt t="81678" x="5500688" y="4851400"/>
          <p14:tracePt t="81694" x="5508625" y="4900613"/>
          <p14:tracePt t="81712" x="5514975" y="4929188"/>
          <p14:tracePt t="81728" x="5514975" y="4957763"/>
          <p14:tracePt t="81746" x="5514975" y="4994275"/>
          <p14:tracePt t="81762" x="5514975" y="5022850"/>
          <p14:tracePt t="81779" x="5494338" y="5057775"/>
          <p14:tracePt t="81796" x="5457825" y="5094288"/>
          <p14:tracePt t="81813" x="5414963" y="5114925"/>
          <p14:tracePt t="81829" x="5357813" y="5143500"/>
          <p14:tracePt t="81848" x="5322888" y="5151438"/>
          <p14:tracePt t="81864" x="5265738" y="5157788"/>
          <p14:tracePt t="81881" x="5222875" y="5165725"/>
          <p14:tracePt t="81897" x="5186363" y="5180013"/>
          <p14:tracePt t="81915" x="5129213" y="5194300"/>
          <p14:tracePt t="81932" x="5043488" y="5194300"/>
          <p14:tracePt t="81949" x="4943475" y="5229225"/>
          <p14:tracePt t="81966" x="4794250" y="5243513"/>
          <p14:tracePt t="81983" x="4672013" y="5243513"/>
          <p14:tracePt t="81999" x="4572000" y="5243513"/>
          <p14:tracePt t="82005" x="4508500" y="5237163"/>
          <p14:tracePt t="82018" x="4465638" y="5222875"/>
          <p14:tracePt t="82035" x="4371975" y="5200650"/>
          <p14:tracePt t="82052" x="4165600" y="5180013"/>
          <p14:tracePt t="82069" x="4014788" y="5157788"/>
          <p14:tracePt t="82085" x="3908425" y="5129213"/>
          <p14:tracePt t="82103" x="3836988" y="5122863"/>
          <p14:tracePt t="82118" x="3757613" y="5094288"/>
          <p14:tracePt t="82134" x="3700463" y="5072063"/>
          <p14:tracePt t="82152" x="3608388" y="5029200"/>
          <p14:tracePt t="82171" x="3557588" y="4986338"/>
          <p14:tracePt t="82188" x="3508375" y="4922838"/>
          <p14:tracePt t="82203" x="3471863" y="4822825"/>
          <p14:tracePt t="82220" x="3451225" y="4700588"/>
          <p14:tracePt t="82237" x="3451225" y="4551363"/>
          <p14:tracePt t="82255" x="3457575" y="4294188"/>
          <p14:tracePt t="82272" x="3451225" y="4094163"/>
          <p14:tracePt t="82288" x="3429000" y="3971925"/>
          <p14:tracePt t="82304" x="3408363" y="3808413"/>
          <p14:tracePt t="82322" x="3386138" y="3671888"/>
          <p14:tracePt t="82338" x="3371850" y="3522663"/>
          <p14:tracePt t="82355" x="3371850" y="3379788"/>
          <p14:tracePt t="82372" x="3386138" y="3236913"/>
          <p14:tracePt t="82389" x="3414713" y="3200400"/>
          <p14:tracePt t="82406" x="3436938" y="3171825"/>
          <p14:tracePt t="82422" x="3471863" y="3143250"/>
          <p14:tracePt t="82440" x="3494088" y="3128963"/>
          <p14:tracePt t="82457" x="3522663" y="3100388"/>
          <p14:tracePt t="82474" x="3586163" y="3057525"/>
          <p14:tracePt t="82491" x="3614738" y="3036888"/>
          <p14:tracePt t="82508" x="3636963" y="3000375"/>
          <p14:tracePt t="82525" x="3665538" y="2986088"/>
          <p14:tracePt t="82541" x="3700463" y="2965450"/>
          <p14:tracePt t="82558" x="3757613" y="2965450"/>
          <p14:tracePt t="82575" x="3822700" y="2965450"/>
          <p14:tracePt t="82592" x="3894138" y="2965450"/>
          <p14:tracePt t="82610" x="3957638" y="2965450"/>
          <p14:tracePt t="82626" x="4057650" y="2965450"/>
          <p14:tracePt t="82643" x="4165600" y="2971800"/>
          <p14:tracePt t="82660" x="4365625" y="2979738"/>
          <p14:tracePt t="82677" x="4514850" y="2986088"/>
          <p14:tracePt t="82695" x="4657725" y="2986088"/>
          <p14:tracePt t="82712" x="4786313" y="3000375"/>
          <p14:tracePt t="82731" x="4943475" y="3008313"/>
          <p14:tracePt t="82745" x="4986338" y="3008313"/>
          <p14:tracePt t="82763" x="5072063" y="3014663"/>
          <p14:tracePt t="82778" x="5129213" y="3022600"/>
          <p14:tracePt t="82795" x="5208588" y="3043238"/>
          <p14:tracePt t="82812" x="5280025" y="3065463"/>
          <p14:tracePt t="82830" x="5351463" y="3086100"/>
          <p14:tracePt t="82846" x="5437188" y="3143250"/>
          <p14:tracePt t="82865" x="5551488" y="3208338"/>
          <p14:tracePt t="82880" x="5600700" y="3243263"/>
          <p14:tracePt t="82897" x="5643563" y="3294063"/>
          <p14:tracePt t="82914" x="5694363" y="3336925"/>
          <p14:tracePt t="82931" x="5722938" y="3365500"/>
          <p14:tracePt t="82948" x="5751513" y="3422650"/>
          <p14:tracePt t="82965" x="5757863" y="3457575"/>
          <p14:tracePt t="82982" x="5786438" y="3536950"/>
          <p14:tracePt t="82999" x="5822950" y="3586163"/>
          <p14:tracePt t="83018" x="5829300" y="3622675"/>
          <p14:tracePt t="83032" x="5857875" y="3686175"/>
          <p14:tracePt t="83050" x="5894388" y="3794125"/>
          <p14:tracePt t="83068" x="5915025" y="3857625"/>
          <p14:tracePt t="83085" x="5929313" y="3908425"/>
          <p14:tracePt t="83102" x="5929313" y="3965575"/>
          <p14:tracePt t="83119" x="5937250" y="4014788"/>
          <p14:tracePt t="83136" x="5937250" y="4065588"/>
          <p14:tracePt t="83154" x="5951538" y="4143375"/>
          <p14:tracePt t="83169" x="5951538" y="4194175"/>
          <p14:tracePt t="83185" x="5943600" y="4265613"/>
          <p14:tracePt t="83203" x="5922963" y="4371975"/>
          <p14:tracePt t="83219" x="5886450" y="4465638"/>
          <p14:tracePt t="83236" x="5872163" y="4594225"/>
          <p14:tracePt t="83253" x="5851525" y="4694238"/>
          <p14:tracePt t="83255" x="5843588" y="4737100"/>
          <p14:tracePt t="83270" x="5829300" y="4772025"/>
          <p14:tracePt t="83289" x="5822950" y="4794250"/>
          <p14:tracePt t="83306" x="5822950" y="4814888"/>
          <p14:tracePt t="83322" x="5815013" y="4829175"/>
          <p14:tracePt t="83338" x="5808663" y="4837113"/>
          <p14:tracePt t="83356" x="5800725" y="4851400"/>
          <p14:tracePt t="83373" x="5780088" y="4872038"/>
          <p14:tracePt t="83390" x="5772150" y="4886325"/>
          <p14:tracePt t="83407" x="5772150" y="4908550"/>
          <p14:tracePt t="83424" x="5765800" y="4914900"/>
          <p14:tracePt t="83443" x="5765800" y="4922838"/>
          <p14:tracePt t="83457" x="5765800" y="4929188"/>
          <p14:tracePt t="83473" x="5765800" y="4943475"/>
          <p14:tracePt t="83490" x="5757863" y="4957763"/>
          <p14:tracePt t="83508" x="5751513" y="4957763"/>
          <p14:tracePt t="83524" x="5751513" y="4965700"/>
          <p14:tracePt t="84809" x="5751513" y="4972050"/>
          <p14:tracePt t="84817" x="5751513" y="4979988"/>
          <p14:tracePt t="84828" x="5743575" y="4994275"/>
          <p14:tracePt t="84845" x="5737225" y="5008563"/>
          <p14:tracePt t="84863" x="5722938" y="5008563"/>
          <p14:tracePt t="84880" x="5700713" y="5014913"/>
          <p14:tracePt t="84896" x="5680075" y="5029200"/>
          <p14:tracePt t="84914" x="5665788" y="5029200"/>
          <p14:tracePt t="84930" x="5614988" y="5051425"/>
          <p14:tracePt t="84947" x="5572125" y="5057775"/>
          <p14:tracePt t="84965" x="5457825" y="5072063"/>
          <p14:tracePt t="84981" x="5372100" y="5080000"/>
          <p14:tracePt t="84998" x="5329238" y="5094288"/>
          <p14:tracePt t="85018" x="5272088" y="5100638"/>
          <p14:tracePt t="85033" x="5237163" y="5108575"/>
          <p14:tracePt t="85049" x="5194300" y="5129213"/>
          <p14:tracePt t="85066" x="5086350" y="5157788"/>
          <p14:tracePt t="85083" x="5037138" y="5165725"/>
          <p14:tracePt t="85100" x="4986338" y="5180013"/>
          <p14:tracePt t="85117" x="4951413" y="5186363"/>
          <p14:tracePt t="85134" x="4937125" y="5186363"/>
          <p14:tracePt t="85257" x="4972050" y="5186363"/>
          <p14:tracePt t="85267" x="5000625" y="5200650"/>
          <p14:tracePt t="85271" x="5029200" y="5208588"/>
          <p14:tracePt t="85286" x="5094288" y="5208588"/>
          <p14:tracePt t="85303" x="5165725" y="5222875"/>
          <p14:tracePt t="85320" x="5251450" y="5237163"/>
          <p14:tracePt t="85338" x="5380038" y="5257800"/>
          <p14:tracePt t="85354" x="5514975" y="5272088"/>
          <p14:tracePt t="85371" x="5715000" y="5294313"/>
          <p14:tracePt t="85388" x="5851525" y="5343525"/>
          <p14:tracePt t="85405" x="5957888" y="5386388"/>
          <p14:tracePt t="85422" x="6057900" y="5414963"/>
          <p14:tracePt t="85440" x="6129338" y="5451475"/>
          <p14:tracePt t="85460" x="6151563" y="5465763"/>
          <p14:tracePt t="85474" x="6157913" y="5465763"/>
          <p14:tracePt t="85671" x="6172200" y="5465763"/>
          <p14:tracePt t="85685" x="6186488" y="5465763"/>
          <p14:tracePt t="85694" x="6194425" y="5465763"/>
          <p14:tracePt t="85707" x="6208713" y="5465763"/>
          <p14:tracePt t="85715" x="6215063" y="5465763"/>
          <p14:tracePt t="85727" x="6223000" y="5465763"/>
          <p14:tracePt t="85748" x="6229350" y="5465763"/>
          <p14:tracePt t="85804" x="6237288" y="5465763"/>
          <p14:tracePt t="85833" x="6243638" y="5465763"/>
          <p14:tracePt t="85856" x="6251575" y="5465763"/>
          <p14:tracePt t="85936" x="6257925" y="5465763"/>
          <p14:tracePt t="85943" x="6265863" y="5465763"/>
          <p14:tracePt t="85959" x="6272213" y="5465763"/>
          <p14:tracePt t="85967" x="6280150" y="5465763"/>
          <p14:tracePt t="85991" x="6286500" y="5465763"/>
          <p14:tracePt t="86130" x="6294438" y="5465763"/>
          <p14:tracePt t="86309" x="6300788" y="5465763"/>
          <p14:tracePt t="86380" x="6300788" y="5457825"/>
          <p14:tracePt t="88029" x="0" y="0"/>
        </p14:tracePtLst>
      </p14:laserTraceLst>
    </p:ext>
  </p:extLs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476545" y="368660"/>
            <a:ext cx="8289630" cy="7650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/>
              <a:t>깊이우선탐색</a:t>
            </a:r>
            <a:r>
              <a:rPr lang="en-US" altLang="ko-KR" dirty="0" smtClean="0"/>
              <a:t>: </a:t>
            </a:r>
            <a:r>
              <a:rPr lang="ko-KR" altLang="en-US" dirty="0" smtClean="0"/>
              <a:t>스택 사용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457" y="1155871"/>
            <a:ext cx="7245805" cy="5518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266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7149"/>
    </mc:Choice>
    <mc:Fallback xmlns="">
      <p:transition spd="slow" advTm="287149"/>
    </mc:Fallback>
  </mc:AlternateContent>
  <p:timing>
    <p:tnLst>
      <p:par>
        <p:cTn id="1" dur="indefinite" restart="never" nodeType="tmRoot"/>
      </p:par>
    </p:tnLst>
  </p:timing>
  <p:extLst mod="1">
    <p:ext uri="{3A86A75C-4F4B-4683-9AE1-C65F6400EC91}">
      <p14:laserTraceLst xmlns:p14="http://schemas.microsoft.com/office/powerpoint/2010/main">
        <p14:tracePtLst>
          <p14:tracePt t="1807" x="6623050" y="2228850"/>
          <p14:tracePt t="2054" x="6615113" y="2228850"/>
          <p14:tracePt t="2064" x="6615113" y="2214563"/>
          <p14:tracePt t="2073" x="6608763" y="2208213"/>
          <p14:tracePt t="2082" x="6600825" y="2200275"/>
          <p14:tracePt t="2099" x="6600825" y="2179638"/>
          <p14:tracePt t="2116" x="6600825" y="2151063"/>
          <p14:tracePt t="2135" x="6608763" y="2122488"/>
          <p14:tracePt t="2151" x="6623050" y="2079625"/>
          <p14:tracePt t="2168" x="6623050" y="2036763"/>
          <p14:tracePt t="2185" x="6623050" y="1985963"/>
          <p14:tracePt t="2202" x="6623050" y="1928813"/>
          <p14:tracePt t="2219" x="6608763" y="1900238"/>
          <p14:tracePt t="2235" x="6608763" y="1885950"/>
          <p14:tracePt t="2251" x="6586538" y="1843088"/>
          <p14:tracePt t="2268" x="6580188" y="1765300"/>
          <p14:tracePt t="2285" x="6580188" y="1679575"/>
          <p14:tracePt t="2303" x="6572250" y="1593850"/>
          <p14:tracePt t="2319" x="6572250" y="1414463"/>
          <p14:tracePt t="2336" x="6580188" y="1279525"/>
          <p14:tracePt t="2353" x="6586538" y="1222375"/>
          <p14:tracePt t="2371" x="6586538" y="1200150"/>
          <p14:tracePt t="2387" x="6586538" y="1179513"/>
          <p14:tracePt t="2404" x="6586538" y="1165225"/>
          <p14:tracePt t="2421" x="6586538" y="1136650"/>
          <p14:tracePt t="2438" x="6594475" y="1128713"/>
          <p14:tracePt t="2455" x="6600825" y="1122363"/>
          <p14:tracePt t="2472" x="6600825" y="1114425"/>
          <p14:tracePt t="2489" x="6615113" y="1108075"/>
          <p14:tracePt t="2506" x="6643688" y="1100138"/>
          <p14:tracePt t="2524" x="6672263" y="1065213"/>
          <p14:tracePt t="2541" x="6680200" y="1042988"/>
          <p14:tracePt t="2557" x="6686550" y="1028700"/>
          <p14:tracePt t="2641" x="6694488" y="1028700"/>
          <p14:tracePt t="2656" x="6694488" y="1022350"/>
          <p14:tracePt t="2665" x="6694488" y="1014413"/>
          <p14:tracePt t="2675" x="6694488" y="1008063"/>
          <p14:tracePt t="2692" x="6694488" y="1000125"/>
          <p14:tracePt t="2710" x="6700838" y="979488"/>
          <p14:tracePt t="2726" x="6700838" y="971550"/>
          <p14:tracePt t="2743" x="6708775" y="971550"/>
          <p14:tracePt t="2805" x="6715125" y="971550"/>
          <p14:tracePt t="3211" x="6723063" y="971550"/>
          <p14:tracePt t="44777" x="6694488" y="957263"/>
          <p14:tracePt t="44784" x="6643688" y="957263"/>
          <p14:tracePt t="44798" x="6529388" y="950913"/>
          <p14:tracePt t="44814" x="6457950" y="922338"/>
          <p14:tracePt t="44831" x="6365875" y="885825"/>
          <p14:tracePt t="44848" x="6315075" y="865188"/>
          <p14:tracePt t="44865" x="6286500" y="842963"/>
          <p14:tracePt t="44882" x="6265863" y="822325"/>
          <p14:tracePt t="44899" x="6208713" y="785813"/>
          <p14:tracePt t="44916" x="6172200" y="765175"/>
          <p14:tracePt t="44932" x="6072188" y="742950"/>
          <p14:tracePt t="44949" x="5965825" y="728663"/>
          <p14:tracePt t="44968" x="5872163" y="728663"/>
          <p14:tracePt t="44970" x="5822950" y="742950"/>
          <p14:tracePt t="44983" x="5772150" y="757238"/>
          <p14:tracePt t="45000" x="5686425" y="779463"/>
          <p14:tracePt t="45019" x="5522913" y="785813"/>
          <p14:tracePt t="45035" x="5380038" y="800100"/>
          <p14:tracePt t="45053" x="5251450" y="822325"/>
          <p14:tracePt t="45070" x="5072063" y="865188"/>
          <p14:tracePt t="45088" x="4914900" y="893763"/>
          <p14:tracePt t="45091" x="4808538" y="950913"/>
          <p14:tracePt t="45102" x="4708525" y="1008063"/>
          <p14:tracePt t="45119" x="4494213" y="1171575"/>
          <p14:tracePt t="45136" x="4300538" y="1257300"/>
          <p14:tracePt t="45153" x="4137025" y="1365250"/>
          <p14:tracePt t="45170" x="4043363" y="1443038"/>
          <p14:tracePt t="45187" x="3922713" y="1522413"/>
          <p14:tracePt t="45203" x="3857625" y="1550988"/>
          <p14:tracePt t="45222" x="3771900" y="1579563"/>
          <p14:tracePt t="45239" x="3714750" y="1585913"/>
          <p14:tracePt t="45255" x="3679825" y="1608138"/>
          <p14:tracePt t="45272" x="3586163" y="1628775"/>
          <p14:tracePt t="45288" x="3522663" y="1643063"/>
          <p14:tracePt t="45305" x="3328988" y="1736725"/>
          <p14:tracePt t="45322" x="3179763" y="1814513"/>
          <p14:tracePt t="45339" x="2994025" y="1871663"/>
          <p14:tracePt t="45356" x="2879725" y="1893888"/>
          <p14:tracePt t="45373" x="2728913" y="1928813"/>
          <p14:tracePt t="45390" x="2622550" y="1943100"/>
          <p14:tracePt t="45408" x="2536825" y="1943100"/>
          <p14:tracePt t="45424" x="2522538" y="1928813"/>
          <p14:tracePt t="45441" x="2508250" y="1922463"/>
          <p14:tracePt t="45458" x="2493963" y="1908175"/>
          <p14:tracePt t="45462" x="2471738" y="1900238"/>
          <p14:tracePt t="45474" x="2451100" y="1885950"/>
          <p14:tracePt t="45494" x="2371725" y="1879600"/>
          <p14:tracePt t="45510" x="2322513" y="1871663"/>
          <p14:tracePt t="45525" x="2243138" y="1871663"/>
          <p14:tracePt t="45543" x="2200275" y="1865313"/>
          <p14:tracePt t="45559" x="2157413" y="1857375"/>
          <p14:tracePt t="45576" x="2114550" y="1857375"/>
          <p14:tracePt t="45593" x="2085975" y="1857375"/>
          <p14:tracePt t="45610" x="2065338" y="1851025"/>
          <p14:tracePt t="45627" x="2057400" y="1851025"/>
          <p14:tracePt t="45645" x="2051050" y="1851025"/>
          <p14:tracePt t="45661" x="2043113" y="1851025"/>
          <p14:tracePt t="45678" x="2022475" y="1836738"/>
          <p14:tracePt t="45695" x="1979613" y="1814513"/>
          <p14:tracePt t="45714" x="1971675" y="1808163"/>
          <p14:tracePt t="45764" x="1971675" y="1800225"/>
          <p14:tracePt t="46057" x="1971675" y="1793875"/>
          <p14:tracePt t="46196" x="1965325" y="1785938"/>
          <p14:tracePt t="46206" x="1951038" y="1785938"/>
          <p14:tracePt t="46212" x="1936750" y="1785938"/>
          <p14:tracePt t="46221" x="1928813" y="1785938"/>
          <p14:tracePt t="46238" x="1922463" y="1779588"/>
          <p14:tracePt t="46254" x="1908175" y="1779588"/>
          <p14:tracePt t="46271" x="1900238" y="1779588"/>
          <p14:tracePt t="46288" x="1893888" y="1779588"/>
          <p14:tracePt t="46306" x="1885950" y="1779588"/>
          <p14:tracePt t="46326" x="1879600" y="1779588"/>
          <p14:tracePt t="46340" x="1865313" y="1779588"/>
          <p14:tracePt t="46356" x="1822450" y="1779588"/>
          <p14:tracePt t="46373" x="1771650" y="1779588"/>
          <p14:tracePt t="46390" x="1736725" y="1779588"/>
          <p14:tracePt t="46407" x="1708150" y="1771650"/>
          <p14:tracePt t="46424" x="1700213" y="1765300"/>
          <p14:tracePt t="46504" x="1693863" y="1765300"/>
          <p14:tracePt t="46511" x="1679575" y="1765300"/>
          <p14:tracePt t="46520" x="1665288" y="1757363"/>
          <p14:tracePt t="46527" x="1651000" y="1751013"/>
          <p14:tracePt t="46542" x="1593850" y="1736725"/>
          <p14:tracePt t="46559" x="1571625" y="1736725"/>
          <p14:tracePt t="46786" x="1622425" y="1743075"/>
          <p14:tracePt t="46790" x="1665288" y="1765300"/>
          <p14:tracePt t="46801" x="1722438" y="1779588"/>
          <p14:tracePt t="46815" x="1822450" y="1785938"/>
          <p14:tracePt t="46832" x="1908175" y="1779588"/>
          <p14:tracePt t="46849" x="1943100" y="1785938"/>
          <p14:tracePt t="46865" x="1957388" y="1793875"/>
          <p14:tracePt t="47356" x="1951038" y="1793875"/>
          <p14:tracePt t="47372" x="1943100" y="1793875"/>
          <p14:tracePt t="47379" x="1922463" y="1793875"/>
          <p14:tracePt t="47391" x="1908175" y="1793875"/>
          <p14:tracePt t="47407" x="1885950" y="1793875"/>
          <p14:tracePt t="47425" x="1871663" y="1793875"/>
          <p14:tracePt t="47650" x="1879600" y="1793875"/>
          <p14:tracePt t="47659" x="1908175" y="1785938"/>
          <p14:tracePt t="47666" x="1928813" y="1785938"/>
          <p14:tracePt t="47677" x="1957388" y="1785938"/>
          <p14:tracePt t="47696" x="2028825" y="1771650"/>
          <p14:tracePt t="47711" x="2065338" y="1765300"/>
          <p14:tracePt t="47728" x="2079625" y="1765300"/>
          <p14:tracePt t="47745" x="2085975" y="1765300"/>
          <p14:tracePt t="47762" x="2093913" y="1765300"/>
          <p14:tracePt t="47825" x="2100263" y="1765300"/>
          <p14:tracePt t="47831" x="2114550" y="1765300"/>
          <p14:tracePt t="47838" x="2122488" y="1765300"/>
          <p14:tracePt t="47856" x="2136775" y="1765300"/>
          <p14:tracePt t="47866" x="2143125" y="1765300"/>
          <p14:tracePt t="47881" x="2151063" y="1765300"/>
          <p14:tracePt t="47898" x="2157413" y="1765300"/>
          <p14:tracePt t="47915" x="2179638" y="1765300"/>
          <p14:tracePt t="47932" x="2185988" y="1757363"/>
          <p14:tracePt t="47949" x="2193925" y="1757363"/>
          <p14:tracePt t="47966" x="2208213" y="1757363"/>
          <p14:tracePt t="48605" x="2200275" y="1757363"/>
          <p14:tracePt t="48627" x="2200275" y="1765300"/>
          <p14:tracePt t="48651" x="2193925" y="1765300"/>
          <p14:tracePt t="48696" x="2193925" y="1771650"/>
          <p14:tracePt t="48704" x="2185988" y="1771650"/>
          <p14:tracePt t="48728" x="2185988" y="1779588"/>
          <p14:tracePt t="48744" x="2179638" y="1779588"/>
          <p14:tracePt t="48971" x="2171700" y="1779588"/>
          <p14:tracePt t="49004" x="2165350" y="1779588"/>
          <p14:tracePt t="49013" x="2157413" y="1785938"/>
          <p14:tracePt t="49034" x="2151063" y="1785938"/>
          <p14:tracePt t="49056" x="2143125" y="1785938"/>
          <p14:tracePt t="49134" x="2136775" y="1785938"/>
          <p14:tracePt t="49167" x="2128838" y="1785938"/>
          <p14:tracePt t="49176" x="2122488" y="1785938"/>
          <p14:tracePt t="49185" x="2114550" y="1785938"/>
          <p14:tracePt t="49204" x="2114550" y="1793875"/>
          <p14:tracePt t="49307" x="2108200" y="1793875"/>
          <p14:tracePt t="49628" x="2100263" y="1793875"/>
          <p14:tracePt t="49676" x="2093913" y="1793875"/>
          <p14:tracePt t="49680" x="2085975" y="1793875"/>
          <p14:tracePt t="49908" x="2079625" y="1793875"/>
          <p14:tracePt t="49924" x="2071688" y="1793875"/>
          <p14:tracePt t="49930" x="2065338" y="1793875"/>
          <p14:tracePt t="49970" x="2057400" y="1785938"/>
          <p14:tracePt t="50004" x="2051050" y="1785938"/>
          <p14:tracePt t="50033" x="2043113" y="1785938"/>
          <p14:tracePt t="50042" x="2036763" y="1785938"/>
          <p14:tracePt t="50075" x="2028825" y="1785938"/>
          <p14:tracePt t="50084" x="2022475" y="1785938"/>
          <p14:tracePt t="50099" x="2008188" y="1779588"/>
          <p14:tracePt t="50102" x="2000250" y="1771650"/>
          <p14:tracePt t="50117" x="1993900" y="1765300"/>
          <p14:tracePt t="50252" x="1985963" y="1765300"/>
          <p14:tracePt t="50634" x="1993900" y="1765300"/>
          <p14:tracePt t="50651" x="2008188" y="1765300"/>
          <p14:tracePt t="50674" x="2014538" y="1765300"/>
          <p14:tracePt t="50752" x="2022475" y="1765300"/>
          <p14:tracePt t="50766" x="2028825" y="1765300"/>
          <p14:tracePt t="50791" x="2036763" y="1765300"/>
          <p14:tracePt t="50930" x="2043113" y="1765300"/>
          <p14:tracePt t="50946" x="2051050" y="1765300"/>
          <p14:tracePt t="51035" x="2057400" y="1765300"/>
          <p14:tracePt t="51048" x="2065338" y="1765300"/>
          <p14:tracePt t="51056" x="2071688" y="1765300"/>
          <p14:tracePt t="51067" x="2085975" y="1765300"/>
          <p14:tracePt t="51083" x="2108200" y="1765300"/>
          <p14:tracePt t="51100" x="2128838" y="1765300"/>
          <p14:tracePt t="51118" x="2151063" y="1765300"/>
          <p14:tracePt t="51135" x="2157413" y="1765300"/>
          <p14:tracePt t="51151" x="2171700" y="1765300"/>
          <p14:tracePt t="51168" x="2193925" y="1765300"/>
          <p14:tracePt t="51185" x="2214563" y="1765300"/>
          <p14:tracePt t="51203" x="2236788" y="1765300"/>
          <p14:tracePt t="51218" x="2257425" y="1771650"/>
          <p14:tracePt t="51235" x="2265363" y="1771650"/>
          <p14:tracePt t="51431" x="2257425" y="1771650"/>
          <p14:tracePt t="51441" x="2251075" y="1771650"/>
          <p14:tracePt t="51458" x="2243138" y="1771650"/>
          <p14:tracePt t="51464" x="2228850" y="1771650"/>
          <p14:tracePt t="51474" x="2222500" y="1771650"/>
          <p14:tracePt t="51490" x="2208213" y="1771650"/>
          <p14:tracePt t="51507" x="2171700" y="1779588"/>
          <p14:tracePt t="51524" x="2157413" y="1779588"/>
          <p14:tracePt t="51541" x="2136775" y="1779588"/>
          <p14:tracePt t="51558" x="2128838" y="1785938"/>
          <p14:tracePt t="51575" x="2100263" y="1785938"/>
          <p14:tracePt t="51592" x="2071688" y="1793875"/>
          <p14:tracePt t="51609" x="2022475" y="1793875"/>
          <p14:tracePt t="51625" x="2000250" y="1793875"/>
          <p14:tracePt t="51644" x="1971675" y="1785938"/>
          <p14:tracePt t="51661" x="1965325" y="1785938"/>
          <p14:tracePt t="51853" x="1971675" y="1785938"/>
          <p14:tracePt t="51862" x="2000250" y="1785938"/>
          <p14:tracePt t="51870" x="2014538" y="1785938"/>
          <p14:tracePt t="51882" x="2028825" y="1785938"/>
          <p14:tracePt t="51897" x="2051050" y="1771650"/>
          <p14:tracePt t="51914" x="2065338" y="1771650"/>
          <p14:tracePt t="51930" x="2079625" y="1765300"/>
          <p14:tracePt t="51947" x="2085975" y="1757363"/>
          <p14:tracePt t="51978" x="2093913" y="1757363"/>
          <p14:tracePt t="51994" x="2108200" y="1757363"/>
          <p14:tracePt t="52001" x="2122488" y="1757363"/>
          <p14:tracePt t="52018" x="2128838" y="1757363"/>
          <p14:tracePt t="52034" x="2128838" y="1751013"/>
          <p14:tracePt t="52073" x="2136775" y="1751013"/>
          <p14:tracePt t="52088" x="2143125" y="1751013"/>
          <p14:tracePt t="52105" x="2151063" y="1751013"/>
          <p14:tracePt t="52111" x="2157413" y="1751013"/>
          <p14:tracePt t="52121" x="2165350" y="1751013"/>
          <p14:tracePt t="52134" x="2200275" y="1751013"/>
          <p14:tracePt t="52151" x="2228850" y="1751013"/>
          <p14:tracePt t="52168" x="2265363" y="1743075"/>
          <p14:tracePt t="52186" x="2293938" y="1743075"/>
          <p14:tracePt t="52201" x="2308225" y="1743075"/>
          <p14:tracePt t="52218" x="2314575" y="1743075"/>
          <p14:tracePt t="52235" x="2322513" y="1743075"/>
          <p14:tracePt t="52299" x="2328863" y="1743075"/>
          <p14:tracePt t="52307" x="2336800" y="1743075"/>
          <p14:tracePt t="52315" x="2343150" y="1743075"/>
          <p14:tracePt t="52338" x="2357438" y="1743075"/>
          <p14:tracePt t="52348" x="2365375" y="1743075"/>
          <p14:tracePt t="52354" x="2379663" y="1743075"/>
          <p14:tracePt t="52372" x="2393950" y="1743075"/>
          <p14:tracePt t="52389" x="2408238" y="1743075"/>
          <p14:tracePt t="52407" x="2414588" y="1743075"/>
          <p14:tracePt t="52423" x="2422525" y="1743075"/>
          <p14:tracePt t="52440" x="2436813" y="1743075"/>
          <p14:tracePt t="52458" x="2443163" y="1743075"/>
          <p14:tracePt t="52461" x="2457450" y="1743075"/>
          <p14:tracePt t="52473" x="2465388" y="1743075"/>
          <p14:tracePt t="52489" x="2486025" y="1751013"/>
          <p14:tracePt t="52730" x="2479675" y="1751013"/>
          <p14:tracePt t="52737" x="2471738" y="1751013"/>
          <p14:tracePt t="52745" x="2465388" y="1751013"/>
          <p14:tracePt t="52761" x="2443163" y="1757363"/>
          <p14:tracePt t="52778" x="2414588" y="1765300"/>
          <p14:tracePt t="52794" x="2379663" y="1765300"/>
          <p14:tracePt t="52811" x="2328863" y="1771650"/>
          <p14:tracePt t="52828" x="2293938" y="1779588"/>
          <p14:tracePt t="52845" x="2271713" y="1785938"/>
          <p14:tracePt t="52862" x="2265363" y="1785938"/>
          <p14:tracePt t="52879" x="2257425" y="1793875"/>
          <p14:tracePt t="52897" x="2251075" y="1793875"/>
          <p14:tracePt t="52913" x="2236788" y="1793875"/>
          <p14:tracePt t="52930" x="2200275" y="1800225"/>
          <p14:tracePt t="52947" x="2185988" y="1800225"/>
          <p14:tracePt t="52964" x="2165350" y="1800225"/>
          <p14:tracePt t="53229" x="2171700" y="1793875"/>
          <p14:tracePt t="53239" x="2179638" y="1793875"/>
          <p14:tracePt t="53253" x="2185988" y="1793875"/>
          <p14:tracePt t="53266" x="2193925" y="1793875"/>
          <p14:tracePt t="53385" x="2193925" y="1785938"/>
          <p14:tracePt t="53402" x="2200275" y="1785938"/>
          <p14:tracePt t="53465" x="2208213" y="1785938"/>
          <p14:tracePt t="53480" x="2214563" y="1785938"/>
          <p14:tracePt t="53490" x="2222500" y="1779588"/>
          <p14:tracePt t="53502" x="2228850" y="1779588"/>
          <p14:tracePt t="53517" x="2243138" y="1771650"/>
          <p14:tracePt t="53527" x="2251075" y="1771650"/>
          <p14:tracePt t="53541" x="2265363" y="1771650"/>
          <p14:tracePt t="53558" x="2271713" y="1771650"/>
          <p14:tracePt t="53575" x="2279650" y="1771650"/>
          <p14:tracePt t="53592" x="2286000" y="1771650"/>
          <p14:tracePt t="53609" x="2293938" y="1771650"/>
          <p14:tracePt t="53893" x="2286000" y="1771650"/>
          <p14:tracePt t="53915" x="2279650" y="1771650"/>
          <p14:tracePt t="53923" x="2265363" y="1771650"/>
          <p14:tracePt t="53931" x="2251075" y="1771650"/>
          <p14:tracePt t="53946" x="2214563" y="1771650"/>
          <p14:tracePt t="53963" x="2200275" y="1779588"/>
          <p14:tracePt t="53982" x="2185988" y="1779588"/>
          <p14:tracePt t="53997" x="2171700" y="1785938"/>
          <p14:tracePt t="54016" x="2171700" y="1793875"/>
          <p14:tracePt t="54048" x="2165350" y="1793875"/>
          <p14:tracePt t="54055" x="2151063" y="1793875"/>
          <p14:tracePt t="54065" x="2128838" y="1793875"/>
          <p14:tracePt t="54082" x="2114550" y="1793875"/>
          <p14:tracePt t="54100" x="2108200" y="1793875"/>
          <p14:tracePt t="54117" x="2100263" y="1793875"/>
          <p14:tracePt t="54308" x="2108200" y="1793875"/>
          <p14:tracePt t="54315" x="2122488" y="1793875"/>
          <p14:tracePt t="54323" x="2143125" y="1793875"/>
          <p14:tracePt t="54336" x="2165350" y="1793875"/>
          <p14:tracePt t="54353" x="2179638" y="1793875"/>
          <p14:tracePt t="54387" x="2185988" y="1793875"/>
          <p14:tracePt t="55481" x="2193925" y="1793875"/>
          <p14:tracePt t="55490" x="2200275" y="1793875"/>
          <p14:tracePt t="55493" x="2214563" y="1793875"/>
          <p14:tracePt t="55505" x="2222500" y="1793875"/>
          <p14:tracePt t="55522" x="2251075" y="1793875"/>
          <p14:tracePt t="55541" x="2265363" y="1793875"/>
          <p14:tracePt t="72392" x="2265363" y="1785938"/>
          <p14:tracePt t="72400" x="2265363" y="1771650"/>
          <p14:tracePt t="72406" x="2265363" y="1743075"/>
          <p14:tracePt t="72416" x="2228850" y="1708150"/>
          <p14:tracePt t="72432" x="2165350" y="1614488"/>
          <p14:tracePt t="72449" x="2079625" y="1550988"/>
          <p14:tracePt t="72466" x="2008188" y="1514475"/>
          <p14:tracePt t="72469" x="2000250" y="1508125"/>
          <p14:tracePt t="72483" x="1993900" y="1508125"/>
          <p14:tracePt t="72722" x="1993900" y="1514475"/>
          <p14:tracePt t="72730" x="1993900" y="1522413"/>
          <p14:tracePt t="72738" x="1993900" y="1528763"/>
          <p14:tracePt t="72755" x="2000250" y="1536700"/>
          <p14:tracePt t="72771" x="2008188" y="1536700"/>
          <p14:tracePt t="72855" x="2008188" y="1543050"/>
          <p14:tracePt t="72862" x="2008188" y="1557338"/>
          <p14:tracePt t="72879" x="2008188" y="1571625"/>
          <p14:tracePt t="72891" x="2008188" y="1593850"/>
          <p14:tracePt t="72908" x="2008188" y="1608138"/>
          <p14:tracePt t="72925" x="2008188" y="1636713"/>
          <p14:tracePt t="72940" x="2008188" y="1643063"/>
          <p14:tracePt t="72957" x="2008188" y="1671638"/>
          <p14:tracePt t="72961" x="2008188" y="1679575"/>
          <p14:tracePt t="72975" x="2008188" y="1693863"/>
          <p14:tracePt t="72992" x="2000250" y="1722438"/>
          <p14:tracePt t="73008" x="2000250" y="1751013"/>
          <p14:tracePt t="73025" x="1993900" y="1771650"/>
          <p14:tracePt t="73041" x="1993900" y="1800225"/>
          <p14:tracePt t="73059" x="1993900" y="1814513"/>
          <p14:tracePt t="73076" x="1993900" y="1836738"/>
          <p14:tracePt t="73093" x="1993900" y="1851025"/>
          <p14:tracePt t="73110" x="1985963" y="1857375"/>
          <p14:tracePt t="73157" x="1979613" y="1865313"/>
          <p14:tracePt t="73165" x="1971675" y="1871663"/>
          <p14:tracePt t="73178" x="1965325" y="1879600"/>
          <p14:tracePt t="73194" x="1957388" y="1885950"/>
          <p14:tracePt t="73211" x="1943100" y="1900238"/>
          <p14:tracePt t="73228" x="1928813" y="1900238"/>
          <p14:tracePt t="73245" x="1914525" y="1908175"/>
          <p14:tracePt t="73263" x="1908175" y="1908175"/>
          <p14:tracePt t="73279" x="1885950" y="1908175"/>
          <p14:tracePt t="73298" x="1836738" y="1908175"/>
          <p14:tracePt t="73314" x="1814513" y="1908175"/>
          <p14:tracePt t="73330" x="1800225" y="1908175"/>
          <p14:tracePt t="73347" x="1793875" y="1908175"/>
          <p14:tracePt t="73408" x="1785938" y="1893888"/>
          <p14:tracePt t="73414" x="1779588" y="1865313"/>
          <p14:tracePt t="73423" x="1779588" y="1851025"/>
          <p14:tracePt t="73431" x="1779588" y="1828800"/>
          <p14:tracePt t="73448" x="1771650" y="1785938"/>
          <p14:tracePt t="73466" x="1771650" y="1765300"/>
          <p14:tracePt t="73557" x="1771650" y="1757363"/>
          <p14:tracePt t="73572" x="1771650" y="1743075"/>
          <p14:tracePt t="73580" x="1793875" y="1722438"/>
          <p14:tracePt t="73589" x="1800225" y="1708150"/>
          <p14:tracePt t="73601" x="1822450" y="1671638"/>
          <p14:tracePt t="73618" x="1828800" y="1651000"/>
          <p14:tracePt t="73635" x="1843088" y="1628775"/>
          <p14:tracePt t="73653" x="1857375" y="1622425"/>
          <p14:tracePt t="73671" x="1865313" y="1614488"/>
          <p14:tracePt t="73691" x="1865313" y="1608138"/>
          <p14:tracePt t="73720" x="1865313" y="1600200"/>
          <p14:tracePt t="73735" x="1871663" y="1600200"/>
          <p14:tracePt t="73743" x="1871663" y="1593850"/>
          <p14:tracePt t="73753" x="1879600" y="1593850"/>
          <p14:tracePt t="73852" x="1879600" y="1600200"/>
          <p14:tracePt t="73877" x="1885950" y="1600200"/>
          <p14:tracePt t="73884" x="1885950" y="1608138"/>
          <p14:tracePt t="73963" x="1885950" y="1622425"/>
          <p14:tracePt t="73967" x="1885950" y="1628775"/>
          <p14:tracePt t="73977" x="1885950" y="1643063"/>
          <p14:tracePt t="73992" x="1885950" y="1671638"/>
          <p14:tracePt t="74008" x="1885950" y="1685925"/>
          <p14:tracePt t="74025" x="1879600" y="1700213"/>
          <p14:tracePt t="74041" x="1879600" y="1714500"/>
          <p14:tracePt t="74058" x="1879600" y="1728788"/>
          <p14:tracePt t="74075" x="1879600" y="1751013"/>
          <p14:tracePt t="74092" x="1879600" y="1757363"/>
          <p14:tracePt t="74109" x="1879600" y="1779588"/>
          <p14:tracePt t="74136" x="1879600" y="1785938"/>
          <p14:tracePt t="74216" x="1879600" y="1793875"/>
          <p14:tracePt t="74227" x="1871663" y="1800225"/>
          <p14:tracePt t="74242" x="1871663" y="1814513"/>
          <p14:tracePt t="74250" x="1865313" y="1828800"/>
          <p14:tracePt t="74262" x="1865313" y="1836738"/>
          <p14:tracePt t="74279" x="1865313" y="1857375"/>
          <p14:tracePt t="74296" x="1865313" y="1885950"/>
          <p14:tracePt t="74312" x="1857375" y="1914525"/>
          <p14:tracePt t="74329" x="1851025" y="1928813"/>
          <p14:tracePt t="74347" x="1843088" y="1957388"/>
          <p14:tracePt t="74363" x="1828800" y="1985963"/>
          <p14:tracePt t="74380" x="1814513" y="2028825"/>
          <p14:tracePt t="74397" x="1808163" y="2057400"/>
          <p14:tracePt t="74400" x="1800225" y="2079625"/>
          <p14:tracePt t="74414" x="1785938" y="2114550"/>
          <p14:tracePt t="74432" x="1779588" y="2136775"/>
          <p14:tracePt t="74450" x="1771650" y="2157413"/>
          <p14:tracePt t="74467" x="1757363" y="2171700"/>
          <p14:tracePt t="74472" x="1757363" y="2179638"/>
          <p14:tracePt t="74482" x="1757363" y="2193925"/>
          <p14:tracePt t="74499" x="1757363" y="2222500"/>
          <p14:tracePt t="74516" x="1757363" y="2228850"/>
          <p14:tracePt t="74534" x="1757363" y="2243138"/>
          <p14:tracePt t="74550" x="1751013" y="2257425"/>
          <p14:tracePt t="74568" x="1751013" y="2279650"/>
          <p14:tracePt t="74650" x="1751013" y="2271713"/>
          <p14:tracePt t="74659" x="1757363" y="2257425"/>
          <p14:tracePt t="74670" x="1771650" y="2236788"/>
          <p14:tracePt t="74687" x="1785938" y="2208213"/>
          <p14:tracePt t="74702" x="1793875" y="2200275"/>
          <p14:tracePt t="74720" x="1793875" y="2185988"/>
          <p14:tracePt t="74736" x="1793875" y="2179638"/>
          <p14:tracePt t="74754" x="1808163" y="2157413"/>
          <p14:tracePt t="74770" x="1822450" y="2122488"/>
          <p14:tracePt t="74787" x="1828800" y="2079625"/>
          <p14:tracePt t="74804" x="1843088" y="2014538"/>
          <p14:tracePt t="74821" x="1843088" y="1985963"/>
          <p14:tracePt t="74838" x="1851025" y="1979613"/>
          <p14:tracePt t="74855" x="1851025" y="1957388"/>
          <p14:tracePt t="74873" x="1851025" y="1943100"/>
          <p14:tracePt t="74889" x="1857375" y="1922463"/>
          <p14:tracePt t="74906" x="1871663" y="1900238"/>
          <p14:tracePt t="74924" x="1885950" y="1885950"/>
          <p14:tracePt t="74941" x="1893888" y="1871663"/>
          <p14:tracePt t="74958" x="1893888" y="1865313"/>
          <p14:tracePt t="74964" x="1893888" y="1857375"/>
          <p14:tracePt t="74984" x="1893888" y="1851025"/>
          <p14:tracePt t="74993" x="1900238" y="1851025"/>
          <p14:tracePt t="75056" x="1900238" y="1843088"/>
          <p14:tracePt t="75141" x="1908175" y="1836738"/>
          <p14:tracePt t="75157" x="1922463" y="1828800"/>
          <p14:tracePt t="75172" x="1928813" y="1822450"/>
          <p14:tracePt t="75181" x="1936750" y="1814513"/>
          <p14:tracePt t="75197" x="1943100" y="1800225"/>
          <p14:tracePt t="75391" x="1943100" y="1808163"/>
          <p14:tracePt t="75399" x="1936750" y="1814513"/>
          <p14:tracePt t="75407" x="1928813" y="1828800"/>
          <p14:tracePt t="75416" x="1908175" y="1857375"/>
          <p14:tracePt t="75432" x="1885950" y="1914525"/>
          <p14:tracePt t="75450" x="1857375" y="1965325"/>
          <p14:tracePt t="75466" x="1800225" y="2065338"/>
          <p14:tracePt t="75469" x="1793875" y="2108200"/>
          <p14:tracePt t="75482" x="1757363" y="2157413"/>
          <p14:tracePt t="75499" x="1728788" y="2228850"/>
          <p14:tracePt t="75515" x="1722438" y="2257425"/>
          <p14:tracePt t="75534" x="1708150" y="2293938"/>
          <p14:tracePt t="75549" x="1700213" y="2308225"/>
          <p14:tracePt t="75566" x="1693863" y="2314575"/>
          <p14:tracePt t="75584" x="1679575" y="2336800"/>
          <p14:tracePt t="75601" x="1657350" y="2386013"/>
          <p14:tracePt t="75617" x="1636713" y="2414588"/>
          <p14:tracePt t="75634" x="1614488" y="2443163"/>
          <p14:tracePt t="75651" x="1600200" y="2457450"/>
          <p14:tracePt t="75668" x="1600200" y="2486025"/>
          <p14:tracePt t="75687" x="1593850" y="2514600"/>
          <p14:tracePt t="75704" x="1585913" y="2528888"/>
          <p14:tracePt t="75721" x="1571625" y="2565400"/>
          <p14:tracePt t="75738" x="1557338" y="2579688"/>
          <p14:tracePt t="75754" x="1543050" y="2608263"/>
          <p14:tracePt t="75771" x="1536700" y="2614613"/>
          <p14:tracePt t="75788" x="1522413" y="2643188"/>
          <p14:tracePt t="75804" x="1514475" y="2651125"/>
          <p14:tracePt t="75820" x="1493838" y="2693988"/>
          <p14:tracePt t="75837" x="1485900" y="2722563"/>
          <p14:tracePt t="75855" x="1471613" y="2743200"/>
          <p14:tracePt t="75871" x="1465263" y="2751138"/>
          <p14:tracePt t="75889" x="1465263" y="2757488"/>
          <p14:tracePt t="76064" x="1479550" y="2757488"/>
          <p14:tracePt t="76071" x="1485900" y="2743200"/>
          <p14:tracePt t="76079" x="1500188" y="2743200"/>
          <p14:tracePt t="76091" x="1500188" y="2736850"/>
          <p14:tracePt t="76109" x="1500188" y="2728913"/>
          <p14:tracePt t="76126" x="1500188" y="2722563"/>
          <p14:tracePt t="76143" x="1508125" y="2714625"/>
          <p14:tracePt t="76160" x="1508125" y="2700338"/>
          <p14:tracePt t="76178" x="1514475" y="2686050"/>
          <p14:tracePt t="76196" x="1528763" y="2657475"/>
          <p14:tracePt t="76212" x="1536700" y="2643188"/>
          <p14:tracePt t="76228" x="1550988" y="2614613"/>
          <p14:tracePt t="76244" x="1550988" y="2600325"/>
          <p14:tracePt t="76261" x="1557338" y="2593975"/>
          <p14:tracePt t="76390" x="1557338" y="2608263"/>
          <p14:tracePt t="76399" x="1557338" y="2622550"/>
          <p14:tracePt t="76405" x="1557338" y="2628900"/>
          <p14:tracePt t="76447" x="1557338" y="2636838"/>
          <p14:tracePt t="76503" x="1557338" y="2643188"/>
          <p14:tracePt t="76524" x="1550988" y="2657475"/>
          <p14:tracePt t="76533" x="1543050" y="2665413"/>
          <p14:tracePt t="76540" x="1536700" y="2679700"/>
          <p14:tracePt t="76549" x="1536700" y="2693988"/>
          <p14:tracePt t="76566" x="1528763" y="2722563"/>
          <p14:tracePt t="76584" x="1528763" y="2743200"/>
          <p14:tracePt t="76600" x="1522413" y="2757488"/>
          <p14:tracePt t="76601" x="1514475" y="2771775"/>
          <p14:tracePt t="76618" x="1514475" y="2779713"/>
          <p14:tracePt t="76634" x="1508125" y="2794000"/>
          <p14:tracePt t="76651" x="1500188" y="2814638"/>
          <p14:tracePt t="76668" x="1500188" y="2836863"/>
          <p14:tracePt t="76685" x="1493838" y="2843213"/>
          <p14:tracePt t="76702" x="1485900" y="2857500"/>
          <p14:tracePt t="76722" x="1479550" y="2879725"/>
          <p14:tracePt t="76753" x="1479550" y="2886075"/>
          <p14:tracePt t="76770" x="1471613" y="2900363"/>
          <p14:tracePt t="76788" x="1465263" y="2908300"/>
          <p14:tracePt t="76805" x="1457325" y="2922588"/>
          <p14:tracePt t="76860" x="1450975" y="2928938"/>
          <p14:tracePt t="76907" x="1443038" y="2928938"/>
          <p14:tracePt t="77166" x="1436688" y="2928938"/>
          <p14:tracePt t="77183" x="1436688" y="2922588"/>
          <p14:tracePt t="77189" x="1428750" y="2900363"/>
          <p14:tracePt t="77198" x="1422400" y="2894013"/>
          <p14:tracePt t="77211" x="1414463" y="2871788"/>
          <p14:tracePt t="77228" x="1414463" y="2865438"/>
          <p14:tracePt t="77244" x="1408113" y="2851150"/>
          <p14:tracePt t="77260" x="1408113" y="2843213"/>
          <p14:tracePt t="77278" x="1400175" y="2843213"/>
          <p14:tracePt t="77295" x="1400175" y="2836863"/>
          <p14:tracePt t="77329" x="1400175" y="2828925"/>
          <p14:tracePt t="77345" x="1393825" y="2822575"/>
          <p14:tracePt t="77363" x="1385888" y="2814638"/>
          <p14:tracePt t="77380" x="1379538" y="2808288"/>
          <p14:tracePt t="77399" x="1371600" y="2800350"/>
          <p14:tracePt t="77415" x="1365250" y="2794000"/>
          <p14:tracePt t="77517" x="1357313" y="2794000"/>
          <p14:tracePt t="79954" x="1350963" y="2794000"/>
          <p14:tracePt t="80354" x="1350963" y="2800350"/>
          <p14:tracePt t="80617" x="1350963" y="2808288"/>
          <p14:tracePt t="81220" x="1350963" y="2814638"/>
          <p14:tracePt t="81939" x="1350963" y="2822575"/>
          <p14:tracePt t="81953" x="1350963" y="2828925"/>
          <p14:tracePt t="82251" x="1357313" y="2828925"/>
          <p14:tracePt t="82258" x="1371600" y="2828925"/>
          <p14:tracePt t="82264" x="1379538" y="2828925"/>
          <p14:tracePt t="82280" x="1385888" y="2828925"/>
          <p14:tracePt t="82293" x="1385888" y="2822575"/>
          <p14:tracePt t="82310" x="1400175" y="2814638"/>
          <p14:tracePt t="82327" x="1428750" y="2794000"/>
          <p14:tracePt t="82344" x="1443038" y="2786063"/>
          <p14:tracePt t="82361" x="1450975" y="2771775"/>
          <p14:tracePt t="82378" x="1465263" y="2765425"/>
          <p14:tracePt t="82395" x="1493838" y="2736850"/>
          <p14:tracePt t="82412" x="1543050" y="2643188"/>
          <p14:tracePt t="82429" x="1593850" y="2536825"/>
          <p14:tracePt t="82445" x="1636713" y="2451100"/>
          <p14:tracePt t="82463" x="1643063" y="2393950"/>
          <p14:tracePt t="82479" x="1657350" y="2357438"/>
          <p14:tracePt t="82496" x="1671638" y="2300288"/>
          <p14:tracePt t="82515" x="1708150" y="2214563"/>
          <p14:tracePt t="82532" x="1728788" y="2151063"/>
          <p14:tracePt t="82549" x="1765300" y="2028825"/>
          <p14:tracePt t="82565" x="1800225" y="1879600"/>
          <p14:tracePt t="82581" x="1822450" y="1828800"/>
          <p14:tracePt t="82598" x="1822450" y="1743075"/>
          <p14:tracePt t="82616" x="1851025" y="1636713"/>
          <p14:tracePt t="82634" x="1857375" y="1608138"/>
          <p14:tracePt t="82650" x="1865313" y="1579563"/>
          <p14:tracePt t="82666" x="1871663" y="1565275"/>
          <p14:tracePt t="82683" x="1885950" y="1565275"/>
          <p14:tracePt t="82700" x="1900238" y="1565275"/>
          <p14:tracePt t="82717" x="1922463" y="1543050"/>
          <p14:tracePt t="82735" x="1922463" y="1536700"/>
          <p14:tracePt t="82751" x="1928813" y="1536700"/>
          <p14:tracePt t="82901" x="1928813" y="1543050"/>
          <p14:tracePt t="82916" x="1928813" y="1550988"/>
          <p14:tracePt t="82930" x="1928813" y="1565275"/>
          <p14:tracePt t="82946" x="1928813" y="1579563"/>
          <p14:tracePt t="82960" x="1928813" y="1585913"/>
          <p14:tracePt t="82973" x="1922463" y="1593850"/>
          <p14:tracePt t="82990" x="1922463" y="1608138"/>
          <p14:tracePt t="83005" x="1922463" y="1614488"/>
          <p14:tracePt t="83022" x="1922463" y="1622425"/>
          <p14:tracePt t="83039" x="1922463" y="1628775"/>
          <p14:tracePt t="83063" x="1922463" y="1636713"/>
          <p14:tracePt t="83072" x="1922463" y="1643063"/>
          <p14:tracePt t="83157" x="1922463" y="1651000"/>
          <p14:tracePt t="83179" x="1922463" y="1657350"/>
          <p14:tracePt t="83187" x="1914525" y="1657350"/>
          <p14:tracePt t="83195" x="1914525" y="1665288"/>
          <p14:tracePt t="83208" x="1914525" y="1671638"/>
          <p14:tracePt t="83226" x="1914525" y="1685925"/>
          <p14:tracePt t="83242" x="1908175" y="1693863"/>
          <p14:tracePt t="83260" x="1908175" y="1700213"/>
          <p14:tracePt t="83338" x="1908175" y="1708150"/>
          <p14:tracePt t="83383" x="1908175" y="1714500"/>
          <p14:tracePt t="83446" x="1908175" y="1722438"/>
          <p14:tracePt t="85836" x="1908175" y="1728788"/>
          <p14:tracePt t="85853" x="1908175" y="1743075"/>
          <p14:tracePt t="85859" x="1908175" y="1751013"/>
          <p14:tracePt t="85868" x="1900238" y="1765300"/>
          <p14:tracePt t="85885" x="1879600" y="1785938"/>
          <p14:tracePt t="85902" x="1865313" y="1808163"/>
          <p14:tracePt t="85920" x="1814513" y="1857375"/>
          <p14:tracePt t="85936" x="1779588" y="1893888"/>
          <p14:tracePt t="85953" x="1743075" y="1951038"/>
          <p14:tracePt t="85970" x="1714500" y="1979613"/>
          <p14:tracePt t="85987" x="1708150" y="1993900"/>
          <p14:tracePt t="86004" x="1693863" y="2014538"/>
          <p14:tracePt t="86021" x="1665288" y="2051050"/>
          <p14:tracePt t="86038" x="1651000" y="2079625"/>
          <p14:tracePt t="86055" x="1636713" y="2114550"/>
          <p14:tracePt t="86072" x="1608138" y="2143125"/>
          <p14:tracePt t="86090" x="1579563" y="2165350"/>
          <p14:tracePt t="86107" x="1536700" y="2193925"/>
          <p14:tracePt t="86124" x="1514475" y="2257425"/>
          <p14:tracePt t="86139" x="1465263" y="2365375"/>
          <p14:tracePt t="86156" x="1436688" y="2422525"/>
          <p14:tracePt t="86173" x="1393825" y="2471738"/>
          <p14:tracePt t="86190" x="1371600" y="2514600"/>
          <p14:tracePt t="86208" x="1350963" y="2565400"/>
          <p14:tracePt t="86224" x="1328738" y="2593975"/>
          <p14:tracePt t="86241" x="1314450" y="2608263"/>
          <p14:tracePt t="86258" x="1308100" y="2622550"/>
          <p14:tracePt t="86275" x="1300163" y="2628900"/>
          <p14:tracePt t="86292" x="1293813" y="2643188"/>
          <p14:tracePt t="86310" x="1293813" y="2657475"/>
          <p14:tracePt t="86328" x="1285875" y="2693988"/>
          <p14:tracePt t="86344" x="1285875" y="2714625"/>
          <p14:tracePt t="86376" x="1285875" y="2728913"/>
          <p14:tracePt t="86414" x="1279525" y="2728913"/>
          <p14:tracePt t="86491" x="1279525" y="2736850"/>
          <p14:tracePt t="86499" x="1285875" y="2743200"/>
          <p14:tracePt t="86507" x="1293813" y="2751138"/>
          <p14:tracePt t="86515" x="1308100" y="2757488"/>
          <p14:tracePt t="86529" x="1328738" y="2765425"/>
          <p14:tracePt t="86546" x="1336675" y="2765425"/>
          <p14:tracePt t="86610" x="1336675" y="2771775"/>
          <p14:tracePt t="87150" x="1357313" y="2771775"/>
          <p14:tracePt t="87156" x="1379538" y="2771775"/>
          <p14:tracePt t="87163" x="1400175" y="2771775"/>
          <p14:tracePt t="87173" x="1428750" y="2771775"/>
          <p14:tracePt t="87190" x="1450975" y="2771775"/>
          <p14:tracePt t="87207" x="1471613" y="2765425"/>
          <p14:tracePt t="87224" x="1479550" y="2757488"/>
          <p14:tracePt t="87241" x="1485900" y="2757488"/>
          <p14:tracePt t="87258" x="1493838" y="2757488"/>
          <p14:tracePt t="87291" x="1500188" y="2757488"/>
          <p14:tracePt t="87308" x="1500188" y="2751138"/>
          <p14:tracePt t="87352" x="1508125" y="2751138"/>
          <p14:tracePt t="87602" x="1500188" y="2757488"/>
          <p14:tracePt t="87610" x="1493838" y="2765425"/>
          <p14:tracePt t="87626" x="1485900" y="2765425"/>
          <p14:tracePt t="87634" x="1471613" y="2771775"/>
          <p14:tracePt t="87648" x="1457325" y="2771775"/>
          <p14:tracePt t="87671" x="1450975" y="2771775"/>
          <p14:tracePt t="87687" x="1436688" y="2771775"/>
          <p14:tracePt t="87698" x="1428750" y="2779713"/>
          <p14:tracePt t="87715" x="1414463" y="2779713"/>
          <p14:tracePt t="87732" x="1385888" y="2779713"/>
          <p14:tracePt t="87749" x="1343025" y="2786063"/>
          <p14:tracePt t="87766" x="1328738" y="2786063"/>
          <p14:tracePt t="89319" x="1336675" y="2786063"/>
          <p14:tracePt t="89335" x="1343025" y="2786063"/>
          <p14:tracePt t="89342" x="1350963" y="2786063"/>
          <p14:tracePt t="89352" x="1357313" y="2794000"/>
          <p14:tracePt t="89367" x="1365250" y="2794000"/>
          <p14:tracePt t="89436" x="1365250" y="2800350"/>
          <p14:tracePt t="89462" x="1371600" y="2800350"/>
          <p14:tracePt t="89531" x="1379538" y="2800350"/>
          <p14:tracePt t="89546" x="1385888" y="2800350"/>
          <p14:tracePt t="89656" x="1393825" y="2800350"/>
          <p14:tracePt t="89663" x="1400175" y="2800350"/>
          <p14:tracePt t="89688" x="1408113" y="2800350"/>
          <p14:tracePt t="89874" x="1400175" y="2800350"/>
          <p14:tracePt t="89888" x="1393825" y="2800350"/>
          <p14:tracePt t="89976" x="1379538" y="2800350"/>
          <p14:tracePt t="89982" x="1357313" y="2800350"/>
          <p14:tracePt t="89991" x="1350963" y="2800350"/>
          <p14:tracePt t="90003" x="1343025" y="2800350"/>
          <p14:tracePt t="90020" x="1336675" y="2800350"/>
          <p14:tracePt t="90037" x="1328738" y="2800350"/>
          <p14:tracePt t="90161" x="1322388" y="2800350"/>
          <p14:tracePt t="90240" x="1328738" y="2808288"/>
          <p14:tracePt t="90248" x="1328738" y="2814638"/>
          <p14:tracePt t="90257" x="1343025" y="2814638"/>
          <p14:tracePt t="90274" x="1350963" y="2814638"/>
          <p14:tracePt t="90296" x="1357313" y="2814638"/>
          <p14:tracePt t="90343" x="1365250" y="2814638"/>
          <p14:tracePt t="90367" x="1371600" y="2814638"/>
          <p14:tracePt t="90374" x="1379538" y="2814638"/>
          <p14:tracePt t="90391" x="1400175" y="2814638"/>
          <p14:tracePt t="90399" x="1414463" y="2814638"/>
          <p14:tracePt t="90409" x="1428750" y="2814638"/>
          <p14:tracePt t="90427" x="1443038" y="2814638"/>
          <p14:tracePt t="90444" x="1465263" y="2808288"/>
          <p14:tracePt t="90461" x="1471613" y="2808288"/>
          <p14:tracePt t="90477" x="1479550" y="2808288"/>
          <p14:tracePt t="90494" x="1485900" y="2808288"/>
          <p14:tracePt t="90510" x="1500188" y="2808288"/>
          <p14:tracePt t="90527" x="1508125" y="2808288"/>
          <p14:tracePt t="90544" x="1514475" y="2808288"/>
          <p14:tracePt t="90563" x="1528763" y="2808288"/>
          <p14:tracePt t="90791" x="1522413" y="2808288"/>
          <p14:tracePt t="90812" x="1514475" y="2808288"/>
          <p14:tracePt t="90828" x="1500188" y="2808288"/>
          <p14:tracePt t="90843" x="1493838" y="2808288"/>
          <p14:tracePt t="90860" x="1485900" y="2808288"/>
          <p14:tracePt t="90868" x="1471613" y="2808288"/>
          <p14:tracePt t="90885" x="1465263" y="2808288"/>
          <p14:tracePt t="90902" x="1436688" y="2808288"/>
          <p14:tracePt t="90919" x="1400175" y="2808288"/>
          <p14:tracePt t="90934" x="1385888" y="2808288"/>
          <p14:tracePt t="90951" x="1357313" y="2808288"/>
          <p14:tracePt t="90968" x="1343025" y="2808288"/>
          <p14:tracePt t="91071" x="1336675" y="2808288"/>
          <p14:tracePt t="91543" x="1343025" y="2808288"/>
          <p14:tracePt t="91552" x="1350963" y="2808288"/>
          <p14:tracePt t="91561" x="1365250" y="2808288"/>
          <p14:tracePt t="91578" x="1408113" y="2814638"/>
          <p14:tracePt t="91595" x="1436688" y="2814638"/>
          <p14:tracePt t="91612" x="1457325" y="2814638"/>
          <p14:tracePt t="91628" x="1471613" y="2814638"/>
          <p14:tracePt t="91646" x="1479550" y="2814638"/>
          <p14:tracePt t="91920" x="1485900" y="2814638"/>
          <p14:tracePt t="91946" x="1485900" y="2808288"/>
          <p14:tracePt t="91962" x="1485900" y="2800350"/>
          <p14:tracePt t="91965" x="1485900" y="2794000"/>
          <p14:tracePt t="91982" x="1485900" y="2786063"/>
          <p14:tracePt t="91999" x="1485900" y="2779713"/>
          <p14:tracePt t="92053" x="1485900" y="2771775"/>
          <p14:tracePt t="92094" x="1485900" y="2765425"/>
          <p14:tracePt t="92142" x="1479550" y="2757488"/>
          <p14:tracePt t="92148" x="1471613" y="2751138"/>
          <p14:tracePt t="92167" x="1465263" y="2751138"/>
          <p14:tracePt t="92171" x="1450975" y="2751138"/>
          <p14:tracePt t="92188" x="1443038" y="2751138"/>
          <p14:tracePt t="92205" x="1422400" y="2751138"/>
          <p14:tracePt t="92222" x="1414463" y="2743200"/>
          <p14:tracePt t="92240" x="1393825" y="2743200"/>
          <p14:tracePt t="92256" x="1371600" y="2743200"/>
          <p14:tracePt t="92273" x="1357313" y="2743200"/>
          <p14:tracePt t="92290" x="1336675" y="2751138"/>
          <p14:tracePt t="92308" x="1322388" y="2751138"/>
          <p14:tracePt t="92324" x="1314450" y="2751138"/>
          <p14:tracePt t="92447" x="1314450" y="2757488"/>
          <p14:tracePt t="92468" x="1314450" y="2765425"/>
          <p14:tracePt t="92484" x="1314450" y="2771775"/>
          <p14:tracePt t="92703" x="1314450" y="2779713"/>
          <p14:tracePt t="93290" x="1336675" y="2779713"/>
          <p14:tracePt t="93294" x="1343025" y="2779713"/>
          <p14:tracePt t="93306" x="1371600" y="2779713"/>
          <p14:tracePt t="93324" x="1443038" y="2786063"/>
          <p14:tracePt t="93340" x="1479550" y="2786063"/>
          <p14:tracePt t="93342" x="1514475" y="2786063"/>
          <p14:tracePt t="93358" x="1536700" y="2786063"/>
          <p14:tracePt t="93374" x="1543050" y="2779713"/>
          <p14:tracePt t="93392" x="1550988" y="2771775"/>
          <p14:tracePt t="93408" x="1550988" y="2765425"/>
          <p14:tracePt t="93467" x="1557338" y="2765425"/>
          <p14:tracePt t="94733" x="1557338" y="2771775"/>
          <p14:tracePt t="94794" x="1557338" y="2779713"/>
          <p14:tracePt t="96545" x="1557338" y="2786063"/>
          <p14:tracePt t="96805" x="1550988" y="2786063"/>
          <p14:tracePt t="96921" x="1543050" y="2786063"/>
          <p14:tracePt t="96945" x="1536700" y="2786063"/>
          <p14:tracePt t="96950" x="1528763" y="2786063"/>
          <p14:tracePt t="96965" x="1522413" y="2786063"/>
          <p14:tracePt t="96975" x="1514475" y="2786063"/>
          <p14:tracePt t="96984" x="1508125" y="2786063"/>
          <p14:tracePt t="97002" x="1485900" y="2786063"/>
          <p14:tracePt t="97019" x="1471613" y="2786063"/>
          <p14:tracePt t="97037" x="1443038" y="2786063"/>
          <p14:tracePt t="97053" x="1436688" y="2786063"/>
          <p14:tracePt t="97068" x="1422400" y="2786063"/>
          <p14:tracePt t="97085" x="1393825" y="2786063"/>
          <p14:tracePt t="97102" x="1343025" y="2786063"/>
          <p14:tracePt t="97119" x="1314450" y="2786063"/>
          <p14:tracePt t="97135" x="1279525" y="2771775"/>
          <p14:tracePt t="97152" x="1265238" y="2771775"/>
          <p14:tracePt t="97169" x="1250950" y="2771775"/>
          <p14:tracePt t="97356" x="1250950" y="2779713"/>
          <p14:tracePt t="97365" x="1285875" y="2779713"/>
          <p14:tracePt t="97372" x="1300163" y="2779713"/>
          <p14:tracePt t="97389" x="1371600" y="2794000"/>
          <p14:tracePt t="97407" x="1422400" y="2794000"/>
          <p14:tracePt t="97424" x="1457325" y="2800350"/>
          <p14:tracePt t="97440" x="1465263" y="2800350"/>
          <p14:tracePt t="97701" x="1471613" y="2800350"/>
          <p14:tracePt t="98406" x="1471613" y="2808288"/>
          <p14:tracePt t="100107" x="1465263" y="2808288"/>
          <p14:tracePt t="100117" x="1450975" y="2808288"/>
          <p14:tracePt t="100125" x="1443038" y="2808288"/>
          <p14:tracePt t="100135" x="1436688" y="2808288"/>
          <p14:tracePt t="100154" x="1422400" y="2808288"/>
          <p14:tracePt t="100185" x="1414463" y="2808288"/>
          <p14:tracePt t="100225" x="1408113" y="2808288"/>
          <p14:tracePt t="100240" x="1400175" y="2808288"/>
          <p14:tracePt t="100295" x="1393825" y="2808288"/>
          <p14:tracePt t="100302" x="1379538" y="2808288"/>
          <p14:tracePt t="100326" x="1371600" y="2808288"/>
          <p14:tracePt t="100435" x="1365250" y="2808288"/>
          <p14:tracePt t="100459" x="1365250" y="2800350"/>
          <p14:tracePt t="100466" x="1357313" y="2800350"/>
          <p14:tracePt t="100482" x="1350963" y="2800350"/>
          <p14:tracePt t="100506" x="1343025" y="2800350"/>
          <p14:tracePt t="100685" x="1365250" y="2800350"/>
          <p14:tracePt t="100694" x="1385888" y="2800350"/>
          <p14:tracePt t="100702" x="1400175" y="2800350"/>
          <p14:tracePt t="100711" x="1408113" y="2800350"/>
          <p14:tracePt t="100728" x="1414463" y="2800350"/>
          <p14:tracePt t="100744" x="1428750" y="2800350"/>
          <p14:tracePt t="100795" x="1436688" y="2800350"/>
          <p14:tracePt t="100810" x="1443038" y="2800350"/>
          <p14:tracePt t="100818" x="1450975" y="2794000"/>
          <p14:tracePt t="100829" x="1457325" y="2786063"/>
          <p14:tracePt t="100846" x="1493838" y="2786063"/>
          <p14:tracePt t="100865" x="1536700" y="2786063"/>
          <p14:tracePt t="100882" x="1543050" y="2786063"/>
          <p14:tracePt t="101007" x="1536700" y="2786063"/>
          <p14:tracePt t="101030" x="1528763" y="2786063"/>
          <p14:tracePt t="101038" x="1522413" y="2786063"/>
          <p14:tracePt t="101052" x="1493838" y="2786063"/>
          <p14:tracePt t="101068" x="1414463" y="2786063"/>
          <p14:tracePt t="101085" x="1357313" y="2786063"/>
          <p14:tracePt t="101101" x="1314450" y="2786063"/>
          <p14:tracePt t="101117" x="1285875" y="2794000"/>
          <p14:tracePt t="101135" x="1279525" y="2794000"/>
          <p14:tracePt t="101325" x="1293813" y="2800350"/>
          <p14:tracePt t="101333" x="1308100" y="2800350"/>
          <p14:tracePt t="101343" x="1328738" y="2800350"/>
          <p14:tracePt t="101356" x="1385888" y="2800350"/>
          <p14:tracePt t="101372" x="1428750" y="2800350"/>
          <p14:tracePt t="101388" x="1471613" y="2800350"/>
          <p14:tracePt t="101406" x="1514475" y="2800350"/>
          <p14:tracePt t="101424" x="1543050" y="2800350"/>
          <p14:tracePt t="101441" x="1550988" y="2800350"/>
          <p14:tracePt t="101570" x="1550988" y="2808288"/>
          <p14:tracePt t="101614" x="1543050" y="2808288"/>
          <p14:tracePt t="101639" x="1536700" y="2808288"/>
          <p14:tracePt t="101661" x="1528763" y="2808288"/>
          <p14:tracePt t="101677" x="1514475" y="2814638"/>
          <p14:tracePt t="101694" x="1508125" y="2822575"/>
          <p14:tracePt t="101702" x="1493838" y="2822575"/>
          <p14:tracePt t="101728" x="1479550" y="2828925"/>
          <p14:tracePt t="101741" x="1471613" y="2828925"/>
          <p14:tracePt t="101897" x="1465263" y="2828925"/>
          <p14:tracePt t="103484" x="1457325" y="2828925"/>
          <p14:tracePt t="103513" x="1457325" y="2836863"/>
          <p14:tracePt t="104084" x="1450975" y="2836863"/>
          <p14:tracePt t="104140" x="1450975" y="2843213"/>
          <p14:tracePt t="104147" x="1443038" y="2843213"/>
          <p14:tracePt t="104170" x="1436688" y="2843213"/>
          <p14:tracePt t="104184" x="1428750" y="2843213"/>
          <p14:tracePt t="104200" x="1422400" y="2843213"/>
          <p14:tracePt t="104208" x="1414463" y="2843213"/>
          <p14:tracePt t="104224" x="1408113" y="2843213"/>
          <p14:tracePt t="104246" x="1400175" y="2843213"/>
          <p14:tracePt t="104257" x="1393825" y="2843213"/>
          <p14:tracePt t="104331" x="1385888" y="2843213"/>
          <p14:tracePt t="104348" x="1379538" y="2843213"/>
          <p14:tracePt t="104388" x="1371600" y="2843213"/>
          <p14:tracePt t="104556" x="1379538" y="2843213"/>
          <p14:tracePt t="104560" x="1393825" y="2836863"/>
          <p14:tracePt t="104574" x="1422400" y="2828925"/>
          <p14:tracePt t="104591" x="1471613" y="2828925"/>
          <p14:tracePt t="104608" x="1508125" y="2828925"/>
          <p14:tracePt t="104625" x="1536700" y="2828925"/>
          <p14:tracePt t="104661" x="1543050" y="2828925"/>
          <p14:tracePt t="104686" x="1550988" y="2828925"/>
          <p14:tracePt t="104719" x="1557338" y="2828925"/>
          <p14:tracePt t="104725" x="1565275" y="2828925"/>
          <p14:tracePt t="104730" x="1585913" y="2828925"/>
          <p14:tracePt t="104748" x="1608138" y="2828925"/>
          <p14:tracePt t="104762" x="1628775" y="2828925"/>
          <p14:tracePt t="104779" x="1651000" y="2828925"/>
          <p14:tracePt t="104796" x="1657350" y="2828925"/>
          <p14:tracePt t="104814" x="1665288" y="2828925"/>
          <p14:tracePt t="105798" x="1665288" y="2836863"/>
          <p14:tracePt t="105826" x="1657350" y="2836863"/>
          <p14:tracePt t="105841" x="1651000" y="2836863"/>
          <p14:tracePt t="105849" x="1643063" y="2836863"/>
          <p14:tracePt t="105861" x="1636713" y="2828925"/>
          <p14:tracePt t="105880" x="1622425" y="2808288"/>
          <p14:tracePt t="105897" x="1600200" y="2779713"/>
          <p14:tracePt t="105914" x="1571625" y="2751138"/>
          <p14:tracePt t="105931" x="1565275" y="2722563"/>
          <p14:tracePt t="105948" x="1543050" y="2686050"/>
          <p14:tracePt t="105950" x="1543050" y="2671763"/>
          <p14:tracePt t="105967" x="1543050" y="2643188"/>
          <p14:tracePt t="105975" x="1536700" y="2628900"/>
          <p14:tracePt t="105980" x="1536700" y="2614613"/>
          <p14:tracePt t="105999" x="1536700" y="2593975"/>
          <p14:tracePt t="106015" x="1536700" y="2571750"/>
          <p14:tracePt t="106032" x="1536700" y="2565400"/>
          <p14:tracePt t="106049" x="1536700" y="2536825"/>
          <p14:tracePt t="106065" x="1536700" y="2514600"/>
          <p14:tracePt t="106082" x="1536700" y="2457450"/>
          <p14:tracePt t="106099" x="1557338" y="2422525"/>
          <p14:tracePt t="106116" x="1571625" y="2393950"/>
          <p14:tracePt t="106134" x="1579563" y="2379663"/>
          <p14:tracePt t="106149" x="1585913" y="2371725"/>
          <p14:tracePt t="106166" x="1593850" y="2365375"/>
          <p14:tracePt t="106187" x="1608138" y="2357438"/>
          <p14:tracePt t="106200" x="1622425" y="2351088"/>
          <p14:tracePt t="106217" x="1643063" y="2336800"/>
          <p14:tracePt t="106234" x="1657350" y="2328863"/>
          <p14:tracePt t="106251" x="1679575" y="2322513"/>
          <p14:tracePt t="106270" x="1722438" y="2300288"/>
          <p14:tracePt t="106285" x="1736725" y="2286000"/>
          <p14:tracePt t="106303" x="1743075" y="2279650"/>
          <p14:tracePt t="106319" x="1751013" y="2271713"/>
          <p14:tracePt t="106336" x="1757363" y="2265363"/>
          <p14:tracePt t="106370" x="1765300" y="2257425"/>
          <p14:tracePt t="106389" x="1779588" y="2257425"/>
          <p14:tracePt t="106404" x="1785938" y="2251075"/>
          <p14:tracePt t="106421" x="1793875" y="2243138"/>
          <p14:tracePt t="106438" x="1793875" y="2236788"/>
          <p14:tracePt t="106472" x="1800225" y="2228850"/>
          <p14:tracePt t="106488" x="1808163" y="2228850"/>
          <p14:tracePt t="106506" x="1814513" y="2228850"/>
          <p14:tracePt t="106523" x="1822450" y="2228850"/>
          <p14:tracePt t="106591" x="1814513" y="2228850"/>
          <p14:tracePt t="106600" x="1785938" y="2228850"/>
          <p14:tracePt t="106607" x="1728788" y="2265363"/>
          <p14:tracePt t="106624" x="1671638" y="2322513"/>
          <p14:tracePt t="106641" x="1636713" y="2371725"/>
          <p14:tracePt t="106658" x="1614488" y="2408238"/>
          <p14:tracePt t="106675" x="1600200" y="2414588"/>
          <p14:tracePt t="106692" x="1585913" y="2422525"/>
          <p14:tracePt t="106711" x="1579563" y="2428875"/>
          <p14:tracePt t="106726" x="1557338" y="2451100"/>
          <p14:tracePt t="106743" x="1536700" y="2486025"/>
          <p14:tracePt t="106759" x="1465263" y="2586038"/>
          <p14:tracePt t="106777" x="1385888" y="2693988"/>
          <p14:tracePt t="106794" x="1350963" y="2765425"/>
          <p14:tracePt t="106810" x="1328738" y="2786063"/>
          <p14:tracePt t="106827" x="1322388" y="2800350"/>
          <p14:tracePt t="106973" x="1322388" y="2808288"/>
          <p14:tracePt t="107161" x="1322388" y="2794000"/>
          <p14:tracePt t="107184" x="1322388" y="2786063"/>
          <p14:tracePt t="107334" x="1328738" y="2786063"/>
          <p14:tracePt t="107381" x="1328738" y="2779713"/>
          <p14:tracePt t="107529" x="1336675" y="2779713"/>
          <p14:tracePt t="108529" x="1343025" y="2779713"/>
          <p14:tracePt t="108535" x="1365250" y="2779713"/>
          <p14:tracePt t="108551" x="1371600" y="2779713"/>
          <p14:tracePt t="108558" x="1379538" y="2779713"/>
          <p14:tracePt t="108573" x="1385888" y="2779713"/>
          <p14:tracePt t="108646" x="1393825" y="2779713"/>
          <p14:tracePt t="108661" x="1422400" y="2779713"/>
          <p14:tracePt t="108669" x="1450975" y="2779713"/>
          <p14:tracePt t="108678" x="1479550" y="2794000"/>
          <p14:tracePt t="108691" x="1528763" y="2794000"/>
          <p14:tracePt t="108708" x="1543050" y="2794000"/>
          <p14:tracePt t="108725" x="1557338" y="2794000"/>
          <p14:tracePt t="109014" x="1550988" y="2794000"/>
          <p14:tracePt t="109067" x="1543050" y="2794000"/>
          <p14:tracePt t="110379" x="1536700" y="2794000"/>
          <p14:tracePt t="110397" x="1528763" y="2794000"/>
          <p14:tracePt t="110403" x="1522413" y="2794000"/>
          <p14:tracePt t="110411" x="1514475" y="2794000"/>
          <p14:tracePt t="110419" x="1500188" y="2794000"/>
          <p14:tracePt t="110438" x="1479550" y="2794000"/>
          <p14:tracePt t="110455" x="1457325" y="2794000"/>
          <p14:tracePt t="110470" x="1450975" y="2794000"/>
          <p14:tracePt t="110487" x="1443038" y="2794000"/>
          <p14:tracePt t="110544" x="1428750" y="2794000"/>
          <p14:tracePt t="110551" x="1428750" y="2786063"/>
          <p14:tracePt t="110568" x="1414463" y="2779713"/>
          <p14:tracePt t="110585" x="1408113" y="2779713"/>
          <p14:tracePt t="110648" x="1400175" y="2779713"/>
          <p14:tracePt t="110662" x="1393825" y="2779713"/>
          <p14:tracePt t="110677" x="1379538" y="2779713"/>
          <p14:tracePt t="110826" x="1371600" y="2779713"/>
          <p14:tracePt t="110896" x="1365250" y="2779713"/>
          <p14:tracePt t="112816" x="1365250" y="2765425"/>
          <p14:tracePt t="112824" x="1379538" y="2751138"/>
          <p14:tracePt t="112831" x="1385888" y="2700338"/>
          <p14:tracePt t="112843" x="1400175" y="2628900"/>
          <p14:tracePt t="112860" x="1414463" y="2557463"/>
          <p14:tracePt t="112876" x="1428750" y="2508250"/>
          <p14:tracePt t="112879" x="1436688" y="2479675"/>
          <p14:tracePt t="112893" x="1450975" y="2443163"/>
          <p14:tracePt t="112910" x="1465263" y="2408238"/>
          <p14:tracePt t="112929" x="1479550" y="2357438"/>
          <p14:tracePt t="112946" x="1500188" y="2328863"/>
          <p14:tracePt t="112964" x="1543050" y="2257425"/>
          <p14:tracePt t="112978" x="1550988" y="2228850"/>
          <p14:tracePt t="112996" x="1571625" y="2151063"/>
          <p14:tracePt t="113012" x="1571625" y="2128838"/>
          <p14:tracePt t="113029" x="1571625" y="2122488"/>
          <p14:tracePt t="113046" x="1571625" y="2114550"/>
          <p14:tracePt t="113079" x="1579563" y="2114550"/>
          <p14:tracePt t="113097" x="1593850" y="2108200"/>
          <p14:tracePt t="113113" x="1636713" y="2071688"/>
          <p14:tracePt t="113131" x="1657350" y="2022475"/>
          <p14:tracePt t="113147" x="1685925" y="1879600"/>
          <p14:tracePt t="113165" x="1708150" y="1485900"/>
          <p14:tracePt t="113183" x="1708150" y="1350963"/>
          <p14:tracePt t="113200" x="1714500" y="1328738"/>
          <p14:tracePt t="113217" x="1714500" y="1300163"/>
          <p14:tracePt t="113233" x="1714500" y="1285875"/>
          <p14:tracePt t="113249" x="1714500" y="1265238"/>
          <p14:tracePt t="113266" x="1708150" y="1257300"/>
          <p14:tracePt t="113285" x="1700213" y="1228725"/>
          <p14:tracePt t="113302" x="1693863" y="1208088"/>
          <p14:tracePt t="113318" x="1693863" y="1200150"/>
          <p14:tracePt t="113335" x="1685925" y="1193800"/>
          <p14:tracePt t="113369" x="1679575" y="1193800"/>
          <p14:tracePt t="113386" x="1665288" y="1185863"/>
          <p14:tracePt t="113402" x="1657350" y="1185863"/>
          <p14:tracePt t="113418" x="1651000" y="1185863"/>
          <p14:tracePt t="113435" x="1636713" y="1193800"/>
          <p14:tracePt t="113453" x="1608138" y="1228725"/>
          <p14:tracePt t="113469" x="1557338" y="1271588"/>
          <p14:tracePt t="113486" x="1514475" y="1350963"/>
          <p14:tracePt t="113489" x="1493838" y="1371600"/>
          <p14:tracePt t="113504" x="1493838" y="1400175"/>
          <p14:tracePt t="113520" x="1493838" y="1428750"/>
          <p14:tracePt t="113538" x="1493838" y="1443038"/>
          <p14:tracePt t="113571" x="1493838" y="1450975"/>
          <p14:tracePt t="113600" x="1493838" y="1457325"/>
          <p14:tracePt t="113862" x="1500188" y="1457325"/>
          <p14:tracePt t="113870" x="1514475" y="1465263"/>
          <p14:tracePt t="113878" x="1528763" y="1465263"/>
          <p14:tracePt t="113893" x="1557338" y="1479550"/>
          <p14:tracePt t="113910" x="1600200" y="1485900"/>
          <p14:tracePt t="113928" x="1636713" y="1508125"/>
          <p14:tracePt t="113944" x="1693863" y="1522413"/>
          <p14:tracePt t="113964" x="1736725" y="1522413"/>
          <p14:tracePt t="113979" x="1751013" y="1528763"/>
          <p14:tracePt t="113996" x="1765300" y="1528763"/>
          <p14:tracePt t="114013" x="1779588" y="1528763"/>
          <p14:tracePt t="114030" x="1785938" y="1528763"/>
          <p14:tracePt t="114046" x="1808163" y="1528763"/>
          <p14:tracePt t="114062" x="1836738" y="1536700"/>
          <p14:tracePt t="114079" x="1893888" y="1536700"/>
          <p14:tracePt t="114098" x="2028825" y="1536700"/>
          <p14:tracePt t="114115" x="2108200" y="1536700"/>
          <p14:tracePt t="114131" x="2171700" y="1543050"/>
          <p14:tracePt t="114148" x="2236788" y="1550988"/>
          <p14:tracePt t="114165" x="2308225" y="1571625"/>
          <p14:tracePt t="114182" x="2393950" y="1571625"/>
          <p14:tracePt t="114199" x="2428875" y="1571625"/>
          <p14:tracePt t="114216" x="2471738" y="1571625"/>
          <p14:tracePt t="114232" x="2500313" y="1565275"/>
          <p14:tracePt t="114248" x="2543175" y="1550988"/>
          <p14:tracePt t="114266" x="2579688" y="1543050"/>
          <p14:tracePt t="114283" x="2608263" y="1543050"/>
          <p14:tracePt t="114412" x="2593975" y="1557338"/>
          <p14:tracePt t="114418" x="2565400" y="1579563"/>
          <p14:tracePt t="114426" x="2543175" y="1585913"/>
          <p14:tracePt t="114437" x="2508250" y="1608138"/>
          <p14:tracePt t="114453" x="2422525" y="1636713"/>
          <p14:tracePt t="114470" x="2300288" y="1665288"/>
          <p14:tracePt t="114474" x="2228850" y="1685925"/>
          <p14:tracePt t="114486" x="2171700" y="1700213"/>
          <p14:tracePt t="114503" x="2008188" y="1728788"/>
          <p14:tracePt t="114520" x="1965325" y="1728788"/>
          <p14:tracePt t="114537" x="1922463" y="1728788"/>
          <p14:tracePt t="114554" x="1885950" y="1728788"/>
          <p14:tracePt t="114571" x="1865313" y="1728788"/>
          <p14:tracePt t="114588" x="1808163" y="1728788"/>
          <p14:tracePt t="114605" x="1779588" y="1736725"/>
          <p14:tracePt t="114621" x="1751013" y="1743075"/>
          <p14:tracePt t="114638" x="1728788" y="1743075"/>
          <p14:tracePt t="114655" x="1700213" y="1751013"/>
          <p14:tracePt t="114672" x="1671638" y="1751013"/>
          <p14:tracePt t="114691" x="1636713" y="1757363"/>
          <p14:tracePt t="114706" x="1614488" y="1757363"/>
          <p14:tracePt t="114723" x="1614488" y="1765300"/>
          <p14:tracePt t="114778" x="1608138" y="1765300"/>
          <p14:tracePt t="115003" x="1614488" y="1765300"/>
          <p14:tracePt t="115022" x="1628775" y="1765300"/>
          <p14:tracePt t="115028" x="1636713" y="1771650"/>
          <p14:tracePt t="115036" x="1657350" y="1771650"/>
          <p14:tracePt t="115046" x="1679575" y="1779588"/>
          <p14:tracePt t="115064" x="1722438" y="1785938"/>
          <p14:tracePt t="115080" x="1765300" y="1793875"/>
          <p14:tracePt t="115097" x="1793875" y="1800225"/>
          <p14:tracePt t="115114" x="1808163" y="1800225"/>
          <p14:tracePt t="115130" x="1828800" y="1808163"/>
          <p14:tracePt t="115147" x="1857375" y="1808163"/>
          <p14:tracePt t="115164" x="1885950" y="1814513"/>
          <p14:tracePt t="115181" x="1943100" y="1822450"/>
          <p14:tracePt t="115198" x="2008188" y="1814513"/>
          <p14:tracePt t="115215" x="2057400" y="1814513"/>
          <p14:tracePt t="115231" x="2100263" y="1814513"/>
          <p14:tracePt t="115249" x="2122488" y="1814513"/>
          <p14:tracePt t="115266" x="2136775" y="1814513"/>
          <p14:tracePt t="115282" x="2151063" y="1814513"/>
          <p14:tracePt t="115285" x="2165350" y="1814513"/>
          <p14:tracePt t="115299" x="2185988" y="1814513"/>
          <p14:tracePt t="115316" x="2214563" y="1814513"/>
          <p14:tracePt t="115333" x="2236788" y="1814513"/>
          <p14:tracePt t="115350" x="2271713" y="1814513"/>
          <p14:tracePt t="115367" x="2322513" y="1814513"/>
          <p14:tracePt t="115384" x="2365375" y="1814513"/>
          <p14:tracePt t="115401" x="2436813" y="1814513"/>
          <p14:tracePt t="115417" x="2465388" y="1822450"/>
          <p14:tracePt t="115435" x="2493963" y="1828800"/>
          <p14:tracePt t="115451" x="2536825" y="1836738"/>
          <p14:tracePt t="115469" x="2565400" y="1836738"/>
          <p14:tracePt t="115473" x="2593975" y="1843088"/>
          <p14:tracePt t="115485" x="2622550" y="1851025"/>
          <p14:tracePt t="115502" x="2686050" y="1851025"/>
          <p14:tracePt t="115519" x="2765425" y="1851025"/>
          <p14:tracePt t="115536" x="2836863" y="1851025"/>
          <p14:tracePt t="115554" x="2871788" y="1851025"/>
          <p14:tracePt t="115570" x="2894013" y="1851025"/>
          <p14:tracePt t="115587" x="2900363" y="1851025"/>
          <p14:tracePt t="115738" x="2900363" y="1857375"/>
          <p14:tracePt t="115747" x="2857500" y="1857375"/>
          <p14:tracePt t="115756" x="2808288" y="1865313"/>
          <p14:tracePt t="115774" x="2728913" y="1885950"/>
          <p14:tracePt t="115792" x="2551113" y="1928813"/>
          <p14:tracePt t="115808" x="2451100" y="1943100"/>
          <p14:tracePt t="115825" x="2343150" y="1943100"/>
          <p14:tracePt t="115842" x="2251075" y="1943100"/>
          <p14:tracePt t="115858" x="2143125" y="1936750"/>
          <p14:tracePt t="115875" x="2071688" y="1936750"/>
          <p14:tracePt t="115892" x="2000250" y="1936750"/>
          <p14:tracePt t="115911" x="1893888" y="1936750"/>
          <p14:tracePt t="115928" x="1828800" y="1928813"/>
          <p14:tracePt t="115945" x="1751013" y="1928813"/>
          <p14:tracePt t="115965" x="1685925" y="1922463"/>
          <p14:tracePt t="115977" x="1671638" y="1922463"/>
          <p14:tracePt t="115995" x="1651000" y="1922463"/>
          <p14:tracePt t="116010" x="1636713" y="1922463"/>
          <p14:tracePt t="116028" x="1628775" y="1928813"/>
          <p14:tracePt t="116045" x="1600200" y="1928813"/>
          <p14:tracePt t="116061" x="1571625" y="1936750"/>
          <p14:tracePt t="116079" x="1536700" y="1943100"/>
          <p14:tracePt t="116095" x="1514475" y="1951038"/>
          <p14:tracePt t="116113" x="1508125" y="1957388"/>
          <p14:tracePt t="116130" x="1493838" y="1965325"/>
          <p14:tracePt t="116147" x="1485900" y="1965325"/>
          <p14:tracePt t="116180" x="1479550" y="1965325"/>
          <p14:tracePt t="116364" x="1479550" y="1971675"/>
          <p14:tracePt t="116389" x="1485900" y="1971675"/>
          <p14:tracePt t="116394" x="1500188" y="1979613"/>
          <p14:tracePt t="116403" x="1522413" y="1985963"/>
          <p14:tracePt t="116417" x="1579563" y="1993900"/>
          <p14:tracePt t="116435" x="1657350" y="2008188"/>
          <p14:tracePt t="116451" x="1765300" y="2028825"/>
          <p14:tracePt t="116468" x="1836738" y="2051050"/>
          <p14:tracePt t="116473" x="1893888" y="2051050"/>
          <p14:tracePt t="116485" x="1928813" y="2065338"/>
          <p14:tracePt t="116502" x="1979613" y="2079625"/>
          <p14:tracePt t="116519" x="2014538" y="2079625"/>
          <p14:tracePt t="116536" x="2057400" y="2079625"/>
          <p14:tracePt t="116553" x="2100263" y="2079625"/>
          <p14:tracePt t="116571" x="2157413" y="2085975"/>
          <p14:tracePt t="116588" x="2265363" y="2093913"/>
          <p14:tracePt t="116604" x="2314575" y="2093913"/>
          <p14:tracePt t="116621" x="2351088" y="2093913"/>
          <p14:tracePt t="116638" x="2371725" y="2093913"/>
          <p14:tracePt t="116656" x="2408238" y="2100263"/>
          <p14:tracePt t="116672" x="2457450" y="2100263"/>
          <p14:tracePt t="116689" x="2551113" y="2114550"/>
          <p14:tracePt t="116706" x="2628900" y="2122488"/>
          <p14:tracePt t="116723" x="2722563" y="2136775"/>
          <p14:tracePt t="116739" x="2786063" y="2136775"/>
          <p14:tracePt t="116756" x="2843213" y="2136775"/>
          <p14:tracePt t="116774" x="2857500" y="2136775"/>
          <p14:tracePt t="116855" x="2843213" y="2136775"/>
          <p14:tracePt t="116864" x="2828925" y="2151063"/>
          <p14:tracePt t="116878" x="2765425" y="2157413"/>
          <p14:tracePt t="116892" x="2722563" y="2157413"/>
          <p14:tracePt t="116909" x="2543175" y="2165350"/>
          <p14:tracePt t="116926" x="2436813" y="2179638"/>
          <p14:tracePt t="116943" x="2351088" y="2179638"/>
          <p14:tracePt t="116960" x="2214563" y="2200275"/>
          <p14:tracePt t="116964" x="2165350" y="2208213"/>
          <p14:tracePt t="116977" x="2122488" y="2208213"/>
          <p14:tracePt t="116993" x="2043113" y="2208213"/>
          <p14:tracePt t="117012" x="1943100" y="2236788"/>
          <p14:tracePt t="117029" x="1922463" y="2243138"/>
          <p14:tracePt t="117046" x="1879600" y="2257425"/>
          <p14:tracePt t="117062" x="1865313" y="2257425"/>
          <p14:tracePt t="117078" x="1836738" y="2265363"/>
          <p14:tracePt t="117096" x="1785938" y="2265363"/>
          <p14:tracePt t="117112" x="1771650" y="2265363"/>
          <p14:tracePt t="117129" x="1771650" y="2271713"/>
          <p14:tracePt t="117146" x="1765300" y="2271713"/>
          <p14:tracePt t="117277" x="1793875" y="2271713"/>
          <p14:tracePt t="117284" x="1836738" y="2271713"/>
          <p14:tracePt t="117292" x="1871663" y="2271713"/>
          <p14:tracePt t="117302" x="1914525" y="2271713"/>
          <p14:tracePt t="117315" x="2028825" y="2271713"/>
          <p14:tracePt t="117332" x="2136775" y="2279650"/>
          <p14:tracePt t="117351" x="2222500" y="2308225"/>
          <p14:tracePt t="117369" x="2351088" y="2308225"/>
          <p14:tracePt t="117386" x="2528888" y="2328863"/>
          <p14:tracePt t="117403" x="2643188" y="2336800"/>
          <p14:tracePt t="117419" x="2693988" y="2336800"/>
          <p14:tracePt t="117435" x="2757488" y="2336800"/>
          <p14:tracePt t="117452" x="2814638" y="2336800"/>
          <p14:tracePt t="117468" x="2879725" y="2343150"/>
          <p14:tracePt t="117471" x="2914650" y="2343150"/>
          <p14:tracePt t="117486" x="2922588" y="2351088"/>
          <p14:tracePt t="117504" x="2979738" y="2357438"/>
          <p14:tracePt t="117629" x="2971800" y="2365375"/>
          <p14:tracePt t="117637" x="2951163" y="2371725"/>
          <p14:tracePt t="117645" x="2928938" y="2371725"/>
          <p14:tracePt t="117654" x="2900363" y="2379663"/>
          <p14:tracePt t="117671" x="2836863" y="2408238"/>
          <p14:tracePt t="117689" x="2708275" y="2428875"/>
          <p14:tracePt t="117706" x="2586038" y="2443163"/>
          <p14:tracePt t="117722" x="2443163" y="2443163"/>
          <p14:tracePt t="117739" x="2314575" y="2457450"/>
          <p14:tracePt t="117756" x="2236788" y="2457450"/>
          <p14:tracePt t="117774" x="2165350" y="2457450"/>
          <p14:tracePt t="117789" x="2128838" y="2457450"/>
          <p14:tracePt t="117791" x="2122488" y="2457450"/>
          <p14:tracePt t="117807" x="2100263" y="2457450"/>
          <p14:tracePt t="117824" x="2093913" y="2465388"/>
          <p14:tracePt t="117841" x="2071688" y="2465388"/>
          <p14:tracePt t="117858" x="2057400" y="2471738"/>
          <p14:tracePt t="117875" x="2028825" y="2471738"/>
          <p14:tracePt t="117892" x="2000250" y="2479675"/>
          <p14:tracePt t="117908" x="1965325" y="2493963"/>
          <p14:tracePt t="117925" x="1943100" y="2500313"/>
          <p14:tracePt t="117943" x="1936750" y="2500313"/>
          <p14:tracePt t="117960" x="1936750" y="2508250"/>
          <p14:tracePt t="117964" x="1936750" y="2514600"/>
          <p14:tracePt t="117976" x="1928813" y="2514600"/>
          <p14:tracePt t="118106" x="1928813" y="2522538"/>
          <p14:tracePt t="118121" x="1928813" y="2528888"/>
          <p14:tracePt t="118136" x="1943100" y="2543175"/>
          <p14:tracePt t="118144" x="1971675" y="2543175"/>
          <p14:tracePt t="118151" x="2000250" y="2551113"/>
          <p14:tracePt t="118162" x="2028825" y="2557463"/>
          <p14:tracePt t="118180" x="2114550" y="2571750"/>
          <p14:tracePt t="118197" x="2185988" y="2593975"/>
          <p14:tracePt t="118215" x="2243138" y="2593975"/>
          <p14:tracePt t="118232" x="2286000" y="2600325"/>
          <p14:tracePt t="118247" x="2308225" y="2600325"/>
          <p14:tracePt t="118264" x="2379663" y="2608263"/>
          <p14:tracePt t="118281" x="2465388" y="2622550"/>
          <p14:tracePt t="118300" x="2593975" y="2622550"/>
          <p14:tracePt t="118317" x="2671763" y="2622550"/>
          <p14:tracePt t="118334" x="2743200" y="2622550"/>
          <p14:tracePt t="118351" x="2800350" y="2622550"/>
          <p14:tracePt t="118366" x="2814638" y="2622550"/>
          <p14:tracePt t="118433" x="2800350" y="2628900"/>
          <p14:tracePt t="118441" x="2786063" y="2628900"/>
          <p14:tracePt t="118452" x="2771775" y="2643188"/>
          <p14:tracePt t="118469" x="2736850" y="2651125"/>
          <p14:tracePt t="118486" x="2643188" y="2665413"/>
          <p14:tracePt t="118502" x="2565400" y="2671763"/>
          <p14:tracePt t="118519" x="2443163" y="2671763"/>
          <p14:tracePt t="118536" x="2365375" y="2686050"/>
          <p14:tracePt t="118553" x="2293938" y="2686050"/>
          <p14:tracePt t="118570" x="2236788" y="2686050"/>
          <p14:tracePt t="118587" x="2193925" y="2693988"/>
          <p14:tracePt t="118603" x="2185988" y="2700338"/>
          <p14:tracePt t="118761" x="2171700" y="2693988"/>
          <p14:tracePt t="118770" x="2171700" y="2686050"/>
          <p14:tracePt t="118778" x="2165350" y="2665413"/>
          <p14:tracePt t="118789" x="2151063" y="2636838"/>
          <p14:tracePt t="118807" x="2143125" y="2579688"/>
          <p14:tracePt t="118824" x="2100263" y="2436813"/>
          <p14:tracePt t="118840" x="2085975" y="2336800"/>
          <p14:tracePt t="118857" x="2065338" y="2243138"/>
          <p14:tracePt t="118874" x="2022475" y="2143125"/>
          <p14:tracePt t="118894" x="1985963" y="2051050"/>
          <p14:tracePt t="118909" x="1965325" y="2000250"/>
          <p14:tracePt t="118926" x="1957388" y="1971675"/>
          <p14:tracePt t="118943" x="1951038" y="1943100"/>
          <p14:tracePt t="118960" x="1943100" y="1908175"/>
          <p14:tracePt t="118964" x="1943100" y="1900238"/>
          <p14:tracePt t="118975" x="1936750" y="1871663"/>
          <p14:tracePt t="118994" x="1922463" y="1779588"/>
          <p14:tracePt t="119009" x="1908175" y="1708150"/>
          <p14:tracePt t="119027" x="1900238" y="1643063"/>
          <p14:tracePt t="119044" x="1893888" y="1600200"/>
          <p14:tracePt t="119061" x="1885950" y="1585913"/>
          <p14:tracePt t="119078" x="1885950" y="1579563"/>
          <p14:tracePt t="119131" x="1885950" y="1571625"/>
          <p14:tracePt t="119138" x="1885950" y="1550988"/>
          <p14:tracePt t="119146" x="1885950" y="1536700"/>
          <p14:tracePt t="119164" x="1885950" y="1500188"/>
          <p14:tracePt t="119181" x="1885950" y="1465263"/>
          <p14:tracePt t="119196" x="1885950" y="1457325"/>
          <p14:tracePt t="119252" x="1893888" y="1457325"/>
          <p14:tracePt t="119380" x="1893888" y="1479550"/>
          <p14:tracePt t="119388" x="1893888" y="1485900"/>
          <p14:tracePt t="119401" x="1893888" y="1514475"/>
          <p14:tracePt t="119418" x="1893888" y="1550988"/>
          <p14:tracePt t="119435" x="1893888" y="1622425"/>
          <p14:tracePt t="119452" x="1893888" y="1700213"/>
          <p14:tracePt t="119468" x="1885950" y="1771650"/>
          <p14:tracePt t="119471" x="1885950" y="1843088"/>
          <p14:tracePt t="119484" x="1885950" y="1885950"/>
          <p14:tracePt t="119502" x="1885950" y="2028825"/>
          <p14:tracePt t="119520" x="1885950" y="2136775"/>
          <p14:tracePt t="119537" x="1893888" y="2179638"/>
          <p14:tracePt t="119554" x="1893888" y="2208213"/>
          <p14:tracePt t="119569" x="1893888" y="2236788"/>
          <p14:tracePt t="119586" x="1900238" y="2265363"/>
          <p14:tracePt t="119603" x="1908175" y="2300288"/>
          <p14:tracePt t="119620" x="1908175" y="2336800"/>
          <p14:tracePt t="119637" x="1908175" y="2365375"/>
          <p14:tracePt t="119656" x="1908175" y="2393950"/>
          <p14:tracePt t="119672" x="1908175" y="2414588"/>
          <p14:tracePt t="119689" x="1908175" y="2422525"/>
          <p14:tracePt t="119779" x="1922463" y="2400300"/>
          <p14:tracePt t="119786" x="1951038" y="2365375"/>
          <p14:tracePt t="119795" x="1979613" y="2343150"/>
          <p14:tracePt t="119806" x="2008188" y="2308225"/>
          <p14:tracePt t="119823" x="2014538" y="2265363"/>
          <p14:tracePt t="119840" x="2028825" y="2236788"/>
          <p14:tracePt t="119859" x="2028825" y="2193925"/>
          <p14:tracePt t="119875" x="2028825" y="2122488"/>
          <p14:tracePt t="119892" x="2028825" y="2071688"/>
          <p14:tracePt t="119908" x="2036763" y="1985963"/>
          <p14:tracePt t="119925" x="2043113" y="1928813"/>
          <p14:tracePt t="119941" x="2051050" y="1885950"/>
          <p14:tracePt t="119959" x="2051050" y="1836738"/>
          <p14:tracePt t="119963" x="2057400" y="1800225"/>
          <p14:tracePt t="119978" x="2065338" y="1779588"/>
          <p14:tracePt t="119994" x="2079625" y="1743075"/>
          <p14:tracePt t="120011" x="2079625" y="1722438"/>
          <p14:tracePt t="120028" x="2085975" y="1693863"/>
          <p14:tracePt t="120045" x="2100263" y="1651000"/>
          <p14:tracePt t="120064" x="2122488" y="1600200"/>
          <p14:tracePt t="120078" x="2122488" y="1585913"/>
          <p14:tracePt t="120096" x="2128838" y="1557338"/>
          <p14:tracePt t="120161" x="2136775" y="1557338"/>
          <p14:tracePt t="120200" x="2136775" y="1571625"/>
          <p14:tracePt t="120208" x="2136775" y="1579563"/>
          <p14:tracePt t="120216" x="2136775" y="1600200"/>
          <p14:tracePt t="120230" x="2136775" y="1643063"/>
          <p14:tracePt t="120247" x="2136775" y="1708150"/>
          <p14:tracePt t="120264" x="2136775" y="1751013"/>
          <p14:tracePt t="120280" x="2136775" y="1785938"/>
          <p14:tracePt t="120297" x="2136775" y="1822450"/>
          <p14:tracePt t="120314" x="2136775" y="1879600"/>
          <p14:tracePt t="120331" x="2136775" y="1943100"/>
          <p14:tracePt t="120349" x="2136775" y="2028825"/>
          <p14:tracePt t="120365" x="2136775" y="2079625"/>
          <p14:tracePt t="120383" x="2136775" y="2171700"/>
          <p14:tracePt t="120399" x="2136775" y="2265363"/>
          <p14:tracePt t="120416" x="2143125" y="2308225"/>
          <p14:tracePt t="120435" x="2143125" y="2328863"/>
          <p14:tracePt t="120451" x="2143125" y="2357438"/>
          <p14:tracePt t="120467" x="2143125" y="2371725"/>
          <p14:tracePt t="120484" x="2143125" y="2379663"/>
          <p14:tracePt t="120565" x="2157413" y="2379663"/>
          <p14:tracePt t="120574" x="2165350" y="2365375"/>
          <p14:tracePt t="120588" x="2228850" y="2293938"/>
          <p14:tracePt t="120604" x="2265363" y="2193925"/>
          <p14:tracePt t="120621" x="2293938" y="2093913"/>
          <p14:tracePt t="120638" x="2322513" y="2036763"/>
          <p14:tracePt t="120656" x="2343150" y="1985963"/>
          <p14:tracePt t="120671" x="2357438" y="1922463"/>
          <p14:tracePt t="120690" x="2386013" y="1771650"/>
          <p14:tracePt t="120706" x="2414588" y="1671638"/>
          <p14:tracePt t="120722" x="2422525" y="1600200"/>
          <p14:tracePt t="120738" x="2428875" y="1550988"/>
          <p14:tracePt t="120757" x="2471738" y="1471613"/>
          <p14:tracePt t="120773" x="2486025" y="1436688"/>
          <p14:tracePt t="120790" x="2500313" y="1393825"/>
          <p14:tracePt t="120807" x="2508250" y="1365250"/>
          <p14:tracePt t="120823" x="2514600" y="1357313"/>
          <p14:tracePt t="120840" x="2514600" y="1343025"/>
          <p14:tracePt t="120919" x="2514600" y="1350963"/>
          <p14:tracePt t="120927" x="2514600" y="1357313"/>
          <p14:tracePt t="120933" x="2514600" y="1379538"/>
          <p14:tracePt t="120942" x="2508250" y="1400175"/>
          <p14:tracePt t="120959" x="2508250" y="1450975"/>
          <p14:tracePt t="120963" x="2500313" y="1471613"/>
          <p14:tracePt t="120976" x="2500313" y="1493838"/>
          <p14:tracePt t="120992" x="2493963" y="1557338"/>
          <p14:tracePt t="121009" x="2493963" y="1628775"/>
          <p14:tracePt t="121026" x="2486025" y="1665288"/>
          <p14:tracePt t="121043" x="2479675" y="1714500"/>
          <p14:tracePt t="121061" x="2471738" y="1793875"/>
          <p14:tracePt t="121078" x="2479675" y="1871663"/>
          <p14:tracePt t="121096" x="2486025" y="1957388"/>
          <p14:tracePt t="121113" x="2493963" y="2000250"/>
          <p14:tracePt t="121130" x="2493963" y="2036763"/>
          <p14:tracePt t="121145" x="2493963" y="2051050"/>
          <p14:tracePt t="121164" x="2493963" y="2057400"/>
          <p14:tracePt t="121244" x="2500313" y="2057400"/>
          <p14:tracePt t="121253" x="2508250" y="2051050"/>
          <p14:tracePt t="121263" x="2528888" y="2036763"/>
          <p14:tracePt t="121280" x="2571750" y="1979613"/>
          <p14:tracePt t="121299" x="2657475" y="1851025"/>
          <p14:tracePt t="121316" x="2700338" y="1793875"/>
          <p14:tracePt t="121331" x="2728913" y="1722438"/>
          <p14:tracePt t="121348" x="2751138" y="1651000"/>
          <p14:tracePt t="121366" x="2757488" y="1593850"/>
          <p14:tracePt t="121381" x="2771775" y="1571625"/>
          <p14:tracePt t="121400" x="2786063" y="1471613"/>
          <p14:tracePt t="121416" x="2794000" y="1428750"/>
          <p14:tracePt t="121433" x="2808288" y="1357313"/>
          <p14:tracePt t="121449" x="2808288" y="1308100"/>
          <p14:tracePt t="121467" x="2808288" y="1293813"/>
          <p14:tracePt t="121471" x="2808288" y="1285875"/>
          <p14:tracePt t="121544" x="2808288" y="1300163"/>
          <p14:tracePt t="121552" x="2808288" y="1308100"/>
          <p14:tracePt t="121556" x="2800350" y="1322388"/>
          <p14:tracePt t="121568" x="2800350" y="1336675"/>
          <p14:tracePt t="121585" x="2794000" y="1365250"/>
          <p14:tracePt t="121602" x="2794000" y="1385888"/>
          <p14:tracePt t="121619" x="2779713" y="1428750"/>
          <p14:tracePt t="121636" x="2779713" y="1465263"/>
          <p14:tracePt t="121654" x="2765425" y="1536700"/>
          <p14:tracePt t="121670" x="2765425" y="1600200"/>
          <p14:tracePt t="121687" x="2765425" y="1671638"/>
          <p14:tracePt t="121704" x="2757488" y="1751013"/>
          <p14:tracePt t="121721" x="2743200" y="1843088"/>
          <p14:tracePt t="121725" x="2736850" y="1871663"/>
          <p14:tracePt t="121739" x="2722563" y="1943100"/>
          <p14:tracePt t="121756" x="2714625" y="2014538"/>
          <p14:tracePt t="121773" x="2714625" y="2071688"/>
          <p14:tracePt t="121790" x="2714625" y="2108200"/>
          <p14:tracePt t="121807" x="2714625" y="2128838"/>
          <p14:tracePt t="121872" x="2722563" y="2128838"/>
          <p14:tracePt t="121880" x="2743200" y="2108200"/>
          <p14:tracePt t="121892" x="2779713" y="2028825"/>
          <p14:tracePt t="121909" x="2814638" y="1951038"/>
          <p14:tracePt t="121925" x="2836863" y="1871663"/>
          <p14:tracePt t="121941" x="2857500" y="1785938"/>
          <p14:tracePt t="121961" x="2871788" y="1714500"/>
          <p14:tracePt t="121964" x="2879725" y="1665288"/>
          <p14:tracePt t="121976" x="2879725" y="1636713"/>
          <p14:tracePt t="121992" x="2894013" y="1571625"/>
          <p14:tracePt t="122009" x="2900363" y="1536700"/>
          <p14:tracePt t="122082" x="2900363" y="1543050"/>
          <p14:tracePt t="122090" x="2900363" y="1550988"/>
          <p14:tracePt t="122098" x="2900363" y="1571625"/>
          <p14:tracePt t="122112" x="2900363" y="1614488"/>
          <p14:tracePt t="122129" x="2900363" y="1657350"/>
          <p14:tracePt t="122146" x="2894013" y="1685925"/>
          <p14:tracePt t="122163" x="2894013" y="1708150"/>
          <p14:tracePt t="122237" x="2908300" y="1693863"/>
          <p14:tracePt t="122245" x="2922588" y="1685925"/>
          <p14:tracePt t="122254" x="2928938" y="1679575"/>
          <p14:tracePt t="122271" x="2936875" y="1679575"/>
          <p14:tracePt t="122324" x="2936875" y="1700213"/>
          <p14:tracePt t="122332" x="2936875" y="1722438"/>
          <p14:tracePt t="122339" x="2936875" y="1743075"/>
          <p14:tracePt t="122348" x="2936875" y="1771650"/>
          <p14:tracePt t="122365" x="2936875" y="1814513"/>
          <p14:tracePt t="122382" x="2936875" y="1865313"/>
          <p14:tracePt t="122400" x="2936875" y="1922463"/>
          <p14:tracePt t="122417" x="2928938" y="1936750"/>
          <p14:tracePt t="122433" x="2928938" y="1957388"/>
          <p14:tracePt t="122449" x="2914650" y="1985963"/>
          <p14:tracePt t="122466" x="2894013" y="2028825"/>
          <p14:tracePt t="122470" x="2871788" y="2051050"/>
          <p14:tracePt t="122484" x="2851150" y="2071688"/>
          <p14:tracePt t="122500" x="2779713" y="2136775"/>
          <p14:tracePt t="122517" x="2565400" y="2228850"/>
          <p14:tracePt t="122534" x="2408238" y="2286000"/>
          <p14:tracePt t="122551" x="2271713" y="2336800"/>
          <p14:tracePt t="122568" x="2157413" y="2365375"/>
          <p14:tracePt t="122585" x="2093913" y="2371725"/>
          <p14:tracePt t="122602" x="1979613" y="2408238"/>
          <p14:tracePt t="122604" x="1928813" y="2414588"/>
          <p14:tracePt t="122619" x="1785938" y="2436813"/>
          <p14:tracePt t="122636" x="1665288" y="2465388"/>
          <p14:tracePt t="122653" x="1608138" y="2486025"/>
          <p14:tracePt t="122670" x="1514475" y="2493963"/>
          <p14:tracePt t="122687" x="1450975" y="2514600"/>
          <p14:tracePt t="122703" x="1428750" y="2514600"/>
          <p14:tracePt t="122720" x="1385888" y="2514600"/>
          <p14:tracePt t="122739" x="1357313" y="2522538"/>
          <p14:tracePt t="122756" x="1336675" y="2528888"/>
          <p14:tracePt t="122773" x="1322388" y="2528888"/>
          <p14:tracePt t="122791" x="1293813" y="2543175"/>
          <p14:tracePt t="122807" x="1293813" y="2551113"/>
          <p14:tracePt t="122824" x="1279525" y="2565400"/>
          <p14:tracePt t="122839" x="1265238" y="2586038"/>
          <p14:tracePt t="122856" x="1250950" y="2600325"/>
          <p14:tracePt t="122874" x="1250950" y="2614613"/>
          <p14:tracePt t="123049" x="1250950" y="2608263"/>
          <p14:tracePt t="123072" x="1257300" y="2608263"/>
          <p14:tracePt t="123096" x="1265238" y="2608263"/>
          <p14:tracePt t="123114" x="1265238" y="2614613"/>
          <p14:tracePt t="123121" x="1271588" y="2614613"/>
          <p14:tracePt t="123132" x="1308100" y="2614613"/>
          <p14:tracePt t="123145" x="1357313" y="2628900"/>
          <p14:tracePt t="123161" x="1393825" y="2636838"/>
          <p14:tracePt t="123178" x="1414463" y="2628900"/>
          <p14:tracePt t="123195" x="1422400" y="2622550"/>
          <p14:tracePt t="123254" x="1422400" y="2614613"/>
          <p14:tracePt t="123269" x="1428750" y="2614613"/>
          <p14:tracePt t="123293" x="1436688" y="2614613"/>
          <p14:tracePt t="123299" x="1436688" y="2622550"/>
          <p14:tracePt t="123306" x="1443038" y="2622550"/>
          <p14:tracePt t="123315" x="1457325" y="2628900"/>
          <p14:tracePt t="123331" x="1465263" y="2628900"/>
          <p14:tracePt t="123349" x="1471613" y="2636838"/>
          <p14:tracePt t="124058" x="1471613" y="2643188"/>
          <p14:tracePt t="124074" x="1471613" y="2651125"/>
          <p14:tracePt t="124112" x="1465263" y="2657475"/>
          <p14:tracePt t="124120" x="1457325" y="2657475"/>
          <p14:tracePt t="124204" x="1457325" y="2665413"/>
          <p14:tracePt t="124230" x="1450975" y="2679700"/>
          <p14:tracePt t="124236" x="1450975" y="2693988"/>
          <p14:tracePt t="124245" x="1443038" y="2714625"/>
          <p14:tracePt t="124262" x="1443038" y="2728913"/>
          <p14:tracePt t="124279" x="1443038" y="2736850"/>
          <p14:tracePt t="124401" x="1436688" y="2736850"/>
          <p14:tracePt t="124425" x="1428750" y="2743200"/>
          <p14:tracePt t="124433" x="1422400" y="2743200"/>
          <p14:tracePt t="124534" x="1414463" y="2743200"/>
          <p14:tracePt t="124542" x="1408113" y="2743200"/>
          <p14:tracePt t="124550" x="1408113" y="2751138"/>
          <p14:tracePt t="124567" x="1393825" y="2751138"/>
          <p14:tracePt t="124601" x="1385888" y="2751138"/>
          <p14:tracePt t="124708" x="1379538" y="2751138"/>
          <p14:tracePt t="124722" x="1365250" y="2751138"/>
          <p14:tracePt t="124824" x="1357313" y="2751138"/>
          <p14:tracePt t="124832" x="1350963" y="2751138"/>
          <p14:tracePt t="124842" x="1343025" y="2757488"/>
          <p14:tracePt t="124857" x="1336675" y="2757488"/>
          <p14:tracePt t="124874" x="1328738" y="2757488"/>
          <p14:tracePt t="125129" x="1350963" y="2751138"/>
          <p14:tracePt t="125145" x="1357313" y="2751138"/>
          <p14:tracePt t="125152" x="1365250" y="2751138"/>
          <p14:tracePt t="125162" x="1371600" y="2751138"/>
          <p14:tracePt t="125179" x="1379538" y="2751138"/>
          <p14:tracePt t="125269" x="1393825" y="2757488"/>
          <p14:tracePt t="125283" x="1400175" y="2757488"/>
          <p14:tracePt t="125331" x="1408113" y="2757488"/>
          <p14:tracePt t="125434" x="1408113" y="2765425"/>
          <p14:tracePt t="125573" x="1414463" y="2765425"/>
          <p14:tracePt t="125613" x="1422400" y="2765425"/>
          <p14:tracePt t="125618" x="1428750" y="2765425"/>
          <p14:tracePt t="125634" x="1428750" y="2771775"/>
          <p14:tracePt t="125641" x="1436688" y="2771775"/>
          <p14:tracePt t="125677" x="1443038" y="2771775"/>
          <p14:tracePt t="125694" x="1450975" y="2771775"/>
          <p14:tracePt t="125720" x="1457325" y="2771775"/>
          <p14:tracePt t="125745" x="1465263" y="2771775"/>
          <p14:tracePt t="125770" x="1471613" y="2771775"/>
          <p14:tracePt t="125807" x="1479550" y="2771775"/>
          <p14:tracePt t="126752" x="1479550" y="2779713"/>
          <p14:tracePt t="126769" x="1471613" y="2779713"/>
          <p14:tracePt t="127222" x="1471613" y="2771775"/>
          <p14:tracePt t="127384" x="1465263" y="2771775"/>
          <p14:tracePt t="127760" x="1457325" y="2771775"/>
          <p14:tracePt t="128083" x="1450975" y="2771775"/>
          <p14:tracePt t="128479" x="1443038" y="2771775"/>
          <p14:tracePt t="128486" x="1436688" y="2771775"/>
          <p14:tracePt t="128498" x="1436688" y="2779713"/>
          <p14:tracePt t="128515" x="1408113" y="2786063"/>
          <p14:tracePt t="128532" x="1408113" y="2794000"/>
          <p14:tracePt t="128549" x="1400175" y="2794000"/>
          <p14:tracePt t="128610" x="1400175" y="2786063"/>
          <p14:tracePt t="128626" x="1408113" y="2786063"/>
          <p14:tracePt t="128643" x="1414463" y="2779713"/>
          <p14:tracePt t="128659" x="1422400" y="2779713"/>
          <p14:tracePt t="128688" x="1428750" y="2779713"/>
          <p14:tracePt t="128768" x="1428750" y="2771775"/>
          <p14:tracePt t="128775" x="1436688" y="2765425"/>
          <p14:tracePt t="128787" x="1450975" y="2757488"/>
          <p14:tracePt t="128803" x="1479550" y="2751138"/>
          <p14:tracePt t="128820" x="1522413" y="2728913"/>
          <p14:tracePt t="128837" x="1543050" y="2722563"/>
          <p14:tracePt t="128956" x="1557338" y="2708275"/>
          <p14:tracePt t="128966" x="1571625" y="2686050"/>
          <p14:tracePt t="128973" x="1571625" y="2679700"/>
          <p14:tracePt t="128989" x="1571625" y="2671763"/>
          <p14:tracePt t="129050" x="1571625" y="2657475"/>
          <p14:tracePt t="129059" x="1585913" y="2628900"/>
          <p14:tracePt t="129066" x="1593850" y="2593975"/>
          <p14:tracePt t="129074" x="1608138" y="2528888"/>
          <p14:tracePt t="129091" x="1614488" y="2451100"/>
          <p14:tracePt t="129108" x="1614488" y="2393950"/>
          <p14:tracePt t="129126" x="1628775" y="2308225"/>
          <p14:tracePt t="129142" x="1628775" y="2293938"/>
          <p14:tracePt t="129160" x="1628775" y="2279650"/>
          <p14:tracePt t="129204" x="1628775" y="2265363"/>
          <p14:tracePt t="129212" x="1636713" y="2236788"/>
          <p14:tracePt t="129227" x="1657350" y="2179638"/>
          <p14:tracePt t="129244" x="1671638" y="2114550"/>
          <p14:tracePt t="129261" x="1685925" y="2043113"/>
          <p14:tracePt t="129277" x="1700213" y="2014538"/>
          <p14:tracePt t="129294" x="1700213" y="2008188"/>
          <p14:tracePt t="129311" x="1700213" y="1993900"/>
          <p14:tracePt t="129328" x="1708150" y="1993900"/>
          <p14:tracePt t="129354" x="1714500" y="1993900"/>
          <p14:tracePt t="129363" x="1722438" y="1985963"/>
          <p14:tracePt t="129381" x="1751013" y="1971675"/>
          <p14:tracePt t="129397" x="1785938" y="1922463"/>
          <p14:tracePt t="129413" x="1822450" y="1885950"/>
          <p14:tracePt t="129430" x="1836738" y="1879600"/>
          <p14:tracePt t="129448" x="1843088" y="1879600"/>
          <p14:tracePt t="129503" x="1857375" y="1871663"/>
          <p14:tracePt t="129508" x="1879600" y="1857375"/>
          <p14:tracePt t="129517" x="1893888" y="1857375"/>
          <p14:tracePt t="129532" x="1922463" y="1836738"/>
          <p14:tracePt t="129549" x="1936750" y="1836738"/>
          <p14:tracePt t="129566" x="1957388" y="1828800"/>
          <p14:tracePt t="129602" x="1965325" y="1828800"/>
          <p14:tracePt t="129668" x="1965325" y="1822450"/>
          <p14:tracePt t="129675" x="1971675" y="1822450"/>
          <p14:tracePt t="129684" x="1971675" y="1814513"/>
          <p14:tracePt t="129701" x="1979613" y="1814513"/>
          <p14:tracePt t="129718" x="1979613" y="1808163"/>
          <p14:tracePt t="130086" x="1971675" y="1808163"/>
          <p14:tracePt t="130162" x="1965325" y="1808163"/>
          <p14:tracePt t="130197" x="1957388" y="1814513"/>
          <p14:tracePt t="130205" x="1957388" y="1822450"/>
          <p14:tracePt t="130386" x="1951038" y="1822450"/>
          <p14:tracePt t="130611" x="1943100" y="1822450"/>
          <p14:tracePt t="130730" x="1943100" y="1814513"/>
          <p14:tracePt t="130748" x="1936750" y="1814513"/>
          <p14:tracePt t="130847" x="1928813" y="1814513"/>
          <p14:tracePt t="130945" x="1928813" y="1822450"/>
          <p14:tracePt t="130954" x="1922463" y="1822450"/>
          <p14:tracePt t="130963" x="1922463" y="1828800"/>
          <p14:tracePt t="130971" x="1900238" y="1836738"/>
          <p14:tracePt t="130989" x="1893888" y="1865313"/>
          <p14:tracePt t="131006" x="1871663" y="1879600"/>
          <p14:tracePt t="131023" x="1865313" y="1893888"/>
          <p14:tracePt t="131040" x="1851025" y="1900238"/>
          <p14:tracePt t="131057" x="1836738" y="1908175"/>
          <p14:tracePt t="131074" x="1822450" y="1908175"/>
          <p14:tracePt t="131091" x="1800225" y="1922463"/>
          <p14:tracePt t="131110" x="1765300" y="1936750"/>
          <p14:tracePt t="131126" x="1757363" y="1951038"/>
          <p14:tracePt t="131142" x="1751013" y="1951038"/>
          <p14:tracePt t="131176" x="1736725" y="1951038"/>
          <p14:tracePt t="131274" x="1736725" y="1943100"/>
          <p14:tracePt t="131306" x="1736725" y="1936750"/>
          <p14:tracePt t="131322" x="1736725" y="1908175"/>
          <p14:tracePt t="131331" x="1736725" y="1885950"/>
          <p14:tracePt t="131336" x="1736725" y="1871663"/>
          <p14:tracePt t="131345" x="1736725" y="1843088"/>
          <p14:tracePt t="131362" x="1765300" y="1771650"/>
          <p14:tracePt t="131379" x="1771650" y="1714500"/>
          <p14:tracePt t="131396" x="1779588" y="1679575"/>
          <p14:tracePt t="131413" x="1779588" y="1657350"/>
          <p14:tracePt t="131430" x="1785938" y="1651000"/>
          <p14:tracePt t="131446" x="1793875" y="1643063"/>
          <p14:tracePt t="131480" x="1800225" y="1622425"/>
          <p14:tracePt t="131498" x="1808163" y="1585913"/>
          <p14:tracePt t="131515" x="1808163" y="1522413"/>
          <p14:tracePt t="131532" x="1814513" y="1485900"/>
          <p14:tracePt t="131549" x="1822450" y="1436688"/>
          <p14:tracePt t="131565" x="1828800" y="1428750"/>
          <p14:tracePt t="131582" x="1828800" y="1414463"/>
          <p14:tracePt t="131599" x="1836738" y="1414463"/>
          <p14:tracePt t="131618" x="1843088" y="1414463"/>
          <p14:tracePt t="131651" x="1865313" y="1393825"/>
          <p14:tracePt t="131667" x="1879600" y="1365250"/>
          <p14:tracePt t="131684" x="1900238" y="1336675"/>
          <p14:tracePt t="131701" x="1900238" y="1314450"/>
          <p14:tracePt t="131798" x="1900238" y="1322388"/>
          <p14:tracePt t="131823" x="1900238" y="1328738"/>
          <p14:tracePt t="131861" x="1893888" y="1328738"/>
          <p14:tracePt t="132180" x="1885950" y="1343025"/>
          <p14:tracePt t="132189" x="1885950" y="1357313"/>
          <p14:tracePt t="132197" x="1885950" y="1371600"/>
          <p14:tracePt t="132209" x="1885950" y="1379538"/>
          <p14:tracePt t="132226" x="1885950" y="1385888"/>
          <p14:tracePt t="132244" x="1885950" y="1408113"/>
          <p14:tracePt t="132260" x="1885950" y="1414463"/>
          <p14:tracePt t="132294" x="1885950" y="1436688"/>
          <p14:tracePt t="132310" x="1885950" y="1465263"/>
          <p14:tracePt t="132327" x="1885950" y="1500188"/>
          <p14:tracePt t="132347" x="1885950" y="1528763"/>
          <p14:tracePt t="132363" x="1885950" y="1543050"/>
          <p14:tracePt t="132378" x="1885950" y="1571625"/>
          <p14:tracePt t="132395" x="1885950" y="1600200"/>
          <p14:tracePt t="132412" x="1885950" y="1622425"/>
          <p14:tracePt t="132429" x="1871663" y="1665288"/>
          <p14:tracePt t="132446" x="1871663" y="1700213"/>
          <p14:tracePt t="132463" x="1871663" y="1714500"/>
          <p14:tracePt t="132481" x="1871663" y="1736725"/>
          <p14:tracePt t="132498" x="1871663" y="1743075"/>
          <p14:tracePt t="132515" x="1871663" y="1771650"/>
          <p14:tracePt t="132531" x="1871663" y="1779588"/>
          <p14:tracePt t="132548" x="1871663" y="1793875"/>
          <p14:tracePt t="132565" x="1871663" y="1800225"/>
          <p14:tracePt t="132582" x="1871663" y="1808163"/>
          <p14:tracePt t="132599" x="1871663" y="1822450"/>
          <p14:tracePt t="132705" x="1879600" y="1822450"/>
          <p14:tracePt t="132713" x="1879600" y="1800225"/>
          <p14:tracePt t="132721" x="1893888" y="1779588"/>
          <p14:tracePt t="132736" x="1928813" y="1700213"/>
          <p14:tracePt t="132753" x="1965325" y="1608138"/>
          <p14:tracePt t="132769" x="1979613" y="1536700"/>
          <p14:tracePt t="132786" x="1979613" y="1479550"/>
          <p14:tracePt t="132802" x="1979613" y="1457325"/>
          <p14:tracePt t="132819" x="1979613" y="1443038"/>
          <p14:tracePt t="132886" x="1979613" y="1436688"/>
          <p14:tracePt t="132894" x="1979613" y="1422400"/>
          <p14:tracePt t="132907" x="1979613" y="1408113"/>
          <p14:tracePt t="132921" x="1979613" y="1400175"/>
          <p14:tracePt t="133111" x="1979613" y="1393825"/>
          <p14:tracePt t="133182" x="1965325" y="1393825"/>
          <p14:tracePt t="133205" x="1965325" y="1408113"/>
          <p14:tracePt t="133222" x="1957388" y="1414463"/>
          <p14:tracePt t="133234" x="1957388" y="1422400"/>
          <p14:tracePt t="133242" x="1957388" y="1428750"/>
          <p14:tracePt t="133259" x="1957388" y="1457325"/>
          <p14:tracePt t="133276" x="1957388" y="1471613"/>
          <p14:tracePt t="133442" x="1951038" y="1471613"/>
          <p14:tracePt t="133446" x="1951038" y="1465263"/>
          <p14:tracePt t="133467" x="1951038" y="1457325"/>
          <p14:tracePt t="133481" x="1951038" y="1443038"/>
          <p14:tracePt t="133550" x="1943100" y="1443038"/>
          <p14:tracePt t="133564" x="1936750" y="1443038"/>
          <p14:tracePt t="133580" x="1922463" y="1450975"/>
          <p14:tracePt t="133588" x="1922463" y="1465263"/>
          <p14:tracePt t="133599" x="1908175" y="1471613"/>
          <p14:tracePt t="133617" x="1900238" y="1500188"/>
          <p14:tracePt t="133634" x="1900238" y="1514475"/>
          <p14:tracePt t="133649" x="1893888" y="1522413"/>
          <p14:tracePt t="133853" x="1893888" y="1514475"/>
          <p14:tracePt t="133861" x="1900238" y="1508125"/>
          <p14:tracePt t="133869" x="1900238" y="1500188"/>
          <p14:tracePt t="133886" x="1900238" y="1479550"/>
          <p14:tracePt t="133904" x="1900238" y="1471613"/>
          <p14:tracePt t="133977" x="1900238" y="1485900"/>
          <p14:tracePt t="133994" x="1900238" y="1500188"/>
          <p14:tracePt t="134000" x="1900238" y="1508125"/>
          <p14:tracePt t="134009" x="1900238" y="1522413"/>
          <p14:tracePt t="134321" x="1900238" y="1528763"/>
          <p14:tracePt t="134330" x="1900238" y="1543050"/>
          <p14:tracePt t="134337" x="1900238" y="1571625"/>
          <p14:tracePt t="134345" x="1900238" y="1585913"/>
          <p14:tracePt t="134361" x="1900238" y="1628775"/>
          <p14:tracePt t="134378" x="1900238" y="1679575"/>
          <p14:tracePt t="134394" x="1900238" y="1714500"/>
          <p14:tracePt t="134411" x="1893888" y="1757363"/>
          <p14:tracePt t="134428" x="1885950" y="1814513"/>
          <p14:tracePt t="134447" x="1885950" y="1914525"/>
          <p14:tracePt t="134462" x="1885950" y="1979613"/>
          <p14:tracePt t="134479" x="1879600" y="2071688"/>
          <p14:tracePt t="134497" x="1871663" y="2171700"/>
          <p14:tracePt t="134513" x="1871663" y="2228850"/>
          <p14:tracePt t="134530" x="1857375" y="2265363"/>
          <p14:tracePt t="134549" x="1828800" y="2314575"/>
          <p14:tracePt t="134565" x="1785938" y="2351088"/>
          <p14:tracePt t="134581" x="1751013" y="2371725"/>
          <p14:tracePt t="134598" x="1736725" y="2393950"/>
          <p14:tracePt t="134615" x="1722438" y="2422525"/>
          <p14:tracePt t="134634" x="1714500" y="2457450"/>
          <p14:tracePt t="134650" x="1700213" y="2479675"/>
          <p14:tracePt t="134668" x="1679575" y="2493963"/>
          <p14:tracePt t="134684" x="1665288" y="2500313"/>
          <p14:tracePt t="134701" x="1657350" y="2508250"/>
          <p14:tracePt t="134718" x="1636713" y="2528888"/>
          <p14:tracePt t="134735" x="1579563" y="2551113"/>
          <p14:tracePt t="134751" x="1528763" y="2579688"/>
          <p14:tracePt t="134767" x="1493838" y="2614613"/>
          <p14:tracePt t="134784" x="1465263" y="2628900"/>
          <p14:tracePt t="134802" x="1450975" y="2636838"/>
          <p14:tracePt t="134818" x="1443038" y="2643188"/>
          <p14:tracePt t="134835" x="1422400" y="2651125"/>
          <p14:tracePt t="134852" x="1400175" y="2651125"/>
          <p14:tracePt t="134869" x="1385888" y="2657475"/>
          <p14:tracePt t="134886" x="1371600" y="2657475"/>
          <p14:tracePt t="134903" x="1350963" y="2679700"/>
          <p14:tracePt t="134920" x="1328738" y="2679700"/>
          <p14:tracePt t="134937" x="1314450" y="2700338"/>
          <p14:tracePt t="134954" x="1308100" y="2700338"/>
          <p14:tracePt t="135291" x="1314450" y="2700338"/>
          <p14:tracePt t="135298" x="1314450" y="2693988"/>
          <p14:tracePt t="135309" x="1322388" y="2686050"/>
          <p14:tracePt t="135327" x="1336675" y="2651125"/>
          <p14:tracePt t="135344" x="1357313" y="2586038"/>
          <p14:tracePt t="135360" x="1385888" y="2528888"/>
          <p14:tracePt t="135377" x="1400175" y="2457450"/>
          <p14:tracePt t="135395" x="1422400" y="2379663"/>
          <p14:tracePt t="135411" x="1436688" y="2279650"/>
          <p14:tracePt t="135430" x="1436688" y="2157413"/>
          <p14:tracePt t="135447" x="1422400" y="2085975"/>
          <p14:tracePt t="135463" x="1422400" y="2079625"/>
          <p14:tracePt t="135482" x="1414463" y="2057400"/>
          <p14:tracePt t="135497" x="1414463" y="2043113"/>
          <p14:tracePt t="135513" x="1414463" y="2036763"/>
          <p14:tracePt t="135532" x="1408113" y="1985963"/>
          <p14:tracePt t="135548" x="1393825" y="1943100"/>
          <p14:tracePt t="135565" x="1385888" y="1914525"/>
          <p14:tracePt t="135582" x="1385888" y="1900238"/>
          <p14:tracePt t="135599" x="1379538" y="1893888"/>
          <p14:tracePt t="135615" x="1371600" y="1871663"/>
          <p14:tracePt t="135632" x="1371600" y="1851025"/>
          <p14:tracePt t="135698" x="1371600" y="1843088"/>
          <p14:tracePt t="135722" x="1371600" y="1828800"/>
          <p14:tracePt t="135728" x="1371600" y="1814513"/>
          <p14:tracePt t="135743" x="1371600" y="1800225"/>
          <p14:tracePt t="135760" x="1371600" y="1793875"/>
          <p14:tracePt t="135792" x="1379538" y="1793875"/>
          <p14:tracePt t="135803" x="1393825" y="1793875"/>
          <p14:tracePt t="135810" x="1422400" y="1793875"/>
          <p14:tracePt t="135818" x="1457325" y="1793875"/>
          <p14:tracePt t="135836" x="1657350" y="1808163"/>
          <p14:tracePt t="135852" x="1714500" y="1808163"/>
          <p14:tracePt t="135869" x="1743075" y="1785938"/>
          <p14:tracePt t="135886" x="1751013" y="1779588"/>
          <p14:tracePt t="136009" x="1771650" y="1779588"/>
          <p14:tracePt t="136017" x="1793875" y="1779588"/>
          <p14:tracePt t="136025" x="1800225" y="1779588"/>
          <p14:tracePt t="136038" x="1828800" y="1771650"/>
          <p14:tracePt t="136055" x="1865313" y="1751013"/>
          <p14:tracePt t="136073" x="1879600" y="1743075"/>
          <p14:tracePt t="136090" x="1885950" y="1736725"/>
          <p14:tracePt t="136107" x="1893888" y="1736725"/>
          <p14:tracePt t="136123" x="1900238" y="1736725"/>
          <p14:tracePt t="136144" x="1908175" y="1736725"/>
          <p14:tracePt t="136767" x="1908175" y="1743075"/>
          <p14:tracePt t="136845" x="1908175" y="1751013"/>
          <p14:tracePt t="136877" x="1908175" y="1757363"/>
          <p14:tracePt t="136891" x="1908175" y="1765300"/>
          <p14:tracePt t="136906" x="1908175" y="1771650"/>
          <p14:tracePt t="136914" x="1908175" y="1779588"/>
          <p14:tracePt t="136923" x="1900238" y="1779588"/>
          <p14:tracePt t="136936" x="1893888" y="1785938"/>
          <p14:tracePt t="136954" x="1893888" y="1814513"/>
          <p14:tracePt t="137090" x="1893888" y="1822450"/>
          <p14:tracePt t="137804" x="1893888" y="1828800"/>
          <p14:tracePt t="138792" x="1893888" y="1836738"/>
          <p14:tracePt t="138955" x="1893888" y="1843088"/>
          <p14:tracePt t="138995" x="1885950" y="1851025"/>
          <p14:tracePt t="139024" x="1885950" y="1857375"/>
          <p14:tracePt t="139087" x="1893888" y="1857375"/>
          <p14:tracePt t="139095" x="1893888" y="1865313"/>
          <p14:tracePt t="139105" x="1893888" y="1871663"/>
          <p14:tracePt t="139122" x="1893888" y="1900238"/>
          <p14:tracePt t="139139" x="1893888" y="1908175"/>
          <p14:tracePt t="139219" x="1885950" y="1908175"/>
          <p14:tracePt t="139227" x="1879600" y="1908175"/>
          <p14:tracePt t="139234" x="1871663" y="1908175"/>
          <p14:tracePt t="139283" x="1865313" y="1914525"/>
          <p14:tracePt t="139289" x="1857375" y="1914525"/>
          <p14:tracePt t="139305" x="1851025" y="1914525"/>
          <p14:tracePt t="139329" x="1836738" y="1914525"/>
          <p14:tracePt t="139338" x="1828800" y="1914525"/>
          <p14:tracePt t="139346" x="1822450" y="1914525"/>
          <p14:tracePt t="139370" x="1814513" y="1914525"/>
          <p14:tracePt t="139379" x="1814513" y="1922463"/>
          <p14:tracePt t="139393" x="1808163" y="1922463"/>
          <p14:tracePt t="139410" x="1771650" y="1928813"/>
          <p14:tracePt t="139427" x="1736725" y="1936750"/>
          <p14:tracePt t="139444" x="1708150" y="1951038"/>
          <p14:tracePt t="139460" x="1679575" y="1965325"/>
          <p14:tracePt t="139478" x="1657350" y="1971675"/>
          <p14:tracePt t="139494" x="1643063" y="1979613"/>
          <p14:tracePt t="139512" x="1636713" y="1993900"/>
          <p14:tracePt t="139529" x="1628775" y="2000250"/>
          <p14:tracePt t="139547" x="1614488" y="2022475"/>
          <p14:tracePt t="139564" x="1600200" y="2036763"/>
          <p14:tracePt t="139581" x="1593850" y="2057400"/>
          <p14:tracePt t="139597" x="1593850" y="2065338"/>
          <p14:tracePt t="139613" x="1585913" y="2108200"/>
          <p14:tracePt t="139630" x="1585913" y="2136775"/>
          <p14:tracePt t="139647" x="1579563" y="2171700"/>
          <p14:tracePt t="139666" x="1579563" y="2193925"/>
          <p14:tracePt t="139683" x="1579563" y="2208213"/>
          <p14:tracePt t="139699" x="1579563" y="2214563"/>
          <p14:tracePt t="139822" x="1579563" y="2228850"/>
          <p14:tracePt t="139830" x="1579563" y="2236788"/>
          <p14:tracePt t="139838" x="1579563" y="2243138"/>
          <p14:tracePt t="139851" x="1585913" y="2265363"/>
          <p14:tracePt t="139868" x="1593850" y="2279650"/>
          <p14:tracePt t="139885" x="1593850" y="2293938"/>
          <p14:tracePt t="139902" x="1593850" y="2314575"/>
          <p14:tracePt t="139918" x="1593850" y="2336800"/>
          <p14:tracePt t="139935" x="1593850" y="2357438"/>
          <p14:tracePt t="139952" x="1593850" y="2386013"/>
          <p14:tracePt t="139971" x="1565275" y="2451100"/>
          <p14:tracePt t="139977" x="1565275" y="2457450"/>
          <p14:tracePt t="139986" x="1550988" y="2465388"/>
          <p14:tracePt t="140003" x="1550988" y="2471738"/>
          <p14:tracePt t="140020" x="1550988" y="2486025"/>
          <p14:tracePt t="140037" x="1543050" y="2486025"/>
          <p14:tracePt t="140054" x="1543050" y="2493963"/>
          <p14:tracePt t="140072" x="1543050" y="2514600"/>
          <p14:tracePt t="140090" x="1543050" y="2528888"/>
          <p14:tracePt t="140105" x="1536700" y="2543175"/>
          <p14:tracePt t="140122" x="1528763" y="2557463"/>
          <p14:tracePt t="140138" x="1528763" y="2571750"/>
          <p14:tracePt t="140155" x="1514475" y="2586038"/>
          <p14:tracePt t="140191" x="1508125" y="2600325"/>
          <p14:tracePt t="140208" x="1493838" y="2614613"/>
          <p14:tracePt t="140224" x="1479550" y="2628900"/>
          <p14:tracePt t="140226" x="1479550" y="2643188"/>
          <p14:tracePt t="140241" x="1465263" y="2643188"/>
          <p14:tracePt t="140257" x="1457325" y="2665413"/>
          <p14:tracePt t="140275" x="1443038" y="2671763"/>
          <p14:tracePt t="140305" x="1436688" y="2671763"/>
          <p14:tracePt t="140329" x="1436688" y="2679700"/>
          <p14:tracePt t="140336" x="1428750" y="2679700"/>
          <p14:tracePt t="140354" x="1422400" y="2679700"/>
          <p14:tracePt t="140363" x="1422400" y="2686050"/>
          <p14:tracePt t="140376" x="1400175" y="2686050"/>
          <p14:tracePt t="140393" x="1385888" y="2693988"/>
          <p14:tracePt t="140409" x="1379538" y="2700338"/>
          <p14:tracePt t="140517" x="1379538" y="2693988"/>
          <p14:tracePt t="140555" x="1379538" y="2686050"/>
          <p14:tracePt t="140572" x="1385888" y="2686050"/>
          <p14:tracePt t="140578" x="1393825" y="2679700"/>
          <p14:tracePt t="140586" x="1400175" y="2679700"/>
          <p14:tracePt t="140596" x="1408113" y="2679700"/>
          <p14:tracePt t="140613" x="1422400" y="2671763"/>
          <p14:tracePt t="140630" x="1428750" y="2671763"/>
          <p14:tracePt t="140664" x="1428750" y="2665413"/>
          <p14:tracePt t="141011" x="1428750" y="2671763"/>
          <p14:tracePt t="141026" x="1428750" y="2679700"/>
          <p14:tracePt t="141042" x="1428750" y="2686050"/>
          <p14:tracePt t="141087" x="1422400" y="2686050"/>
          <p14:tracePt t="141103" x="1414463" y="2693988"/>
          <p14:tracePt t="141109" x="1408113" y="2714625"/>
          <p14:tracePt t="141121" x="1400175" y="2714625"/>
          <p14:tracePt t="141138" x="1385888" y="2736850"/>
          <p14:tracePt t="141155" x="1379538" y="2757488"/>
          <p14:tracePt t="141172" x="1365250" y="2765425"/>
          <p14:tracePt t="141189" x="1365250" y="2771775"/>
          <p14:tracePt t="141222" x="1365250" y="2779713"/>
          <p14:tracePt t="141244" x="1357313" y="2779713"/>
          <p14:tracePt t="141260" x="1357313" y="2786063"/>
          <p14:tracePt t="141273" x="1343025" y="2786063"/>
          <p14:tracePt t="141290" x="1322388" y="2794000"/>
          <p14:tracePt t="141307" x="1300163" y="2814638"/>
          <p14:tracePt t="141341" x="1293813" y="2822575"/>
          <p14:tracePt t="141617" x="1293813" y="2828925"/>
          <p14:tracePt t="141625" x="1300163" y="2836863"/>
          <p14:tracePt t="141642" x="1300163" y="2843213"/>
          <p14:tracePt t="141651" x="1300163" y="2851150"/>
          <p14:tracePt t="141667" x="1300163" y="2865438"/>
          <p14:tracePt t="141680" x="1300163" y="2894013"/>
          <p14:tracePt t="141697" x="1300163" y="2908300"/>
          <p14:tracePt t="141714" x="1300163" y="2914650"/>
          <p14:tracePt t="141821" x="1300163" y="2922588"/>
          <p14:tracePt t="141836" x="1300163" y="2928938"/>
          <p14:tracePt t="141844" x="1293813" y="2928938"/>
          <p14:tracePt t="141985" x="1293813" y="2922588"/>
          <p14:tracePt t="142001" x="1300163" y="2922588"/>
          <p14:tracePt t="142009" x="1300163" y="2914650"/>
          <p14:tracePt t="142031" x="1300163" y="2908300"/>
          <p14:tracePt t="142047" x="1308100" y="2900363"/>
          <p14:tracePt t="142080" x="1308100" y="2894013"/>
          <p14:tracePt t="142088" x="1314450" y="2894013"/>
          <p14:tracePt t="142120" x="1328738" y="2894013"/>
          <p14:tracePt t="142135" x="1336675" y="2894013"/>
          <p14:tracePt t="142142" x="1343025" y="2894013"/>
          <p14:tracePt t="142156" x="1379538" y="2871788"/>
          <p14:tracePt t="142172" x="1408113" y="2871788"/>
          <p14:tracePt t="142189" x="1450975" y="2871788"/>
          <p14:tracePt t="142205" x="1471613" y="2871788"/>
          <p14:tracePt t="142224" x="1500188" y="2871788"/>
          <p14:tracePt t="142240" x="1522413" y="2871788"/>
          <p14:tracePt t="142257" x="1565275" y="2871788"/>
          <p14:tracePt t="142274" x="1579563" y="2865438"/>
          <p14:tracePt t="142290" x="1593850" y="2865438"/>
          <p14:tracePt t="142307" x="1600200" y="2865438"/>
          <p14:tracePt t="142407" x="1600200" y="2857500"/>
          <p14:tracePt t="142433" x="1593850" y="2857500"/>
          <p14:tracePt t="142439" x="1585913" y="2857500"/>
          <p14:tracePt t="142455" x="1579563" y="2857500"/>
          <p14:tracePt t="142462" x="1557338" y="2857500"/>
          <p14:tracePt t="142477" x="1522413" y="2857500"/>
          <p14:tracePt t="142494" x="1457325" y="2851150"/>
          <p14:tracePt t="142511" x="1408113" y="2828925"/>
          <p14:tracePt t="142528" x="1371600" y="2828925"/>
          <p14:tracePt t="142544" x="1350963" y="2822575"/>
          <p14:tracePt t="142561" x="1350963" y="2814638"/>
          <p14:tracePt t="142702" x="1365250" y="2814638"/>
          <p14:tracePt t="142710" x="1385888" y="2814638"/>
          <p14:tracePt t="142718" x="1408113" y="2814638"/>
          <p14:tracePt t="142731" x="1422400" y="2814638"/>
          <p14:tracePt t="142748" x="1436688" y="2808288"/>
          <p14:tracePt t="142852" x="1443038" y="2808288"/>
          <p14:tracePt t="142868" x="1450975" y="2800350"/>
          <p14:tracePt t="143031" x="1443038" y="2800350"/>
          <p14:tracePt t="143039" x="1436688" y="2800350"/>
          <p14:tracePt t="143047" x="1422400" y="2800350"/>
          <p14:tracePt t="143057" x="1408113" y="2800350"/>
          <p14:tracePt t="143069" x="1350963" y="2800350"/>
          <p14:tracePt t="143087" x="1300163" y="2800350"/>
          <p14:tracePt t="143104" x="1271588" y="2800350"/>
          <p14:tracePt t="143121" x="1265238" y="2800350"/>
          <p14:tracePt t="143486" x="1271588" y="2800350"/>
          <p14:tracePt t="143493" x="1285875" y="2800350"/>
          <p14:tracePt t="143504" x="1314450" y="2794000"/>
          <p14:tracePt t="143512" x="1336675" y="2786063"/>
          <p14:tracePt t="143527" x="1371600" y="2786063"/>
          <p14:tracePt t="143544" x="1414463" y="2786063"/>
          <p14:tracePt t="143561" x="1436688" y="2786063"/>
          <p14:tracePt t="143578" x="1450975" y="2786063"/>
          <p14:tracePt t="143595" x="1457325" y="2786063"/>
          <p14:tracePt t="143618" x="1465263" y="2786063"/>
          <p14:tracePt t="143629" x="1471613" y="2786063"/>
          <p14:tracePt t="143650" x="1479550" y="2779713"/>
          <p14:tracePt t="143663" x="1493838" y="2779713"/>
          <p14:tracePt t="143679" x="1500188" y="2779713"/>
          <p14:tracePt t="143718" x="1508125" y="2779713"/>
          <p14:tracePt t="144312" x="1514475" y="2779713"/>
          <p14:tracePt t="144320" x="1522413" y="2779713"/>
          <p14:tracePt t="144344" x="1528763" y="2779713"/>
          <p14:tracePt t="144366" x="1536700" y="2779713"/>
          <p14:tracePt t="144374" x="1543050" y="2779713"/>
          <p14:tracePt t="144382" x="1550988" y="2771775"/>
          <p14:tracePt t="144391" x="1565275" y="2765425"/>
          <p14:tracePt t="144408" x="1585913" y="2757488"/>
          <p14:tracePt t="144425" x="1614488" y="2736850"/>
          <p14:tracePt t="144442" x="1643063" y="2728913"/>
          <p14:tracePt t="144461" x="1671638" y="2714625"/>
          <p14:tracePt t="144477" x="1693863" y="2714625"/>
          <p14:tracePt t="144494" x="1728788" y="2679700"/>
          <p14:tracePt t="144510" x="1757363" y="2636838"/>
          <p14:tracePt t="144527" x="1800225" y="2579688"/>
          <p14:tracePt t="144544" x="1828800" y="2528888"/>
          <p14:tracePt t="144562" x="1865313" y="2500313"/>
          <p14:tracePt t="144578" x="1865313" y="2493963"/>
          <p14:tracePt t="144596" x="1871663" y="2486025"/>
          <p14:tracePt t="144613" x="1879600" y="2465388"/>
          <p14:tracePt t="144629" x="1885950" y="2443163"/>
          <p14:tracePt t="144646" x="1893888" y="2414588"/>
          <p14:tracePt t="144664" x="1908175" y="2379663"/>
          <p14:tracePt t="144681" x="1914525" y="2343150"/>
          <p14:tracePt t="144698" x="1936750" y="2300288"/>
          <p14:tracePt t="144715" x="1936750" y="2265363"/>
          <p14:tracePt t="144730" x="1957388" y="2228850"/>
          <p14:tracePt t="144747" x="1957388" y="2214563"/>
          <p14:tracePt t="144764" x="1965325" y="2200275"/>
          <p14:tracePt t="144782" x="1971675" y="2193925"/>
          <p14:tracePt t="144799" x="1971675" y="2185988"/>
          <p14:tracePt t="144816" x="1979613" y="2165350"/>
          <p14:tracePt t="144833" x="1985963" y="2143125"/>
          <p14:tracePt t="144849" x="2000250" y="2108200"/>
          <p14:tracePt t="144866" x="2000250" y="2093913"/>
          <p14:tracePt t="144883" x="2000250" y="2071688"/>
          <p14:tracePt t="144901" x="2000250" y="2057400"/>
          <p14:tracePt t="144917" x="2000250" y="2051050"/>
          <p14:tracePt t="144935" x="2000250" y="2036763"/>
          <p14:tracePt t="144951" x="2000250" y="2022475"/>
          <p14:tracePt t="144967" x="2000250" y="2008188"/>
          <p14:tracePt t="144985" x="2000250" y="2000250"/>
          <p14:tracePt t="145002" x="1985963" y="1993900"/>
          <p14:tracePt t="145020" x="1985963" y="1985963"/>
          <p14:tracePt t="145037" x="1979613" y="1979613"/>
          <p14:tracePt t="145058" x="1971675" y="1971675"/>
          <p14:tracePt t="145070" x="1965325" y="1965325"/>
          <p14:tracePt t="145088" x="1957388" y="1951038"/>
          <p14:tracePt t="145105" x="1951038" y="1943100"/>
          <p14:tracePt t="145126" x="1951038" y="1936750"/>
          <p14:tracePt t="145157" x="1951038" y="1928813"/>
          <p14:tracePt t="145174" x="1951038" y="1922463"/>
          <p14:tracePt t="145181" x="1951038" y="1914525"/>
          <p14:tracePt t="145187" x="1951038" y="1908175"/>
          <p14:tracePt t="145204" x="1943100" y="1885950"/>
          <p14:tracePt t="145221" x="1943100" y="1851025"/>
          <p14:tracePt t="145239" x="1928813" y="1828800"/>
          <p14:tracePt t="145256" x="1928813" y="1800225"/>
          <p14:tracePt t="145272" x="1928813" y="1793875"/>
          <p14:tracePt t="145289" x="1922463" y="1785938"/>
          <p14:tracePt t="145306" x="1914525" y="1771650"/>
          <p14:tracePt t="145323" x="1914525" y="1765300"/>
          <p14:tracePt t="145444" x="1914525" y="1757363"/>
          <p14:tracePt t="145453" x="1908175" y="1757363"/>
          <p14:tracePt t="145467" x="1893888" y="1757363"/>
          <p14:tracePt t="145478" x="1885950" y="1757363"/>
          <p14:tracePt t="145492" x="1836738" y="1765300"/>
          <p14:tracePt t="145509" x="1808163" y="1793875"/>
          <p14:tracePt t="145526" x="1765300" y="1843088"/>
          <p14:tracePt t="145544" x="1743075" y="1871663"/>
          <p14:tracePt t="145562" x="1714500" y="1908175"/>
          <p14:tracePt t="145577" x="1700213" y="1936750"/>
          <p14:tracePt t="145594" x="1693863" y="1965325"/>
          <p14:tracePt t="145611" x="1665288" y="2022475"/>
          <p14:tracePt t="145628" x="1636713" y="2079625"/>
          <p14:tracePt t="145645" x="1614488" y="2108200"/>
          <p14:tracePt t="145665" x="1585913" y="2185988"/>
          <p14:tracePt t="145681" x="1557338" y="2271713"/>
          <p14:tracePt t="145697" x="1543050" y="2365375"/>
          <p14:tracePt t="145715" x="1536700" y="2408238"/>
          <p14:tracePt t="145731" x="1536700" y="2451100"/>
          <p14:tracePt t="145748" x="1536700" y="2486025"/>
          <p14:tracePt t="145763" x="1543050" y="2543175"/>
          <p14:tracePt t="145781" x="1543050" y="2571750"/>
          <p14:tracePt t="145798" x="1550988" y="2657475"/>
          <p14:tracePt t="145815" x="1550988" y="2728913"/>
          <p14:tracePt t="145831" x="1557338" y="2765425"/>
          <p14:tracePt t="145848" x="1571625" y="2800350"/>
          <p14:tracePt t="145865" x="1571625" y="2851150"/>
          <p14:tracePt t="145882" x="1571625" y="2865438"/>
          <p14:tracePt t="145899" x="1571625" y="2871788"/>
          <p14:tracePt t="145917" x="1571625" y="2879725"/>
          <p14:tracePt t="145978" x="1579563" y="2879725"/>
          <p14:tracePt t="145986" x="1579563" y="2857500"/>
          <p14:tracePt t="145993" x="1585913" y="2843213"/>
          <p14:tracePt t="146001" x="1585913" y="2808288"/>
          <p14:tracePt t="146018" x="1593850" y="2751138"/>
          <p14:tracePt t="146035" x="1608138" y="2671763"/>
          <p14:tracePt t="146052" x="1622425" y="2579688"/>
          <p14:tracePt t="146069" x="1643063" y="2522538"/>
          <p14:tracePt t="146086" x="1651000" y="2486025"/>
          <p14:tracePt t="146103" x="1671638" y="2422525"/>
          <p14:tracePt t="146121" x="1693863" y="2365375"/>
          <p14:tracePt t="146138" x="1728788" y="2300288"/>
          <p14:tracePt t="146153" x="1751013" y="2236788"/>
          <p14:tracePt t="146170" x="1765300" y="2171700"/>
          <p14:tracePt t="146187" x="1779588" y="2143125"/>
          <p14:tracePt t="146205" x="1793875" y="2122488"/>
          <p14:tracePt t="146221" x="1808163" y="2122488"/>
          <p14:tracePt t="146238" x="1814513" y="2114550"/>
          <p14:tracePt t="146255" x="1822450" y="2108200"/>
          <p14:tracePt t="146272" x="1843088" y="2100263"/>
          <p14:tracePt t="146289" x="1865313" y="2100263"/>
          <p14:tracePt t="146306" x="1885950" y="2079625"/>
          <p14:tracePt t="146323" x="1908175" y="2051050"/>
          <p14:tracePt t="146340" x="1928813" y="2000250"/>
          <p14:tracePt t="146357" x="1971675" y="1922463"/>
          <p14:tracePt t="146375" x="1979613" y="1871663"/>
          <p14:tracePt t="146391" x="1985963" y="1836738"/>
          <p14:tracePt t="146408" x="1993900" y="1822450"/>
          <p14:tracePt t="146469" x="1993900" y="1814513"/>
          <p14:tracePt t="146477" x="1985963" y="1808163"/>
          <p14:tracePt t="146484" x="1979613" y="1793875"/>
          <p14:tracePt t="146494" x="1971675" y="1771650"/>
          <p14:tracePt t="146510" x="1943100" y="1728788"/>
          <p14:tracePt t="146527" x="1922463" y="1679575"/>
          <p14:tracePt t="146543" x="1893888" y="1657350"/>
          <p14:tracePt t="146562" x="1885950" y="1657350"/>
          <p14:tracePt t="146658" x="1879600" y="1657350"/>
          <p14:tracePt t="146664" x="1871663" y="1657350"/>
          <p14:tracePt t="146679" x="1857375" y="1679575"/>
          <p14:tracePt t="146696" x="1828800" y="1708150"/>
          <p14:tracePt t="146713" x="1814513" y="1728788"/>
          <p14:tracePt t="146730" x="1800225" y="1743075"/>
          <p14:tracePt t="146746" x="1793875" y="1751013"/>
          <p14:tracePt t="146945" x="1793875" y="1743075"/>
          <p14:tracePt t="146964" x="1808163" y="1736725"/>
          <p14:tracePt t="146967" x="1814513" y="1736725"/>
          <p14:tracePt t="146986" x="1822450" y="1736725"/>
          <p14:tracePt t="147003" x="1828800" y="1736725"/>
          <p14:tracePt t="147019" x="1843088" y="1728788"/>
          <p14:tracePt t="147036" x="1865313" y="1728788"/>
          <p14:tracePt t="147053" x="1893888" y="1722438"/>
          <p14:tracePt t="147070" x="1922463" y="1708150"/>
          <p14:tracePt t="147088" x="1936750" y="1693863"/>
          <p14:tracePt t="147103" x="1943100" y="1693863"/>
          <p14:tracePt t="147122" x="1951038" y="1685925"/>
          <p14:tracePt t="147437" x="1951038" y="1693863"/>
          <p14:tracePt t="147453" x="1951038" y="1700213"/>
          <p14:tracePt t="147462" x="1951038" y="1708150"/>
          <p14:tracePt t="147468" x="1943100" y="1708150"/>
          <p14:tracePt t="147480" x="1943100" y="1714500"/>
          <p14:tracePt t="147510" x="1936750" y="1714500"/>
          <p14:tracePt t="147797" x="1936750" y="1708150"/>
          <p14:tracePt t="147804" x="1936750" y="1700213"/>
          <p14:tracePt t="147814" x="1928813" y="1693863"/>
          <p14:tracePt t="147830" x="1928813" y="1685925"/>
          <p14:tracePt t="147848" x="1928813" y="1679575"/>
          <p14:tracePt t="147865" x="1922463" y="1671638"/>
          <p14:tracePt t="147882" x="1922463" y="1657350"/>
          <p14:tracePt t="147899" x="1914525" y="1636713"/>
          <p14:tracePt t="147916" x="1914525" y="1622425"/>
          <p14:tracePt t="147933" x="1914525" y="1608138"/>
          <p14:tracePt t="147949" x="1914525" y="1593850"/>
          <p14:tracePt t="147967" x="1914525" y="1585913"/>
          <p14:tracePt t="147983" x="1914525" y="1579563"/>
          <p14:tracePt t="148014" x="1914525" y="1565275"/>
          <p14:tracePt t="148030" x="1914525" y="1557338"/>
          <p14:tracePt t="148038" x="1908175" y="1557338"/>
          <p14:tracePt t="148051" x="1908175" y="1550988"/>
          <p14:tracePt t="148070" x="1908175" y="1514475"/>
          <p14:tracePt t="148086" x="1908175" y="1500188"/>
          <p14:tracePt t="148329" x="1908175" y="1493838"/>
          <p14:tracePt t="148386" x="1914525" y="1493838"/>
          <p14:tracePt t="148392" x="1914525" y="1485900"/>
          <p14:tracePt t="148398" x="1914525" y="1479550"/>
          <p14:tracePt t="148413" x="1914525" y="1471613"/>
          <p14:tracePt t="148429" x="1914525" y="1465263"/>
          <p14:tracePt t="148445" x="1914525" y="1450975"/>
          <p14:tracePt t="148462" x="1914525" y="1443038"/>
          <p14:tracePt t="148478" x="1914525" y="1436688"/>
          <p14:tracePt t="148493" x="1914525" y="1408113"/>
          <p14:tracePt t="148510" x="1914525" y="1379538"/>
          <p14:tracePt t="148527" x="1908175" y="1350963"/>
          <p14:tracePt t="148544" x="1900238" y="1336675"/>
          <p14:tracePt t="148559" x="1900238" y="1322388"/>
          <p14:tracePt t="148577" x="1900238" y="1314450"/>
          <p14:tracePt t="148640" x="1900238" y="1308100"/>
          <p14:tracePt t="148653" x="1900238" y="1300163"/>
          <p14:tracePt t="148664" x="1900238" y="1293813"/>
          <p14:tracePt t="148680" x="1900238" y="1285875"/>
          <p14:tracePt t="148687" x="1900238" y="1279525"/>
          <p14:tracePt t="148696" x="1900238" y="1271588"/>
          <p14:tracePt t="149180" x="1900238" y="1265238"/>
          <p14:tracePt t="149522" x="1900238" y="1271588"/>
          <p14:tracePt t="149531" x="1900238" y="1279525"/>
          <p14:tracePt t="149542" x="1893888" y="1279525"/>
          <p14:tracePt t="149560" x="1879600" y="1293813"/>
          <p14:tracePt t="149577" x="1857375" y="1308100"/>
          <p14:tracePt t="149593" x="1836738" y="1336675"/>
          <p14:tracePt t="149610" x="1814513" y="1371600"/>
          <p14:tracePt t="149627" x="1793875" y="1408113"/>
          <p14:tracePt t="149644" x="1785938" y="1422400"/>
          <p14:tracePt t="149662" x="1771650" y="1428750"/>
          <p14:tracePt t="149678" x="1765300" y="1436688"/>
          <p14:tracePt t="149695" x="1751013" y="1443038"/>
          <p14:tracePt t="149711" x="1743075" y="1450975"/>
          <p14:tracePt t="149728" x="1728788" y="1457325"/>
          <p14:tracePt t="149747" x="1728788" y="1471613"/>
          <p14:tracePt t="149764" x="1714500" y="1485900"/>
          <p14:tracePt t="149783" x="1708150" y="1485900"/>
          <p14:tracePt t="149798" x="1708150" y="1493838"/>
          <p14:tracePt t="149814" x="1700213" y="1493838"/>
          <p14:tracePt t="149830" x="1693863" y="1500188"/>
          <p14:tracePt t="149847" x="1685925" y="1508125"/>
          <p14:tracePt t="149865" x="1685925" y="1514475"/>
          <p14:tracePt t="150733" x="1693863" y="1514475"/>
          <p14:tracePt t="150892" x="1700213" y="1514475"/>
          <p14:tracePt t="150922" x="1708150" y="1514475"/>
          <p14:tracePt t="150931" x="1714500" y="1514475"/>
          <p14:tracePt t="150939" x="1722438" y="1514475"/>
          <p14:tracePt t="151015" x="1728788" y="1528763"/>
          <p14:tracePt t="151023" x="1736725" y="1543050"/>
          <p14:tracePt t="151034" x="1736725" y="1557338"/>
          <p14:tracePt t="151050" x="1751013" y="1585913"/>
          <p14:tracePt t="151068" x="1765300" y="1608138"/>
          <p14:tracePt t="151085" x="1779588" y="1614488"/>
          <p14:tracePt t="151101" x="1793875" y="1636713"/>
          <p14:tracePt t="151118" x="1800225" y="1651000"/>
          <p14:tracePt t="151135" x="1800225" y="1665288"/>
          <p14:tracePt t="151152" x="1814513" y="1693863"/>
          <p14:tracePt t="151169" x="1822450" y="1728788"/>
          <p14:tracePt t="151170" x="1822450" y="1751013"/>
          <p14:tracePt t="151186" x="1843088" y="1779588"/>
          <p14:tracePt t="151202" x="1851025" y="1814513"/>
          <p14:tracePt t="151219" x="1851025" y="1857375"/>
          <p14:tracePt t="151236" x="1857375" y="1879600"/>
          <p14:tracePt t="151253" x="1865313" y="1893888"/>
          <p14:tracePt t="151270" x="1871663" y="1922463"/>
          <p14:tracePt t="151287" x="1879600" y="1936750"/>
          <p14:tracePt t="151305" x="1885950" y="1951038"/>
          <p14:tracePt t="151321" x="1893888" y="1971675"/>
          <p14:tracePt t="151338" x="1893888" y="1979613"/>
          <p14:tracePt t="151355" x="1900238" y="2000250"/>
          <p14:tracePt t="151372" x="1914525" y="2014538"/>
          <p14:tracePt t="151389" x="1922463" y="2028825"/>
          <p14:tracePt t="151568" x="1922463" y="2036763"/>
          <p14:tracePt t="151601" x="1928813" y="2036763"/>
          <p14:tracePt t="151625" x="1936750" y="2036763"/>
          <p14:tracePt t="152180" x="1943100" y="2036763"/>
          <p14:tracePt t="152224" x="1943100" y="2043113"/>
          <p14:tracePt t="152407" x="1943100" y="2051050"/>
          <p14:tracePt t="152428" x="1943100" y="2057400"/>
          <p14:tracePt t="152454" x="1943100" y="2065338"/>
          <p14:tracePt t="152546" x="1943100" y="2071688"/>
          <p14:tracePt t="152556" x="1943100" y="2079625"/>
          <p14:tracePt t="152571" x="1943100" y="2085975"/>
          <p14:tracePt t="152586" x="1943100" y="2093913"/>
          <p14:tracePt t="152602" x="1943100" y="2100263"/>
          <p14:tracePt t="152779" x="1943100" y="2108200"/>
          <p14:tracePt t="152811" x="1943100" y="2114550"/>
          <p14:tracePt t="152875" x="1943100" y="2122488"/>
          <p14:tracePt t="154726" x="1957388" y="2085975"/>
          <p14:tracePt t="154733" x="1971675" y="2057400"/>
          <p14:tracePt t="154744" x="1993900" y="2022475"/>
          <p14:tracePt t="154762" x="2000250" y="1957388"/>
          <p14:tracePt t="154779" x="2000250" y="1914525"/>
          <p14:tracePt t="154796" x="2000250" y="1900238"/>
          <p14:tracePt t="154813" x="2000250" y="1893888"/>
          <p14:tracePt t="154883" x="2000250" y="1879600"/>
          <p14:tracePt t="154890" x="2000250" y="1857375"/>
          <p14:tracePt t="154899" x="2000250" y="1828800"/>
          <p14:tracePt t="154914" x="1993900" y="1785938"/>
          <p14:tracePt t="154932" x="1993900" y="1743075"/>
          <p14:tracePt t="154948" x="1993900" y="1728788"/>
          <p14:tracePt t="154964" x="1993900" y="1714500"/>
          <p14:tracePt t="154983" x="1993900" y="1708150"/>
          <p14:tracePt t="155014" x="1985963" y="1700213"/>
          <p14:tracePt t="155022" x="1979613" y="1693863"/>
          <p14:tracePt t="155031" x="1979613" y="1679575"/>
          <p14:tracePt t="155049" x="1957388" y="1643063"/>
          <p14:tracePt t="155066" x="1936750" y="1593850"/>
          <p14:tracePt t="155083" x="1922463" y="1550988"/>
          <p14:tracePt t="155100" x="1914525" y="1543050"/>
          <p14:tracePt t="155117" x="1908175" y="1536700"/>
          <p14:tracePt t="155211" x="1900238" y="1528763"/>
          <p14:tracePt t="155217" x="1900238" y="1522413"/>
          <p14:tracePt t="155225" x="1900238" y="1500188"/>
          <p14:tracePt t="155235" x="1893888" y="1500188"/>
          <p14:tracePt t="155538" x="1885950" y="1500188"/>
          <p14:tracePt t="155546" x="1885950" y="1508125"/>
          <p14:tracePt t="155560" x="1879600" y="1528763"/>
          <p14:tracePt t="155576" x="1879600" y="1543050"/>
          <p14:tracePt t="155592" x="1865313" y="1579563"/>
          <p14:tracePt t="155609" x="1865313" y="1608138"/>
          <p14:tracePt t="155625" x="1857375" y="1643063"/>
          <p14:tracePt t="155642" x="1843088" y="1671638"/>
          <p14:tracePt t="155660" x="1822450" y="1714500"/>
          <p14:tracePt t="155675" x="1814513" y="1743075"/>
          <p14:tracePt t="155678" x="1808163" y="1743075"/>
          <p14:tracePt t="155692" x="1785938" y="1757363"/>
          <p14:tracePt t="155711" x="1779588" y="1771650"/>
          <p14:tracePt t="155728" x="1765300" y="1779588"/>
          <p14:tracePt t="155744" x="1751013" y="1793875"/>
          <p14:tracePt t="155760" x="1743075" y="1808163"/>
          <p14:tracePt t="155778" x="1736725" y="1808163"/>
          <p14:tracePt t="156024" x="1728788" y="1800225"/>
          <p14:tracePt t="156031" x="1728788" y="1793875"/>
          <p14:tracePt t="156046" x="1728788" y="1779588"/>
          <p14:tracePt t="156060" x="1728788" y="1771650"/>
          <p14:tracePt t="156069" x="1728788" y="1765300"/>
          <p14:tracePt t="156083" x="1728788" y="1751013"/>
          <p14:tracePt t="156099" x="1714500" y="1685925"/>
          <p14:tracePt t="156116" x="1708150" y="1643063"/>
          <p14:tracePt t="156135" x="1685925" y="1579563"/>
          <p14:tracePt t="156153" x="1679575" y="1565275"/>
          <p14:tracePt t="156169" x="1671638" y="1557338"/>
          <p14:tracePt t="156201" x="1671638" y="1543050"/>
          <p14:tracePt t="156218" x="1671638" y="1528763"/>
          <p14:tracePt t="156235" x="1671638" y="1514475"/>
          <p14:tracePt t="156252" x="1671638" y="1485900"/>
          <p14:tracePt t="156269" x="1671638" y="1471613"/>
          <p14:tracePt t="156286" x="1671638" y="1443038"/>
          <p14:tracePt t="156303" x="1665288" y="1436688"/>
          <p14:tracePt t="156320" x="1665288" y="1428750"/>
          <p14:tracePt t="156336" x="1665288" y="1422400"/>
          <p14:tracePt t="156353" x="1665288" y="1414463"/>
          <p14:tracePt t="156428" x="1665288" y="1422400"/>
          <p14:tracePt t="156436" x="1665288" y="1428750"/>
          <p14:tracePt t="156450" x="1665288" y="1436688"/>
          <p14:tracePt t="156458" x="1665288" y="1443038"/>
          <p14:tracePt t="156472" x="1657350" y="1450975"/>
          <p14:tracePt t="156493" x="1657350" y="1457325"/>
          <p14:tracePt t="156671" x="1665288" y="1457325"/>
          <p14:tracePt t="156778" x="1671638" y="1457325"/>
          <p14:tracePt t="156786" x="1679575" y="1457325"/>
          <p14:tracePt t="156795" x="1700213" y="1457325"/>
          <p14:tracePt t="156811" x="1722438" y="1457325"/>
          <p14:tracePt t="156828" x="1751013" y="1457325"/>
          <p14:tracePt t="156845" x="1771650" y="1450975"/>
          <p14:tracePt t="156861" x="1785938" y="1443038"/>
          <p14:tracePt t="156879" x="1808163" y="1436688"/>
          <p14:tracePt t="156915" x="1808163" y="1428750"/>
          <p14:tracePt t="156969" x="1808163" y="1422400"/>
          <p14:tracePt t="156973" x="1814513" y="1414463"/>
          <p14:tracePt t="156984" x="1814513" y="1408113"/>
          <p14:tracePt t="156997" x="1822450" y="1393825"/>
          <p14:tracePt t="157014" x="1828800" y="1371600"/>
          <p14:tracePt t="157031" x="1836738" y="1365250"/>
          <p14:tracePt t="157050" x="1836738" y="1357313"/>
          <p14:tracePt t="157067" x="1843088" y="1350963"/>
          <p14:tracePt t="157133" x="1843088" y="1343025"/>
          <p14:tracePt t="157147" x="1851025" y="1343025"/>
          <p14:tracePt t="157286" x="1851025" y="1350963"/>
          <p14:tracePt t="157294" x="1851025" y="1357313"/>
          <p14:tracePt t="157624" x="1851025" y="1365250"/>
          <p14:tracePt t="157727" x="1851025" y="1357313"/>
          <p14:tracePt t="157734" x="1865313" y="1357313"/>
          <p14:tracePt t="157743" x="1865313" y="1350963"/>
          <p14:tracePt t="157760" x="1871663" y="1343025"/>
          <p14:tracePt t="157777" x="1871663" y="1328738"/>
          <p14:tracePt t="157794" x="1879600" y="1328738"/>
          <p14:tracePt t="158094" x="1879600" y="1343025"/>
          <p14:tracePt t="158279" x="1879600" y="1350963"/>
          <p14:tracePt t="158287" x="1879600" y="1357313"/>
          <p14:tracePt t="158383" x="1879600" y="1350963"/>
          <p14:tracePt t="158468" x="1879600" y="1357313"/>
          <p14:tracePt t="158474" x="1879600" y="1371600"/>
          <p14:tracePt t="158491" x="1871663" y="1385888"/>
          <p14:tracePt t="158505" x="1865313" y="1414463"/>
          <p14:tracePt t="158522" x="1865313" y="1457325"/>
          <p14:tracePt t="158539" x="1851025" y="1536700"/>
          <p14:tracePt t="158556" x="1836738" y="1614488"/>
          <p14:tracePt t="158573" x="1828800" y="1722438"/>
          <p14:tracePt t="158590" x="1828800" y="1857375"/>
          <p14:tracePt t="158607" x="1822450" y="2000250"/>
          <p14:tracePt t="158624" x="1822450" y="2036763"/>
          <p14:tracePt t="158641" x="1822450" y="2051050"/>
          <p14:tracePt t="158658" x="1822450" y="2057400"/>
          <p14:tracePt t="158691" x="1822450" y="2079625"/>
          <p14:tracePt t="158711" x="1822450" y="2122488"/>
          <p14:tracePt t="158727" x="1814513" y="2157413"/>
          <p14:tracePt t="158744" x="1808163" y="2179638"/>
          <p14:tracePt t="158802" x="1814513" y="2157413"/>
          <p14:tracePt t="158811" x="1828800" y="2114550"/>
          <p14:tracePt t="158819" x="1828800" y="2093913"/>
          <p14:tracePt t="158828" x="1851025" y="2051050"/>
          <p14:tracePt t="158845" x="1871663" y="1971675"/>
          <p14:tracePt t="158863" x="1908175" y="1851025"/>
          <p14:tracePt t="158881" x="1914525" y="1822450"/>
          <p14:tracePt t="158897" x="1914525" y="1808163"/>
          <p14:tracePt t="158914" x="1914525" y="1800225"/>
          <p14:tracePt t="158999" x="1914525" y="1808163"/>
          <p14:tracePt t="159015" x="1914525" y="1822450"/>
          <p14:tracePt t="159021" x="1914525" y="1828800"/>
          <p14:tracePt t="159031" x="1914525" y="1843088"/>
          <p14:tracePt t="159048" x="1908175" y="1879600"/>
          <p14:tracePt t="159065" x="1900238" y="1928813"/>
          <p14:tracePt t="159082" x="1900238" y="1971675"/>
          <p14:tracePt t="159098" x="1900238" y="2043113"/>
          <p14:tracePt t="159115" x="1908175" y="2079625"/>
          <p14:tracePt t="159132" x="1908175" y="2100263"/>
          <p14:tracePt t="159149" x="1908175" y="2136775"/>
          <p14:tracePt t="159166" x="1908175" y="2165350"/>
          <p14:tracePt t="159184" x="1908175" y="2208213"/>
          <p14:tracePt t="159201" x="1908175" y="2243138"/>
          <p14:tracePt t="159218" x="1908175" y="2271713"/>
          <p14:tracePt t="159234" x="1908175" y="2286000"/>
          <p14:tracePt t="159251" x="1908175" y="2293938"/>
          <p14:tracePt t="159268" x="1908175" y="2300288"/>
          <p14:tracePt t="159286" x="1908175" y="2308225"/>
          <p14:tracePt t="159373" x="1914525" y="2308225"/>
          <p14:tracePt t="159380" x="1922463" y="2293938"/>
          <p14:tracePt t="159389" x="1936750" y="2271713"/>
          <p14:tracePt t="159404" x="1936750" y="2228850"/>
          <p14:tracePt t="159421" x="1951038" y="2193925"/>
          <p14:tracePt t="159439" x="1957388" y="2143125"/>
          <p14:tracePt t="159456" x="1965325" y="2093913"/>
          <p14:tracePt t="159462" x="1965325" y="2071688"/>
          <p14:tracePt t="159475" x="1965325" y="2065338"/>
          <p14:tracePt t="159488" x="1965325" y="2057400"/>
          <p14:tracePt t="159514" x="1965325" y="2051050"/>
          <p14:tracePt t="159555" x="1965325" y="2043113"/>
          <p14:tracePt t="159560" x="1965325" y="2028825"/>
          <p14:tracePt t="159574" x="1965325" y="2022475"/>
          <p14:tracePt t="159592" x="1965325" y="1979613"/>
          <p14:tracePt t="159608" x="1965325" y="1971675"/>
          <p14:tracePt t="159624" x="1957388" y="1957388"/>
          <p14:tracePt t="159641" x="1957388" y="1943100"/>
          <p14:tracePt t="159657" x="1951038" y="1922463"/>
          <p14:tracePt t="159674" x="1943100" y="1922463"/>
          <p14:tracePt t="159693" x="1936750" y="1900238"/>
          <p14:tracePt t="159710" x="1922463" y="1879600"/>
          <p14:tracePt t="159727" x="1914525" y="1857375"/>
          <p14:tracePt t="159744" x="1900238" y="1814513"/>
          <p14:tracePt t="159761" x="1900238" y="1793875"/>
          <p14:tracePt t="159778" x="1900238" y="1757363"/>
          <p14:tracePt t="159795" x="1900238" y="1751013"/>
          <p14:tracePt t="159904" x="1908175" y="1743075"/>
          <p14:tracePt t="159921" x="1908175" y="1736725"/>
          <p14:tracePt t="159927" x="1922463" y="1736725"/>
          <p14:tracePt t="159935" x="1922463" y="1728788"/>
          <p14:tracePt t="159999" x="1928813" y="1728788"/>
          <p14:tracePt t="160029" x="1936750" y="1728788"/>
          <p14:tracePt t="160038" x="1943100" y="1728788"/>
          <p14:tracePt t="160053" x="1951038" y="1728788"/>
          <p14:tracePt t="160065" x="1957388" y="1722438"/>
          <p14:tracePt t="160082" x="1979613" y="1714500"/>
          <p14:tracePt t="160098" x="1993900" y="1708150"/>
          <p14:tracePt t="160263" x="1993900" y="1700213"/>
          <p14:tracePt t="160272" x="1985963" y="1700213"/>
          <p14:tracePt t="160279" x="1965325" y="1700213"/>
          <p14:tracePt t="160287" x="1957388" y="1708150"/>
          <p14:tracePt t="160302" x="1928813" y="1728788"/>
          <p14:tracePt t="160320" x="1914525" y="1736725"/>
          <p14:tracePt t="160336" x="1914525" y="1743075"/>
          <p14:tracePt t="162460" x="1914525" y="1751013"/>
          <p14:tracePt t="162468" x="1914525" y="1765300"/>
          <p14:tracePt t="162475" x="1908175" y="1785938"/>
          <p14:tracePt t="162487" x="1900238" y="1814513"/>
          <p14:tracePt t="162504" x="1900238" y="1865313"/>
          <p14:tracePt t="162521" x="1900238" y="1893888"/>
          <p14:tracePt t="162538" x="1900238" y="1908175"/>
          <p14:tracePt t="162680" x="1908175" y="1908175"/>
          <p14:tracePt t="162695" x="1914525" y="1900238"/>
          <p14:tracePt t="162709" x="1914525" y="1893888"/>
          <p14:tracePt t="162716" x="1922463" y="1885950"/>
          <p14:tracePt t="162725" x="1928813" y="1885950"/>
          <p14:tracePt t="162742" x="1928813" y="1871663"/>
          <p14:tracePt t="162758" x="1936750" y="1851025"/>
          <p14:tracePt t="162776" x="1936750" y="1843088"/>
          <p14:tracePt t="162792" x="1936750" y="1836738"/>
          <p14:tracePt t="162889" x="1943100" y="1822450"/>
          <p14:tracePt t="163303" x="1951038" y="1822450"/>
          <p14:tracePt t="163398" x="1957388" y="1822450"/>
          <p14:tracePt t="163413" x="1965325" y="1822450"/>
          <p14:tracePt t="163427" x="1979613" y="1822450"/>
          <p14:tracePt t="163445" x="1985963" y="1822450"/>
          <p14:tracePt t="163460" x="1993900" y="1822450"/>
          <p14:tracePt t="163530" x="2000250" y="1822450"/>
          <p14:tracePt t="163568" x="2008188" y="1822450"/>
          <p14:tracePt t="163583" x="2008188" y="1814513"/>
          <p14:tracePt t="163622" x="2014538" y="1814513"/>
          <p14:tracePt t="163686" x="2022475" y="1814513"/>
          <p14:tracePt t="163695" x="2022475" y="1808163"/>
          <p14:tracePt t="163718" x="2028825" y="1808163"/>
          <p14:tracePt t="163746" x="2043113" y="1808163"/>
          <p14:tracePt t="163754" x="2051050" y="1808163"/>
          <p14:tracePt t="163772" x="2057400" y="1808163"/>
          <p14:tracePt t="163796" x="2065338" y="1800225"/>
          <p14:tracePt t="163804" x="2071688" y="1800225"/>
          <p14:tracePt t="163970" x="2079625" y="1800225"/>
          <p14:tracePt t="163983" x="2085975" y="1800225"/>
          <p14:tracePt t="164101" x="2093913" y="1800225"/>
          <p14:tracePt t="164108" x="2093913" y="1793875"/>
          <p14:tracePt t="164119" x="2100263" y="1793875"/>
          <p14:tracePt t="164132" x="2108200" y="1793875"/>
          <p14:tracePt t="164149" x="2136775" y="1793875"/>
          <p14:tracePt t="164165" x="2143125" y="1785938"/>
          <p14:tracePt t="164182" x="2151063" y="1785938"/>
          <p14:tracePt t="164199" x="2157413" y="1785938"/>
          <p14:tracePt t="164334" x="2157413" y="1779588"/>
          <p14:tracePt t="164360" x="2165350" y="1779588"/>
          <p14:tracePt t="165951" x="2165350" y="1771650"/>
          <p14:tracePt t="165961" x="2171700" y="1771650"/>
          <p14:tracePt t="165990" x="2179638" y="1771650"/>
          <p14:tracePt t="166399" x="2179638" y="1779588"/>
          <p14:tracePt t="166404" x="2171700" y="1779588"/>
          <p14:tracePt t="166420" x="2165350" y="1785938"/>
          <p14:tracePt t="166435" x="2151063" y="1793875"/>
          <p14:tracePt t="166469" x="2143125" y="1793875"/>
          <p14:tracePt t="166538" x="2136775" y="1793875"/>
          <p14:tracePt t="166552" x="2128838" y="1793875"/>
          <p14:tracePt t="166561" x="2114550" y="1800225"/>
          <p14:tracePt t="166571" x="2100263" y="1800225"/>
          <p14:tracePt t="166588" x="2079625" y="1800225"/>
          <p14:tracePt t="166604" x="2051050" y="1800225"/>
          <p14:tracePt t="166621" x="2043113" y="1800225"/>
          <p14:tracePt t="166711" x="2036763" y="1800225"/>
          <p14:tracePt t="166725" x="2036763" y="1808163"/>
          <p14:tracePt t="166732" x="2028825" y="1808163"/>
          <p14:tracePt t="166739" x="2022475" y="1814513"/>
          <p14:tracePt t="166758" x="2014538" y="1814513"/>
          <p14:tracePt t="166965" x="2022475" y="1814513"/>
          <p14:tracePt t="166976" x="2028825" y="1814513"/>
          <p14:tracePt t="166980" x="2036763" y="1814513"/>
          <p14:tracePt t="166996" x="2051050" y="1814513"/>
          <p14:tracePt t="167013" x="2065338" y="1814513"/>
          <p14:tracePt t="167029" x="2079625" y="1814513"/>
          <p14:tracePt t="167045" x="2085975" y="1808163"/>
          <p14:tracePt t="167062" x="2100263" y="1808163"/>
          <p14:tracePt t="167079" x="2100263" y="1800225"/>
          <p14:tracePt t="167096" x="2114550" y="1800225"/>
          <p14:tracePt t="167117" x="2122488" y="1800225"/>
          <p14:tracePt t="167130" x="2128838" y="1800225"/>
          <p14:tracePt t="167153" x="2136775" y="1800225"/>
          <p14:tracePt t="167169" x="2151063" y="1800225"/>
          <p14:tracePt t="167184" x="2157413" y="1800225"/>
          <p14:tracePt t="167224" x="2165350" y="1800225"/>
          <p14:tracePt t="167231" x="2165350" y="1793875"/>
          <p14:tracePt t="167523" x="2179638" y="1793875"/>
          <p14:tracePt t="167528" x="2185988" y="1793875"/>
          <p14:tracePt t="167538" x="2208213" y="1793875"/>
          <p14:tracePt t="167554" x="2279650" y="1793875"/>
          <p14:tracePt t="167571" x="2379663" y="1793875"/>
          <p14:tracePt t="167587" x="2471738" y="1793875"/>
          <p14:tracePt t="167604" x="2543175" y="1779588"/>
          <p14:tracePt t="167621" x="2557463" y="1779588"/>
          <p14:tracePt t="167756" x="2551113" y="1779588"/>
          <p14:tracePt t="167782" x="2543175" y="1779588"/>
          <p14:tracePt t="167811" x="2536825" y="1779588"/>
          <p14:tracePt t="167834" x="2536825" y="1785938"/>
          <p14:tracePt t="167842" x="2522538" y="1785938"/>
          <p14:tracePt t="167849" x="2508250" y="1785938"/>
          <p14:tracePt t="167858" x="2493963" y="1785938"/>
          <p14:tracePt t="167875" x="2465388" y="1793875"/>
          <p14:tracePt t="167892" x="2428875" y="1808163"/>
          <p14:tracePt t="167910" x="2386013" y="1808163"/>
          <p14:tracePt t="167927" x="2379663" y="1814513"/>
          <p14:tracePt t="167944" x="2371725" y="1814513"/>
          <p14:tracePt t="168060" x="2343150" y="1822450"/>
          <p14:tracePt t="168070" x="2314575" y="1828800"/>
          <p14:tracePt t="168080" x="2286000" y="1828800"/>
          <p14:tracePt t="168097" x="2236788" y="1836738"/>
          <p14:tracePt t="168247" x="2286000" y="1851025"/>
          <p14:tracePt t="168255" x="2365375" y="1857375"/>
          <p14:tracePt t="168265" x="2571750" y="1900238"/>
          <p14:tracePt t="168282" x="3086100" y="1951038"/>
          <p14:tracePt t="168300" x="4037013" y="2022475"/>
          <p14:tracePt t="168318" x="4608513" y="2008188"/>
          <p14:tracePt t="168332" x="4922838" y="1993900"/>
          <p14:tracePt t="168349" x="5008563" y="1971675"/>
          <p14:tracePt t="168366" x="5022850" y="1951038"/>
          <p14:tracePt t="168482" x="5014913" y="1951038"/>
          <p14:tracePt t="168493" x="5008563" y="1943100"/>
          <p14:tracePt t="168503" x="5000625" y="1943100"/>
          <p14:tracePt t="168539" x="5000625" y="1951038"/>
          <p14:tracePt t="168607" x="4986338" y="1943100"/>
          <p14:tracePt t="168616" x="4965700" y="1928813"/>
          <p14:tracePt t="168623" x="4900613" y="1900238"/>
          <p14:tracePt t="168637" x="4751388" y="1871663"/>
          <p14:tracePt t="168654" x="4586288" y="1836738"/>
          <p14:tracePt t="168672" x="4414838" y="1793875"/>
          <p14:tracePt t="168689" x="4300538" y="1785938"/>
          <p14:tracePt t="168706" x="4229100" y="1779588"/>
          <p14:tracePt t="168708" x="4208463" y="1779588"/>
          <p14:tracePt t="168723" x="4200525" y="1779588"/>
          <p14:tracePt t="168997" x="4208463" y="1785938"/>
          <p14:tracePt t="169004" x="4214813" y="1785938"/>
          <p14:tracePt t="169020" x="4222750" y="1785938"/>
          <p14:tracePt t="169035" x="4237038" y="1785938"/>
          <p14:tracePt t="169044" x="4251325" y="1785938"/>
          <p14:tracePt t="169061" x="4257675" y="1785938"/>
          <p14:tracePt t="169078" x="4265613" y="1785938"/>
          <p14:tracePt t="169095" x="4271963" y="1785938"/>
          <p14:tracePt t="169112" x="4279900" y="1785938"/>
          <p14:tracePt t="169130" x="4294188" y="1785938"/>
          <p14:tracePt t="170239" x="4300538" y="1785938"/>
          <p14:tracePt t="170284" x="4308475" y="1785938"/>
          <p14:tracePt t="170292" x="4314825" y="1779588"/>
          <p14:tracePt t="170309" x="4322763" y="1779588"/>
          <p14:tracePt t="170319" x="4337050" y="1779588"/>
          <p14:tracePt t="170332" x="4351338" y="1779588"/>
          <p14:tracePt t="170349" x="4386263" y="1779588"/>
          <p14:tracePt t="170366" x="4437063" y="1785938"/>
          <p14:tracePt t="170383" x="4486275" y="1800225"/>
          <p14:tracePt t="170400" x="4529138" y="1800225"/>
          <p14:tracePt t="170417" x="4557713" y="1800225"/>
          <p14:tracePt t="170608" x="4565650" y="1800225"/>
          <p14:tracePt t="172036" x="4565650" y="1808163"/>
          <p14:tracePt t="172043" x="4557713" y="1808163"/>
          <p14:tracePt t="172051" x="4551363" y="1814513"/>
          <p14:tracePt t="172062" x="4537075" y="1814513"/>
          <p14:tracePt t="172083" x="4529138" y="1814513"/>
          <p14:tracePt t="172094" x="4522788" y="1822450"/>
          <p14:tracePt t="172120" x="4514850" y="1822450"/>
          <p14:tracePt t="172162" x="4508500" y="1822450"/>
          <p14:tracePt t="172169" x="4508500" y="1828800"/>
          <p14:tracePt t="172178" x="4494213" y="1828800"/>
          <p14:tracePt t="172196" x="4486275" y="1836738"/>
          <p14:tracePt t="172212" x="4471988" y="1836738"/>
          <p14:tracePt t="172230" x="4457700" y="1843088"/>
          <p14:tracePt t="172246" x="4451350" y="1851025"/>
          <p14:tracePt t="172282" x="4443413" y="1851025"/>
          <p14:tracePt t="172298" x="4429125" y="1851025"/>
          <p14:tracePt t="172314" x="4408488" y="1851025"/>
          <p14:tracePt t="172317" x="4408488" y="1857375"/>
          <p14:tracePt t="172331" x="4394200" y="1857375"/>
          <p14:tracePt t="172348" x="4386263" y="1865313"/>
          <p14:tracePt t="172383" x="4379913" y="1865313"/>
          <p14:tracePt t="172400" x="4371975" y="1865313"/>
          <p14:tracePt t="172416" x="4365625" y="1865313"/>
          <p14:tracePt t="172576" x="4379913" y="1865313"/>
          <p14:tracePt t="172583" x="4394200" y="1865313"/>
          <p14:tracePt t="172591" x="4414838" y="1865313"/>
          <p14:tracePt t="172603" x="4457700" y="1851025"/>
          <p14:tracePt t="172620" x="4514850" y="1822450"/>
          <p14:tracePt t="172637" x="4557713" y="1814513"/>
          <p14:tracePt t="172654" x="4600575" y="1814513"/>
          <p14:tracePt t="172671" x="4643438" y="1808163"/>
          <p14:tracePt t="172688" x="4679950" y="1800225"/>
          <p14:tracePt t="172704" x="4694238" y="1800225"/>
          <p14:tracePt t="172933" x="4686300" y="1800225"/>
          <p14:tracePt t="172942" x="4679950" y="1800225"/>
          <p14:tracePt t="172947" x="4651375" y="1800225"/>
          <p14:tracePt t="172960" x="4622800" y="1814513"/>
          <p14:tracePt t="172975" x="4579938" y="1814513"/>
          <p14:tracePt t="172992" x="4537075" y="1822450"/>
          <p14:tracePt t="173009" x="4508500" y="1843088"/>
          <p14:tracePt t="173026" x="4494213" y="1843088"/>
          <p14:tracePt t="173154" x="4500563" y="1843088"/>
          <p14:tracePt t="173190" x="4500563" y="1836738"/>
          <p14:tracePt t="173198" x="4508500" y="1836738"/>
          <p14:tracePt t="173208" x="4508500" y="1828800"/>
          <p14:tracePt t="173215" x="4522788" y="1808163"/>
          <p14:tracePt t="173233" x="4537075" y="1793875"/>
          <p14:tracePt t="173246" x="4537075" y="1785938"/>
          <p14:tracePt t="173388" x="4543425" y="1785938"/>
          <p14:tracePt t="173406" x="4543425" y="1779588"/>
          <p14:tracePt t="173413" x="4551363" y="1779588"/>
          <p14:tracePt t="173419" x="4551363" y="1765300"/>
          <p14:tracePt t="173434" x="4557713" y="1757363"/>
          <p14:tracePt t="173467" x="4565650" y="1757363"/>
          <p14:tracePt t="174022" x="4565650" y="1765300"/>
          <p14:tracePt t="174036" x="4565650" y="1771650"/>
          <p14:tracePt t="174207" x="4565650" y="1779588"/>
          <p14:tracePt t="177600" x="4565650" y="1771650"/>
          <p14:tracePt t="177699" x="4565650" y="1765300"/>
          <p14:tracePt t="177723" x="4565650" y="1757363"/>
          <p14:tracePt t="177753" x="4565650" y="1751013"/>
          <p14:tracePt t="177777" x="4565650" y="1743075"/>
          <p14:tracePt t="177808" x="4565650" y="1736725"/>
          <p14:tracePt t="177817" x="4565650" y="1728788"/>
          <p14:tracePt t="177822" x="4565650" y="1714500"/>
          <p14:tracePt t="177841" x="4565650" y="1708150"/>
          <p14:tracePt t="177855" x="4565650" y="1693863"/>
          <p14:tracePt t="177873" x="4572000" y="1679575"/>
          <p14:tracePt t="177891" x="4572000" y="1665288"/>
          <p14:tracePt t="177907" x="4572000" y="1651000"/>
          <p14:tracePt t="177940" x="4572000" y="1643063"/>
          <p14:tracePt t="177973" x="4572000" y="1636713"/>
          <p14:tracePt t="177995" x="4572000" y="1622425"/>
          <p14:tracePt t="178003" x="4579938" y="1608138"/>
          <p14:tracePt t="178011" x="4579938" y="1585913"/>
          <p14:tracePt t="178024" x="4579938" y="1571625"/>
          <p14:tracePt t="178042" x="4594225" y="1550988"/>
          <p14:tracePt t="178162" x="4594225" y="1536700"/>
          <p14:tracePt t="178175" x="4594225" y="1522413"/>
          <p14:tracePt t="178182" x="4600575" y="1514475"/>
          <p14:tracePt t="178661" x="4600575" y="1522413"/>
          <p14:tracePt t="178666" x="4600575" y="1528763"/>
          <p14:tracePt t="178682" x="4600575" y="1536700"/>
          <p14:tracePt t="178699" x="4600575" y="1557338"/>
          <p14:tracePt t="178707" x="4600575" y="1565275"/>
          <p14:tracePt t="178721" x="4600575" y="1571625"/>
          <p14:tracePt t="178738" x="4594225" y="1600200"/>
          <p14:tracePt t="178755" x="4594225" y="1628775"/>
          <p14:tracePt t="178771" x="4594225" y="1636713"/>
          <p14:tracePt t="178787" x="4586288" y="1651000"/>
          <p14:tracePt t="178804" x="4586288" y="1657350"/>
          <p14:tracePt t="178871" x="4586288" y="1665288"/>
          <p14:tracePt t="178888" x="4586288" y="1671638"/>
          <p14:tracePt t="178896" x="4586288" y="1679575"/>
          <p14:tracePt t="178908" x="4586288" y="1693863"/>
          <p14:tracePt t="178924" x="4579938" y="1708150"/>
          <p14:tracePt t="178940" x="4572000" y="1714500"/>
          <p14:tracePt t="179067" x="4572000" y="1722438"/>
          <p14:tracePt t="179074" x="4572000" y="1728788"/>
          <p14:tracePt t="179082" x="4572000" y="1743075"/>
          <p14:tracePt t="179091" x="4572000" y="1757363"/>
          <p14:tracePt t="179109" x="4572000" y="1779588"/>
          <p14:tracePt t="179126" x="4572000" y="1785938"/>
          <p14:tracePt t="179143" x="4572000" y="1800225"/>
          <p14:tracePt t="179163" x="4572000" y="1808163"/>
          <p14:tracePt t="179450" x="4579938" y="1808163"/>
          <p14:tracePt t="179499" x="4586288" y="1808163"/>
          <p14:tracePt t="179581" x="4594225" y="1808163"/>
          <p14:tracePt t="179613" x="4594225" y="1800225"/>
          <p14:tracePt t="179621" x="4600575" y="1800225"/>
          <p14:tracePt t="179638" x="4608513" y="1800225"/>
          <p14:tracePt t="179646" x="4608513" y="1793875"/>
          <p14:tracePt t="179772" x="4614863" y="1793875"/>
          <p14:tracePt t="179803" x="4614863" y="1785938"/>
          <p14:tracePt t="179808" x="4622800" y="1785938"/>
          <p14:tracePt t="179831" x="4629150" y="1785938"/>
          <p14:tracePt t="179839" x="4629150" y="1779588"/>
          <p14:tracePt t="179855" x="4637088" y="1779588"/>
          <p14:tracePt t="179934" x="4651375" y="1779588"/>
          <p14:tracePt t="179941" x="4657725" y="1779588"/>
          <p14:tracePt t="179949" x="4672013" y="1779588"/>
          <p14:tracePt t="179959" x="4679950" y="1779588"/>
          <p14:tracePt t="179972" x="4700588" y="1771650"/>
          <p14:tracePt t="179991" x="4708525" y="1771650"/>
          <p14:tracePt t="180260" x="4694238" y="1771650"/>
          <p14:tracePt t="180277" x="4679950" y="1771650"/>
          <p14:tracePt t="180293" x="4672013" y="1771650"/>
          <p14:tracePt t="180307" x="4665663" y="1771650"/>
          <p14:tracePt t="180316" x="4657725" y="1771650"/>
          <p14:tracePt t="180329" x="4651375" y="1771650"/>
          <p14:tracePt t="180346" x="4629150" y="1779588"/>
          <p14:tracePt t="180363" x="4614863" y="1779588"/>
          <p14:tracePt t="180381" x="4600575" y="1785938"/>
          <p14:tracePt t="180398" x="4594225" y="1793875"/>
          <p14:tracePt t="180416" x="4565650" y="1800225"/>
          <p14:tracePt t="180432" x="4557713" y="1800225"/>
          <p14:tracePt t="180449" x="4557713" y="1808163"/>
          <p14:tracePt t="180589" x="4572000" y="1808163"/>
          <p14:tracePt t="180596" x="4586288" y="1808163"/>
          <p14:tracePt t="180605" x="4600575" y="1808163"/>
          <p14:tracePt t="180617" x="4629150" y="1808163"/>
          <p14:tracePt t="180634" x="4679950" y="1808163"/>
          <p14:tracePt t="180650" x="4722813" y="1808163"/>
          <p14:tracePt t="180652" x="4737100" y="1808163"/>
          <p14:tracePt t="180667" x="4751388" y="1800225"/>
          <p14:tracePt t="180684" x="4757738" y="1800225"/>
          <p14:tracePt t="180817" x="4765675" y="1800225"/>
          <p14:tracePt t="180839" x="4772025" y="1800225"/>
          <p14:tracePt t="180904" x="4772025" y="1793875"/>
          <p14:tracePt t="181056" x="4765675" y="1793875"/>
          <p14:tracePt t="181178" x="4757738" y="1793875"/>
          <p14:tracePt t="181451" x="4765675" y="1793875"/>
          <p14:tracePt t="181468" x="4772025" y="1793875"/>
          <p14:tracePt t="181502" x="4779963" y="1793875"/>
          <p14:tracePt t="181527" x="4786313" y="1793875"/>
          <p14:tracePt t="181927" x="4794250" y="1793875"/>
          <p14:tracePt t="182215" x="4765675" y="1793875"/>
          <p14:tracePt t="182224" x="4743450" y="1785938"/>
          <p14:tracePt t="182229" x="4722813" y="1785938"/>
          <p14:tracePt t="182243" x="4679950" y="1785938"/>
          <p14:tracePt t="182260" x="4622800" y="1793875"/>
          <p14:tracePt t="182277" x="4572000" y="1793875"/>
          <p14:tracePt t="182294" x="4522788" y="1793875"/>
          <p14:tracePt t="182311" x="4471988" y="1793875"/>
          <p14:tracePt t="182328" x="4443413" y="1793875"/>
          <p14:tracePt t="182345" x="4414838" y="1793875"/>
          <p14:tracePt t="182363" x="4400550" y="1793875"/>
          <p14:tracePt t="182380" x="4386263" y="1793875"/>
          <p14:tracePt t="182397" x="4357688" y="1793875"/>
          <p14:tracePt t="182414" x="4322763" y="1793875"/>
          <p14:tracePt t="182431" x="4271963" y="1793875"/>
          <p14:tracePt t="182448" x="4257675" y="1793875"/>
          <p14:tracePt t="182465" x="4243388" y="1800225"/>
          <p14:tracePt t="182581" x="4257675" y="1793875"/>
          <p14:tracePt t="182588" x="4279900" y="1793875"/>
          <p14:tracePt t="182599" x="4314825" y="1779588"/>
          <p14:tracePt t="182616" x="4357688" y="1736725"/>
          <p14:tracePt t="182633" x="4414838" y="1693863"/>
          <p14:tracePt t="182650" x="4443413" y="1657350"/>
          <p14:tracePt t="182667" x="4443413" y="1651000"/>
          <p14:tracePt t="182815" x="4443413" y="1643063"/>
          <p14:tracePt t="182894" x="4443413" y="1636713"/>
          <p14:tracePt t="182902" x="4457700" y="1636713"/>
          <p14:tracePt t="182917" x="4465638" y="1628775"/>
          <p14:tracePt t="182926" x="4471988" y="1608138"/>
          <p14:tracePt t="182940" x="4479925" y="1593850"/>
          <p14:tracePt t="182956" x="4486275" y="1585913"/>
          <p14:tracePt t="182972" x="4494213" y="1571625"/>
          <p14:tracePt t="183129" x="4494213" y="1565275"/>
          <p14:tracePt t="183208" x="4494213" y="1593850"/>
          <p14:tracePt t="183217" x="4494213" y="1614488"/>
          <p14:tracePt t="183228" x="4500563" y="1657350"/>
          <p14:tracePt t="183244" x="4500563" y="1685925"/>
          <p14:tracePt t="183260" x="4500563" y="1700213"/>
          <p14:tracePt t="183276" x="4500563" y="1714500"/>
          <p14:tracePt t="183294" x="4500563" y="1728788"/>
          <p14:tracePt t="183311" x="4500563" y="1743075"/>
          <p14:tracePt t="183328" x="4508500" y="1765300"/>
          <p14:tracePt t="183344" x="4508500" y="1779588"/>
          <p14:tracePt t="183347" x="4508500" y="1800225"/>
          <p14:tracePt t="183362" x="4508500" y="1828800"/>
          <p14:tracePt t="183378" x="4508500" y="1865313"/>
          <p14:tracePt t="183396" x="4508500" y="1893888"/>
          <p14:tracePt t="183414" x="4508500" y="1908175"/>
          <p14:tracePt t="183430" x="4508500" y="1914525"/>
          <p14:tracePt t="183504" x="4508500" y="1900238"/>
          <p14:tracePt t="183520" x="4514850" y="1885950"/>
          <p14:tracePt t="183535" x="4514850" y="1879600"/>
          <p14:tracePt t="183544" x="4522788" y="1865313"/>
          <p14:tracePt t="183554" x="4522788" y="1857375"/>
          <p14:tracePt t="183567" x="4537075" y="1814513"/>
          <p14:tracePt t="183583" x="4537075" y="1800225"/>
          <p14:tracePt t="183600" x="4543425" y="1771650"/>
          <p14:tracePt t="183739" x="4543425" y="1765300"/>
          <p14:tracePt t="183793" x="4543425" y="1751013"/>
          <p14:tracePt t="183800" x="4551363" y="1736725"/>
          <p14:tracePt t="183814" x="4557713" y="1728788"/>
          <p14:tracePt t="183839" x="4557713" y="1722438"/>
          <p14:tracePt t="183856" x="4557713" y="1714500"/>
          <p14:tracePt t="183862" x="4557713" y="1708150"/>
          <p14:tracePt t="183877" x="4557713" y="1700213"/>
          <p14:tracePt t="183894" x="4557713" y="1693863"/>
          <p14:tracePt t="183909" x="4557713" y="1685925"/>
          <p14:tracePt t="183921" x="4557713" y="1679575"/>
          <p14:tracePt t="183960" x="4557713" y="1671638"/>
          <p14:tracePt t="183972" x="4557713" y="1657350"/>
          <p14:tracePt t="183987" x="4557713" y="1651000"/>
          <p14:tracePt t="183994" x="4557713" y="1643063"/>
          <p14:tracePt t="184005" x="4557713" y="1636713"/>
          <p14:tracePt t="184025" x="4557713" y="1622425"/>
          <p14:tracePt t="184042" x="4557713" y="1608138"/>
          <p14:tracePt t="184058" x="4557713" y="1600200"/>
          <p14:tracePt t="184134" x="4557713" y="1593850"/>
          <p14:tracePt t="184151" x="4557713" y="1579563"/>
          <p14:tracePt t="184166" x="4557713" y="1571625"/>
          <p14:tracePt t="184174" x="4557713" y="1557338"/>
          <p14:tracePt t="184182" x="4557713" y="1543050"/>
          <p14:tracePt t="184192" x="4557713" y="1536700"/>
          <p14:tracePt t="184210" x="4557713" y="1508125"/>
          <p14:tracePt t="184227" x="4557713" y="1500188"/>
          <p14:tracePt t="184357" x="4557713" y="1493838"/>
          <p14:tracePt t="184421" x="4557713" y="1500188"/>
          <p14:tracePt t="184428" x="4557713" y="1528763"/>
          <p14:tracePt t="184432" x="4557713" y="1557338"/>
          <p14:tracePt t="184446" x="4551363" y="1579563"/>
          <p14:tracePt t="184464" x="4543425" y="1671638"/>
          <p14:tracePt t="184480" x="4543425" y="1708150"/>
          <p14:tracePt t="184497" x="4543425" y="1728788"/>
          <p14:tracePt t="184514" x="4543425" y="1736725"/>
          <p14:tracePt t="184531" x="4537075" y="1743075"/>
          <p14:tracePt t="184627" x="4537075" y="1751013"/>
          <p14:tracePt t="184636" x="4537075" y="1765300"/>
          <p14:tracePt t="184644" x="4537075" y="1779588"/>
          <p14:tracePt t="184652" x="4537075" y="1785938"/>
          <p14:tracePt t="184666" x="4537075" y="1822450"/>
          <p14:tracePt t="184683" x="4537075" y="1851025"/>
          <p14:tracePt t="184700" x="4537075" y="1865313"/>
          <p14:tracePt t="184717" x="4537075" y="1879600"/>
          <p14:tracePt t="184734" x="4543425" y="1879600"/>
          <p14:tracePt t="184839" x="4543425" y="1885950"/>
          <p14:tracePt t="184846" x="4551363" y="1893888"/>
          <p14:tracePt t="184855" x="4551363" y="1900238"/>
          <p14:tracePt t="184870" x="4551363" y="1908175"/>
          <p14:tracePt t="184887" x="4551363" y="1922463"/>
          <p14:tracePt t="184904" x="4551363" y="1928813"/>
          <p14:tracePt t="184920" x="4551363" y="1943100"/>
          <p14:tracePt t="184937" x="4551363" y="1957388"/>
          <p14:tracePt t="184956" x="4551363" y="1971675"/>
          <p14:tracePt t="184963" x="4551363" y="1985963"/>
          <p14:tracePt t="184971" x="4551363" y="2000250"/>
          <p14:tracePt t="184988" x="4551363" y="2014538"/>
          <p14:tracePt t="185007" x="4551363" y="2043113"/>
          <p14:tracePt t="185023" x="4551363" y="2057400"/>
          <p14:tracePt t="185039" x="4551363" y="2085975"/>
          <p14:tracePt t="185150" x="4551363" y="2093913"/>
          <p14:tracePt t="185183" x="4551363" y="2100263"/>
          <p14:tracePt t="185761" x="4551363" y="2085975"/>
          <p14:tracePt t="185769" x="4551363" y="2071688"/>
          <p14:tracePt t="185777" x="4557713" y="2065338"/>
          <p14:tracePt t="185784" x="4557713" y="2051050"/>
          <p14:tracePt t="185801" x="4557713" y="2043113"/>
          <p14:tracePt t="185818" x="4565650" y="2022475"/>
          <p14:tracePt t="185835" x="4572000" y="2000250"/>
          <p14:tracePt t="185852" x="4579938" y="1979613"/>
          <p14:tracePt t="185869" x="4586288" y="1965325"/>
          <p14:tracePt t="185886" x="4586288" y="1951038"/>
          <p14:tracePt t="185919" x="4586288" y="1943100"/>
          <p14:tracePt t="185937" x="4586288" y="1936750"/>
          <p14:tracePt t="185956" x="4586288" y="1928813"/>
          <p14:tracePt t="185971" x="4586288" y="1922463"/>
          <p14:tracePt t="185987" x="4586288" y="1914525"/>
          <p14:tracePt t="186013" x="4586288" y="1900238"/>
          <p14:tracePt t="186028" x="4586288" y="1893888"/>
          <p14:tracePt t="186041" x="4586288" y="1871663"/>
          <p14:tracePt t="186057" x="4586288" y="1857375"/>
          <p14:tracePt t="186074" x="4586288" y="1836738"/>
          <p14:tracePt t="186090" x="4586288" y="1814513"/>
          <p14:tracePt t="186124" x="4586288" y="1808163"/>
          <p14:tracePt t="186140" x="4586288" y="1800225"/>
          <p14:tracePt t="186244" x="4586288" y="1793875"/>
          <p14:tracePt t="186557" x="4579938" y="1793875"/>
          <p14:tracePt t="186567" x="4572000" y="1793875"/>
          <p14:tracePt t="186590" x="4565650" y="1793875"/>
          <p14:tracePt t="186659" x="4557713" y="1793875"/>
          <p14:tracePt t="186667" x="4551363" y="1793875"/>
          <p14:tracePt t="186674" x="4537075" y="1793875"/>
          <p14:tracePt t="186683" x="4529138" y="1793875"/>
          <p14:tracePt t="186699" x="4494213" y="1793875"/>
          <p14:tracePt t="186716" x="4471988" y="1793875"/>
          <p14:tracePt t="186736" x="4443413" y="1793875"/>
          <p14:tracePt t="186752" x="4422775" y="1793875"/>
          <p14:tracePt t="186769" x="4408488" y="1793875"/>
          <p14:tracePt t="186785" x="4386263" y="1793875"/>
          <p14:tracePt t="186802" x="4371975" y="1793875"/>
          <p14:tracePt t="186818" x="4351338" y="1793875"/>
          <p14:tracePt t="186835" x="4329113" y="1793875"/>
          <p14:tracePt t="186852" x="4294188" y="1793875"/>
          <p14:tracePt t="186870" x="4257675" y="1785938"/>
          <p14:tracePt t="186886" x="4229100" y="1785938"/>
          <p14:tracePt t="186903" x="4222750" y="1785938"/>
          <p14:tracePt t="187019" x="4229100" y="1785938"/>
          <p14:tracePt t="187026" x="4237038" y="1785938"/>
          <p14:tracePt t="187038" x="4243388" y="1785938"/>
          <p14:tracePt t="187056" x="4279900" y="1785938"/>
          <p14:tracePt t="187073" x="4329113" y="1779588"/>
          <p14:tracePt t="187090" x="4414838" y="1771650"/>
          <p14:tracePt t="187107" x="4471988" y="1771650"/>
          <p14:tracePt t="187124" x="4514850" y="1771650"/>
          <p14:tracePt t="187140" x="4551363" y="1757363"/>
          <p14:tracePt t="187141" x="4572000" y="1757363"/>
          <p14:tracePt t="187157" x="4608513" y="1757363"/>
          <p14:tracePt t="187177" x="4622800" y="1757363"/>
          <p14:tracePt t="187192" x="4643438" y="1757363"/>
          <p14:tracePt t="187208" x="4686300" y="1757363"/>
          <p14:tracePt t="187225" x="4729163" y="1757363"/>
          <p14:tracePt t="187241" x="4743450" y="1757363"/>
          <p14:tracePt t="187258" x="4751388" y="1757363"/>
          <p14:tracePt t="187330" x="4757738" y="1757363"/>
          <p14:tracePt t="187364" x="4765675" y="1757363"/>
          <p14:tracePt t="187368" x="4772025" y="1757363"/>
          <p14:tracePt t="187377" x="4786313" y="1765300"/>
          <p14:tracePt t="187394" x="4814888" y="1765300"/>
          <p14:tracePt t="187428" x="4829175" y="1765300"/>
          <p14:tracePt t="187446" x="4837113" y="1765300"/>
          <p14:tracePt t="187736" x="4822825" y="1765300"/>
          <p14:tracePt t="187753" x="4808538" y="1765300"/>
          <p14:tracePt t="187760" x="4786313" y="1765300"/>
          <p14:tracePt t="187768" x="4757738" y="1765300"/>
          <p14:tracePt t="187785" x="4714875" y="1765300"/>
          <p14:tracePt t="187801" x="4672013" y="1765300"/>
          <p14:tracePt t="187818" x="4614863" y="1765300"/>
          <p14:tracePt t="187835" x="4565650" y="1765300"/>
          <p14:tracePt t="187854" x="4494213" y="1779588"/>
          <p14:tracePt t="187870" x="4465638" y="1785938"/>
          <p14:tracePt t="187885" x="4429125" y="1785938"/>
          <p14:tracePt t="187905" x="4394200" y="1793875"/>
          <p14:tracePt t="187920" x="4357688" y="1800225"/>
          <p14:tracePt t="187937" x="4322763" y="1808163"/>
          <p14:tracePt t="187954" x="4271963" y="1808163"/>
          <p14:tracePt t="187970" x="4265613" y="1808163"/>
          <p14:tracePt t="187987" x="4257675" y="1808163"/>
          <p14:tracePt t="188004" x="4251325" y="1808163"/>
          <p14:tracePt t="188324" x="4257675" y="1808163"/>
          <p14:tracePt t="188425" x="4265613" y="1808163"/>
          <p14:tracePt t="188505" x="4271963" y="1808163"/>
          <p14:tracePt t="188946" x="4271963" y="1814513"/>
          <p14:tracePt t="188971" x="4279900" y="1814513"/>
          <p14:tracePt t="189049" x="4286250" y="1814513"/>
          <p14:tracePt t="189057" x="4294188" y="1808163"/>
          <p14:tracePt t="191488" x="4294188" y="1800225"/>
          <p14:tracePt t="191783" x="4294188" y="1814513"/>
          <p14:tracePt t="191791" x="4294188" y="1836738"/>
          <p14:tracePt t="191799" x="4300538" y="1851025"/>
          <p14:tracePt t="191816" x="4300538" y="1900238"/>
          <p14:tracePt t="191834" x="4308475" y="1928813"/>
          <p14:tracePt t="191850" x="4314825" y="1951038"/>
          <p14:tracePt t="191920" x="4314825" y="1943100"/>
          <p14:tracePt t="191925" x="4322763" y="1943100"/>
          <p14:tracePt t="191936" x="4329113" y="1936750"/>
          <p14:tracePt t="191954" x="4329113" y="1922463"/>
          <p14:tracePt t="191961" x="4337050" y="1922463"/>
          <p14:tracePt t="191973" x="4337050" y="1914525"/>
          <p14:tracePt t="191995" x="4337050" y="1900238"/>
          <p14:tracePt t="192011" x="4343400" y="1893888"/>
          <p14:tracePt t="192033" x="4343400" y="1885950"/>
          <p14:tracePt t="192082" x="4351338" y="1885950"/>
          <p14:tracePt t="192087" x="4351338" y="1879600"/>
          <p14:tracePt t="193344" x="4351338" y="1871663"/>
          <p14:tracePt t="193509" x="4357688" y="1871663"/>
          <p14:tracePt t="193817" x="4357688" y="1865313"/>
          <p14:tracePt t="193847" x="4357688" y="1851025"/>
          <p14:tracePt t="193962" x="4357688" y="1843088"/>
          <p14:tracePt t="193979" x="4357688" y="1836738"/>
          <p14:tracePt t="194009" x="4357688" y="1828800"/>
          <p14:tracePt t="194017" x="4351338" y="1822450"/>
          <p14:tracePt t="194032" x="4351338" y="1814513"/>
          <p14:tracePt t="194048" x="4351338" y="1808163"/>
          <p14:tracePt t="194056" x="4351338" y="1800225"/>
          <p14:tracePt t="194283" x="4343400" y="1800225"/>
          <p14:tracePt t="194518" x="4343400" y="1808163"/>
          <p14:tracePt t="194525" x="4343400" y="1814513"/>
          <p14:tracePt t="194542" x="4343400" y="1822450"/>
          <p14:tracePt t="194548" x="4343400" y="1828800"/>
          <p14:tracePt t="194561" x="4343400" y="1836738"/>
          <p14:tracePt t="194580" x="4343400" y="1865313"/>
          <p14:tracePt t="194597" x="4343400" y="1871663"/>
          <p14:tracePt t="194614" x="4343400" y="1879600"/>
          <p14:tracePt t="194758" x="4351338" y="1879600"/>
          <p14:tracePt t="194879" x="4351338" y="1871663"/>
          <p14:tracePt t="194911" x="4351338" y="1865313"/>
          <p14:tracePt t="199243" x="4357688" y="1865313"/>
          <p14:tracePt t="199267" x="4365625" y="1865313"/>
          <p14:tracePt t="199297" x="4371975" y="1865313"/>
          <p14:tracePt t="199362" x="4371975" y="1857375"/>
          <p14:tracePt t="199431" x="4365625" y="1857375"/>
          <p14:tracePt t="203034" x="4371975" y="1843088"/>
          <p14:tracePt t="203040" x="4379913" y="1843088"/>
          <p14:tracePt t="203052" x="4379913" y="1836738"/>
          <p14:tracePt t="203067" x="4386263" y="1828800"/>
          <p14:tracePt t="203084" x="4394200" y="1814513"/>
          <p14:tracePt t="203101" x="4400550" y="1800225"/>
          <p14:tracePt t="203180" x="4408488" y="1800225"/>
          <p14:tracePt t="203196" x="4408488" y="1793875"/>
          <p14:tracePt t="203211" x="4414838" y="1785938"/>
          <p14:tracePt t="203227" x="4422775" y="1779588"/>
          <p14:tracePt t="203234" x="4422775" y="1771650"/>
          <p14:tracePt t="203242" x="4429125" y="1771650"/>
          <p14:tracePt t="203266" x="4437063" y="1771650"/>
          <p14:tracePt t="203289" x="4443413" y="1771650"/>
          <p14:tracePt t="203321" x="4451350" y="1771650"/>
          <p14:tracePt t="203329" x="4457700" y="1765300"/>
          <p14:tracePt t="203362" x="4465638" y="1765300"/>
          <p14:tracePt t="203400" x="4471988" y="1757363"/>
          <p14:tracePt t="203416" x="4479925" y="1757363"/>
          <p14:tracePt t="203432" x="4486275" y="1757363"/>
          <p14:tracePt t="203453" x="4494213" y="1757363"/>
          <p14:tracePt t="203469" x="4494213" y="1751013"/>
          <p14:tracePt t="203479" x="4500563" y="1751013"/>
          <p14:tracePt t="203547" x="4508500" y="1751013"/>
          <p14:tracePt t="203760" x="4514850" y="1751013"/>
          <p14:tracePt t="203797" x="4514850" y="1757363"/>
          <p14:tracePt t="203806" x="4522788" y="1757363"/>
          <p14:tracePt t="203822" x="4529138" y="1765300"/>
          <p14:tracePt t="203838" x="4537075" y="1765300"/>
          <p14:tracePt t="203848" x="4543425" y="1765300"/>
          <p14:tracePt t="203864" x="4551363" y="1765300"/>
          <p14:tracePt t="203885" x="4551363" y="1771650"/>
          <p14:tracePt t="203898" x="4557713" y="1771650"/>
          <p14:tracePt t="203917" x="4565650" y="1771650"/>
          <p14:tracePt t="203932" x="4572000" y="1771650"/>
          <p14:tracePt t="203975" x="4572000" y="1779588"/>
          <p14:tracePt t="204000" x="4579938" y="1779588"/>
          <p14:tracePt t="204126" x="4579938" y="1785938"/>
          <p14:tracePt t="204297" x="4579938" y="1793875"/>
          <p14:tracePt t="204328" x="4586288" y="1793875"/>
          <p14:tracePt t="204375" x="4586288" y="1800225"/>
          <p14:tracePt t="204425" x="4594225" y="1814513"/>
          <p14:tracePt t="204441" x="4594225" y="1822450"/>
          <p14:tracePt t="204454" x="4600575" y="1828800"/>
          <p14:tracePt t="204463" x="4600575" y="1836738"/>
          <p14:tracePt t="204475" x="4600575" y="1843088"/>
          <p14:tracePt t="204490" x="4600575" y="1851025"/>
          <p14:tracePt t="204508" x="4600575" y="1857375"/>
          <p14:tracePt t="204524" x="4600575" y="1865313"/>
          <p14:tracePt t="204564" x="4600575" y="1871663"/>
          <p14:tracePt t="204604" x="4600575" y="1879600"/>
          <p14:tracePt t="204624" x="4600575" y="1893888"/>
          <p14:tracePt t="204667" x="4600575" y="1900238"/>
          <p14:tracePt t="204767" x="4608513" y="1885950"/>
          <p14:tracePt t="204773" x="4622800" y="1871663"/>
          <p14:tracePt t="204782" x="4622800" y="1851025"/>
          <p14:tracePt t="204796" x="4643438" y="1814513"/>
          <p14:tracePt t="204812" x="4643438" y="1771650"/>
          <p14:tracePt t="204829" x="4665663" y="1714500"/>
          <p14:tracePt t="204846" x="4679950" y="1671638"/>
          <p14:tracePt t="204864" x="4679950" y="1657350"/>
          <p14:tracePt t="204946" x="4679950" y="1651000"/>
          <p14:tracePt t="204984" x="4672013" y="1651000"/>
          <p14:tracePt t="205015" x="4665663" y="1651000"/>
          <p14:tracePt t="205031" x="4651375" y="1665288"/>
          <p14:tracePt t="205038" x="4643438" y="1679575"/>
          <p14:tracePt t="205049" x="4637088" y="1685925"/>
          <p14:tracePt t="205066" x="4614863" y="1714500"/>
          <p14:tracePt t="205085" x="4600575" y="1736725"/>
          <p14:tracePt t="205102" x="4594225" y="1751013"/>
          <p14:tracePt t="205119" x="4594225" y="1757363"/>
          <p14:tracePt t="205134" x="4586288" y="1757363"/>
          <p14:tracePt t="207971" x="4594225" y="1757363"/>
          <p14:tracePt t="207986" x="4600575" y="1757363"/>
          <p14:tracePt t="207994" x="4608513" y="1757363"/>
          <p14:tracePt t="208001" x="4622800" y="1757363"/>
          <p14:tracePt t="208014" x="4637088" y="1751013"/>
          <p14:tracePt t="208032" x="4643438" y="1743075"/>
          <p14:tracePt t="208048" x="4657725" y="1736725"/>
          <p14:tracePt t="208066" x="4679950" y="1736725"/>
          <p14:tracePt t="208082" x="4686300" y="1736725"/>
          <p14:tracePt t="208258" x="4694238" y="1736725"/>
          <p14:tracePt t="208265" x="4700588" y="1736725"/>
          <p14:tracePt t="208376" x="4708525" y="1736725"/>
          <p14:tracePt t="208538" x="4708525" y="1743075"/>
          <p14:tracePt t="208547" x="4708525" y="1757363"/>
          <p14:tracePt t="208557" x="4700588" y="1771650"/>
          <p14:tracePt t="208574" x="4686300" y="1785938"/>
          <p14:tracePt t="208591" x="4665663" y="1814513"/>
          <p14:tracePt t="208608" x="4629150" y="1851025"/>
          <p14:tracePt t="208625" x="4614863" y="1879600"/>
          <p14:tracePt t="208642" x="4594225" y="1900238"/>
          <p14:tracePt t="208658" x="4594225" y="1908175"/>
          <p14:tracePt t="208675" x="4586288" y="1908175"/>
          <p14:tracePt t="208711" x="4579938" y="1922463"/>
          <p14:tracePt t="208747" x="4579938" y="1928813"/>
          <p14:tracePt t="208765" x="4579938" y="1936750"/>
          <p14:tracePt t="208777" x="4579938" y="1951038"/>
          <p14:tracePt t="208794" x="4572000" y="1965325"/>
          <p14:tracePt t="208811" x="4565650" y="1985963"/>
          <p14:tracePt t="208842" x="4565650" y="1993900"/>
          <p14:tracePt t="208850" x="4565650" y="2000250"/>
          <p14:tracePt t="209065" x="4565650" y="1985963"/>
          <p14:tracePt t="209079" x="4572000" y="1971675"/>
          <p14:tracePt t="209086" x="4586288" y="1957388"/>
          <p14:tracePt t="209099" x="4622800" y="1922463"/>
          <p14:tracePt t="209117" x="4637088" y="1900238"/>
          <p14:tracePt t="209134" x="4643438" y="1879600"/>
          <p14:tracePt t="209150" x="4657725" y="1857375"/>
          <p14:tracePt t="209167" x="4672013" y="1843088"/>
          <p14:tracePt t="209184" x="4672013" y="1836738"/>
          <p14:tracePt t="209201" x="4672013" y="1828800"/>
          <p14:tracePt t="209218" x="4679950" y="1822450"/>
          <p14:tracePt t="209235" x="4686300" y="1814513"/>
          <p14:tracePt t="209251" x="4694238" y="1814513"/>
          <p14:tracePt t="209268" x="4700588" y="1808163"/>
          <p14:tracePt t="209285" x="4708525" y="1800225"/>
          <p14:tracePt t="209302" x="4708525" y="1793875"/>
          <p14:tracePt t="209304" x="4714875" y="1793875"/>
          <p14:tracePt t="209320" x="4714875" y="1785938"/>
          <p14:tracePt t="209336" x="4714875" y="1771650"/>
          <p14:tracePt t="209353" x="4722813" y="1765300"/>
          <p14:tracePt t="209370" x="4722813" y="1757363"/>
          <p14:tracePt t="209387" x="4722813" y="1751013"/>
          <p14:tracePt t="209547" x="4708525" y="1751013"/>
          <p14:tracePt t="209564" x="4694238" y="1751013"/>
          <p14:tracePt t="209572" x="4679950" y="1751013"/>
          <p14:tracePt t="209578" x="4672013" y="1751013"/>
          <p14:tracePt t="209593" x="4657725" y="1751013"/>
          <p14:tracePt t="209607" x="4651375" y="1757363"/>
          <p14:tracePt t="209625" x="4643438" y="1757363"/>
          <p14:tracePt t="209641" x="4643438" y="1765300"/>
          <p14:tracePt t="210970" x="4657725" y="1765300"/>
          <p14:tracePt t="210983" x="4665663" y="1765300"/>
          <p14:tracePt t="210992" x="4679950" y="1765300"/>
          <p14:tracePt t="211087" x="4686300" y="1765300"/>
          <p14:tracePt t="211625" x="4694238" y="1765300"/>
          <p14:tracePt t="211641" x="4700588" y="1765300"/>
          <p14:tracePt t="211655" x="4708525" y="1765300"/>
          <p14:tracePt t="211670" x="4714875" y="1765300"/>
          <p14:tracePt t="211686" x="4722813" y="1765300"/>
          <p14:tracePt t="211703" x="4729163" y="1765300"/>
          <p14:tracePt t="211713" x="4737100" y="1765300"/>
          <p14:tracePt t="211726" x="4743450" y="1771650"/>
          <p14:tracePt t="211743" x="4757738" y="1779588"/>
          <p14:tracePt t="211776" x="4765675" y="1779588"/>
          <p14:tracePt t="211804" x="4772025" y="1779588"/>
          <p14:tracePt t="211843" x="4779963" y="1779588"/>
          <p14:tracePt t="212156" x="4772025" y="1779588"/>
          <p14:tracePt t="212162" x="4765675" y="1779588"/>
          <p14:tracePt t="212179" x="4757738" y="1779588"/>
          <p14:tracePt t="212187" x="4751388" y="1779588"/>
          <p14:tracePt t="212200" x="4743450" y="1785938"/>
          <p14:tracePt t="212273" x="4737100" y="1785938"/>
          <p14:tracePt t="212314" x="4729163" y="1785938"/>
          <p14:tracePt t="212319" x="4722813" y="1785938"/>
          <p14:tracePt t="212328" x="4714875" y="1785938"/>
          <p14:tracePt t="212344" x="4708525" y="1785938"/>
          <p14:tracePt t="212432" x="4694238" y="1785938"/>
          <p14:tracePt t="212448" x="4679950" y="1785938"/>
          <p14:tracePt t="212455" x="4665663" y="1785938"/>
          <p14:tracePt t="212469" x="4657725" y="1785938"/>
          <p14:tracePt t="212475" x="4651375" y="1785938"/>
          <p14:tracePt t="212802" x="4643438" y="1785938"/>
          <p14:tracePt t="212833" x="4643438" y="1779588"/>
          <p14:tracePt t="212842" x="4643438" y="1771650"/>
          <p14:tracePt t="212858" x="4643438" y="1765300"/>
          <p14:tracePt t="212874" x="4643438" y="1757363"/>
          <p14:tracePt t="212882" x="4637088" y="1757363"/>
          <p14:tracePt t="212897" x="4637088" y="1743075"/>
          <p14:tracePt t="212916" x="4637088" y="1736725"/>
          <p14:tracePt t="212928" x="4637088" y="1728788"/>
          <p14:tracePt t="212945" x="4637088" y="1714500"/>
          <p14:tracePt t="212963" x="4637088" y="1708150"/>
          <p14:tracePt t="212979" x="4637088" y="1700213"/>
          <p14:tracePt t="212998" x="4629150" y="1671638"/>
          <p14:tracePt t="213126" x="4622800" y="1657350"/>
          <p14:tracePt t="213136" x="4622800" y="1651000"/>
          <p14:tracePt t="213142" x="4622800" y="1643063"/>
          <p14:tracePt t="213150" x="4622800" y="1636713"/>
          <p14:tracePt t="213166" x="4614863" y="1628775"/>
          <p14:tracePt t="213312" x="4614863" y="1643063"/>
          <p14:tracePt t="213320" x="4608513" y="1657350"/>
          <p14:tracePt t="213326" x="4608513" y="1665288"/>
          <p14:tracePt t="213336" x="4608513" y="1679575"/>
          <p14:tracePt t="213352" x="4600575" y="1714500"/>
          <p14:tracePt t="213371" x="4600575" y="1743075"/>
          <p14:tracePt t="213388" x="4594225" y="1771650"/>
          <p14:tracePt t="213403" x="4594225" y="1779588"/>
          <p14:tracePt t="213420" x="4594225" y="1785938"/>
          <p14:tracePt t="213546" x="4594225" y="1793875"/>
          <p14:tracePt t="213554" x="4594225" y="1800225"/>
          <p14:tracePt t="213624" x="4600575" y="1800225"/>
          <p14:tracePt t="213632" x="4637088" y="1793875"/>
          <p14:tracePt t="213641" x="4651375" y="1793875"/>
          <p14:tracePt t="213657" x="4737100" y="1793875"/>
          <p14:tracePt t="213675" x="4814888" y="1793875"/>
          <p14:tracePt t="213690" x="4857750" y="1793875"/>
          <p14:tracePt t="213708" x="4872038" y="1793875"/>
          <p14:tracePt t="213900" x="4872038" y="1800225"/>
          <p14:tracePt t="213914" x="4872038" y="1808163"/>
          <p14:tracePt t="213938" x="4872038" y="1814513"/>
          <p14:tracePt t="213964" x="4865688" y="1822450"/>
          <p14:tracePt t="213967" x="4857750" y="1822450"/>
          <p14:tracePt t="213984" x="4857750" y="1828800"/>
          <p14:tracePt t="213997" x="4851400" y="1828800"/>
          <p14:tracePt t="214204" x="4865688" y="1828800"/>
          <p14:tracePt t="214212" x="4879975" y="1828800"/>
          <p14:tracePt t="214222" x="4894263" y="1822450"/>
          <p14:tracePt t="214233" x="4979988" y="1808163"/>
          <p14:tracePt t="214250" x="5165725" y="1793875"/>
          <p14:tracePt t="214267" x="5314950" y="1785938"/>
          <p14:tracePt t="214284" x="5465763" y="1757363"/>
          <p14:tracePt t="214300" x="5594350" y="1751013"/>
          <p14:tracePt t="214318" x="5694363" y="1751013"/>
          <p14:tracePt t="214334" x="5751513" y="1751013"/>
          <p14:tracePt t="214351" x="5808663" y="1743075"/>
          <p14:tracePt t="214368" x="5865813" y="1736725"/>
          <p14:tracePt t="214385" x="5915025" y="1736725"/>
          <p14:tracePt t="214403" x="6029325" y="1736725"/>
          <p14:tracePt t="214419" x="6108700" y="1736725"/>
          <p14:tracePt t="214436" x="6208713" y="1736725"/>
          <p14:tracePt t="214454" x="6308725" y="1736725"/>
          <p14:tracePt t="214470" x="6386513" y="1736725"/>
          <p14:tracePt t="214487" x="6457950" y="1743075"/>
          <p14:tracePt t="214504" x="6515100" y="1743075"/>
          <p14:tracePt t="214522" x="6557963" y="1743075"/>
          <p14:tracePt t="214542" x="6580188" y="1736725"/>
          <p14:tracePt t="214558" x="6623050" y="1728788"/>
          <p14:tracePt t="214571" x="6694488" y="1722438"/>
          <p14:tracePt t="214588" x="6800850" y="1722438"/>
          <p14:tracePt t="214605" x="6915150" y="1743075"/>
          <p14:tracePt t="214623" x="7208838" y="1757363"/>
          <p14:tracePt t="214639" x="7343775" y="1757363"/>
          <p14:tracePt t="214656" x="7386638" y="1751013"/>
          <p14:tracePt t="214767" x="7386638" y="1757363"/>
          <p14:tracePt t="214774" x="7386638" y="1765300"/>
          <p14:tracePt t="214784" x="7386638" y="1779588"/>
          <p14:tracePt t="214794" x="7380288" y="1793875"/>
          <p14:tracePt t="214810" x="7380288" y="1814513"/>
          <p14:tracePt t="214826" x="7372350" y="1822450"/>
          <p14:tracePt t="214884" x="7366000" y="1822450"/>
          <p14:tracePt t="214890" x="7358063" y="1822450"/>
          <p14:tracePt t="214896" x="7329488" y="1828800"/>
          <p14:tracePt t="214911" x="7315200" y="1836738"/>
          <p14:tracePt t="214928" x="7258050" y="1851025"/>
          <p14:tracePt t="214944" x="7200900" y="1871663"/>
          <p14:tracePt t="214964" x="7151688" y="1893888"/>
          <p14:tracePt t="214968" x="7137400" y="1900238"/>
          <p14:tracePt t="214978" x="7080250" y="1908175"/>
          <p14:tracePt t="214995" x="6929438" y="1914525"/>
          <p14:tracePt t="215012" x="6686550" y="1936750"/>
          <p14:tracePt t="215031" x="6300788" y="1943100"/>
          <p14:tracePt t="215048" x="6057900" y="1985963"/>
          <p14:tracePt t="215065" x="5843588" y="1985963"/>
          <p14:tracePt t="215080" x="5665788" y="1985963"/>
          <p14:tracePt t="215102" x="5451475" y="1985963"/>
          <p14:tracePt t="215116" x="5372100" y="1985963"/>
          <p14:tracePt t="215132" x="5222875" y="1965325"/>
          <p14:tracePt t="215149" x="5065713" y="1957388"/>
          <p14:tracePt t="215166" x="4914900" y="1943100"/>
          <p14:tracePt t="215183" x="4808538" y="1936750"/>
          <p14:tracePt t="215199" x="4737100" y="1936750"/>
          <p14:tracePt t="215215" x="4700588" y="1943100"/>
          <p14:tracePt t="215295" x="4694238" y="1943100"/>
          <p14:tracePt t="215374" x="4714875" y="1914525"/>
          <p14:tracePt t="215381" x="4751388" y="1893888"/>
          <p14:tracePt t="215389" x="4765675" y="1885950"/>
          <p14:tracePt t="215403" x="4814888" y="1851025"/>
          <p14:tracePt t="215420" x="4837113" y="1836738"/>
          <p14:tracePt t="215436" x="4857750" y="1814513"/>
          <p14:tracePt t="215453" x="4865688" y="1814513"/>
          <p14:tracePt t="215532" x="4865688" y="1808163"/>
          <p14:tracePt t="215930" x="4865688" y="1800225"/>
          <p14:tracePt t="217240" x="4865688" y="1808163"/>
          <p14:tracePt t="217248" x="4857750" y="1808163"/>
          <p14:tracePt t="217297" x="4851400" y="1808163"/>
          <p14:tracePt t="217374" x="4843463" y="1808163"/>
          <p14:tracePt t="218758" x="4837113" y="1808163"/>
          <p14:tracePt t="218772" x="4837113" y="1814513"/>
          <p14:tracePt t="218951" x="4829175" y="1814513"/>
          <p14:tracePt t="219099" x="4822825" y="1814513"/>
          <p14:tracePt t="219130" x="4822825" y="1822450"/>
          <p14:tracePt t="219564" x="4814888" y="1822450"/>
          <p14:tracePt t="219587" x="4808538" y="1822450"/>
          <p14:tracePt t="219609" x="4808538" y="1828800"/>
          <p14:tracePt t="219617" x="4800600" y="1828800"/>
          <p14:tracePt t="219951" x="4800600" y="1822450"/>
          <p14:tracePt t="219999" x="4808538" y="1814513"/>
          <p14:tracePt t="220063" x="4808538" y="1808163"/>
          <p14:tracePt t="220328" x="4794250" y="1808163"/>
          <p14:tracePt t="220336" x="4779963" y="1808163"/>
          <p14:tracePt t="220344" x="4772025" y="1814513"/>
          <p14:tracePt t="220350" x="4757738" y="1822450"/>
          <p14:tracePt t="220367" x="4729163" y="1828800"/>
          <p14:tracePt t="220384" x="4708525" y="1828800"/>
          <p14:tracePt t="220401" x="4700588" y="1836738"/>
          <p14:tracePt t="220545" x="4700588" y="1828800"/>
          <p14:tracePt t="220571" x="4700588" y="1822450"/>
          <p14:tracePt t="220588" x="4708525" y="1822450"/>
          <p14:tracePt t="220604" x="4714875" y="1822450"/>
          <p14:tracePt t="220610" x="4714875" y="1814513"/>
          <p14:tracePt t="220622" x="4737100" y="1808163"/>
          <p14:tracePt t="220639" x="4751388" y="1808163"/>
          <p14:tracePt t="220656" x="4772025" y="1800225"/>
          <p14:tracePt t="220673" x="4786313" y="1793875"/>
          <p14:tracePt t="220689" x="4794250" y="1793875"/>
          <p14:tracePt t="220705" x="4800600" y="1793875"/>
          <p14:tracePt t="220722" x="4800600" y="1785938"/>
          <p14:tracePt t="220741" x="4808538" y="1785938"/>
          <p14:tracePt t="220836" x="4814888" y="1785938"/>
          <p14:tracePt t="220998" x="4822825" y="1785938"/>
          <p14:tracePt t="221015" x="4829175" y="1779588"/>
          <p14:tracePt t="221021" x="4829175" y="1771650"/>
          <p14:tracePt t="221030" x="4837113" y="1771650"/>
          <p14:tracePt t="221046" x="4837113" y="1765300"/>
          <p14:tracePt t="221061" x="4843463" y="1765300"/>
          <p14:tracePt t="221147" x="4857750" y="1765300"/>
          <p14:tracePt t="221154" x="4879975" y="1765300"/>
          <p14:tracePt t="221164" x="4900613" y="1765300"/>
          <p14:tracePt t="221180" x="4957763" y="1757363"/>
          <p14:tracePt t="221197" x="5051425" y="1757363"/>
          <p14:tracePt t="221214" x="5157788" y="1751013"/>
          <p14:tracePt t="221230" x="5257800" y="1743075"/>
          <p14:tracePt t="221247" x="5508625" y="1736725"/>
          <p14:tracePt t="221264" x="5651500" y="1743075"/>
          <p14:tracePt t="221282" x="5800725" y="1743075"/>
          <p14:tracePt t="221298" x="5900738" y="1736725"/>
          <p14:tracePt t="221315" x="6065838" y="1736725"/>
          <p14:tracePt t="221333" x="6186488" y="1736725"/>
          <p14:tracePt t="221350" x="6280150" y="1728788"/>
          <p14:tracePt t="221366" x="6351588" y="1736725"/>
          <p14:tracePt t="221383" x="6386513" y="1743075"/>
          <p14:tracePt t="221400" x="6415088" y="1751013"/>
          <p14:tracePt t="221418" x="6457950" y="1757363"/>
          <p14:tracePt t="221434" x="6551613" y="1779588"/>
          <p14:tracePt t="221451" x="6608763" y="1779588"/>
          <p14:tracePt t="221468" x="6665913" y="1779588"/>
          <p14:tracePt t="221487" x="6715125" y="1785938"/>
          <p14:tracePt t="221493" x="6729413" y="1785938"/>
          <p14:tracePt t="221503" x="6743700" y="1785938"/>
          <p14:tracePt t="221519" x="6751638" y="1785938"/>
          <p14:tracePt t="221554" x="6757988" y="1785938"/>
          <p14:tracePt t="221578" x="6765925" y="1785938"/>
          <p14:tracePt t="221586" x="6772275" y="1785938"/>
          <p14:tracePt t="221594" x="6780213" y="1785938"/>
          <p14:tracePt t="221606" x="6794500" y="1785938"/>
          <p14:tracePt t="221622" x="6823075" y="1785938"/>
          <p14:tracePt t="221638" x="6851650" y="1785938"/>
          <p14:tracePt t="221655" x="6880225" y="1793875"/>
          <p14:tracePt t="221672" x="6937375" y="1814513"/>
          <p14:tracePt t="221688" x="6980238" y="1822450"/>
          <p14:tracePt t="221705" x="7000875" y="1822450"/>
          <p14:tracePt t="221722" x="7008813" y="1822450"/>
          <p14:tracePt t="221828" x="7015163" y="1822450"/>
          <p14:tracePt t="221835" x="7029450" y="1822450"/>
          <p14:tracePt t="221841" x="7051675" y="1822450"/>
          <p14:tracePt t="221857" x="7080250" y="1814513"/>
          <p14:tracePt t="221875" x="7094538" y="1814513"/>
          <p14:tracePt t="221891" x="7108825" y="1814513"/>
          <p14:tracePt t="221909" x="7123113" y="1814513"/>
          <p14:tracePt t="221925" x="7137400" y="1814513"/>
          <p14:tracePt t="221944" x="7158038" y="1814513"/>
          <p14:tracePt t="221961" x="7180263" y="1814513"/>
          <p14:tracePt t="221976" x="7215188" y="1808163"/>
          <p14:tracePt t="221993" x="7237413" y="1808163"/>
          <p14:tracePt t="222012" x="7280275" y="1800225"/>
          <p14:tracePt t="222030" x="7323138" y="1800225"/>
          <p14:tracePt t="222044" x="7351713" y="1800225"/>
          <p14:tracePt t="222061" x="7372350" y="1800225"/>
          <p14:tracePt t="222078" x="7380288" y="1800225"/>
          <p14:tracePt t="222192" x="7386638" y="1800225"/>
          <p14:tracePt t="222327" x="7380288" y="1808163"/>
          <p14:tracePt t="222334" x="7358063" y="1808163"/>
          <p14:tracePt t="222340" x="7351713" y="1814513"/>
          <p14:tracePt t="222349" x="7323138" y="1814513"/>
          <p14:tracePt t="222366" x="7286625" y="1822450"/>
          <p14:tracePt t="222383" x="7251700" y="1828800"/>
          <p14:tracePt t="222400" x="7229475" y="1828800"/>
          <p14:tracePt t="222417" x="7215188" y="1828800"/>
          <p14:tracePt t="222733" x="7223125" y="1822450"/>
          <p14:tracePt t="222742" x="7229475" y="1822450"/>
          <p14:tracePt t="222746" x="7237413" y="1822450"/>
          <p14:tracePt t="222760" x="7251700" y="1822450"/>
          <p14:tracePt t="222773" x="7258050" y="1822450"/>
          <p14:tracePt t="222790" x="7265988" y="1822450"/>
          <p14:tracePt t="222806" x="7280275" y="1822450"/>
          <p14:tracePt t="222824" x="7286625" y="1814513"/>
          <p14:tracePt t="222842" x="7294563" y="1814513"/>
          <p14:tracePt t="224390" x="7300913" y="1814513"/>
          <p14:tracePt t="224406" x="7308850" y="1814513"/>
          <p14:tracePt t="224427" x="7315200" y="1814513"/>
          <p14:tracePt t="224443" x="7323138" y="1814513"/>
          <p14:tracePt t="224475" x="7323138" y="1808163"/>
          <p14:tracePt t="224482" x="7329488" y="1808163"/>
          <p14:tracePt t="224710" x="7323138" y="1808163"/>
          <p14:tracePt t="224734" x="7315200" y="1808163"/>
          <p14:tracePt t="224913" x="7308850" y="1814513"/>
          <p14:tracePt t="225216" x="7308850" y="1808163"/>
          <p14:tracePt t="225574" x="7323138" y="1808163"/>
          <p14:tracePt t="225582" x="7329488" y="1808163"/>
          <p14:tracePt t="225589" x="7351713" y="1808163"/>
          <p14:tracePt t="225602" x="7372350" y="1808163"/>
          <p14:tracePt t="225622" x="7400925" y="1800225"/>
          <p14:tracePt t="225638" x="7423150" y="1800225"/>
          <p14:tracePt t="225655" x="7429500" y="1800225"/>
          <p14:tracePt t="225671" x="7451725" y="1800225"/>
          <p14:tracePt t="225688" x="7466013" y="1800225"/>
          <p14:tracePt t="225705" x="7472363" y="1793875"/>
          <p14:tracePt t="225722" x="7480300" y="1793875"/>
          <p14:tracePt t="225738" x="7486650" y="1793875"/>
          <p14:tracePt t="226866" x="7486650" y="1785938"/>
          <p14:tracePt t="226883" x="7480300" y="1785938"/>
          <p14:tracePt t="226900" x="7480300" y="1779588"/>
          <p14:tracePt t="226906" x="7480300" y="1771650"/>
          <p14:tracePt t="226911" x="7472363" y="1771650"/>
          <p14:tracePt t="226923" x="7466013" y="1771650"/>
          <p14:tracePt t="226943" x="7458075" y="1765300"/>
          <p14:tracePt t="226959" x="7451725" y="1757363"/>
          <p14:tracePt t="226976" x="7429500" y="1743075"/>
          <p14:tracePt t="226993" x="7408863" y="1736725"/>
          <p14:tracePt t="226999" x="7400925" y="1722438"/>
          <p14:tracePt t="227008" x="7394575" y="1714500"/>
          <p14:tracePt t="227025" x="7380288" y="1693863"/>
          <p14:tracePt t="227042" x="7372350" y="1685925"/>
          <p14:tracePt t="227059" x="7329488" y="1671638"/>
          <p14:tracePt t="227076" x="7315200" y="1665288"/>
          <p14:tracePt t="227094" x="7294563" y="1651000"/>
          <p14:tracePt t="227112" x="7272338" y="1628775"/>
          <p14:tracePt t="227128" x="7265988" y="1628775"/>
          <p14:tracePt t="227144" x="7243763" y="1614488"/>
          <p14:tracePt t="227160" x="7237413" y="1608138"/>
          <p14:tracePt t="227179" x="7229475" y="1593850"/>
          <p14:tracePt t="227195" x="7229475" y="1579563"/>
          <p14:tracePt t="227212" x="7223125" y="1571625"/>
          <p14:tracePt t="227271" x="7215188" y="1579563"/>
          <p14:tracePt t="227278" x="7215188" y="1600200"/>
          <p14:tracePt t="227287" x="7208838" y="1622425"/>
          <p14:tracePt t="227296" x="7208838" y="1643063"/>
          <p14:tracePt t="227313" x="7194550" y="1693863"/>
          <p14:tracePt t="227332" x="7180263" y="1785938"/>
          <p14:tracePt t="227348" x="7180263" y="1808163"/>
          <p14:tracePt t="227365" x="7172325" y="1836738"/>
          <p14:tracePt t="227380" x="7172325" y="1865313"/>
          <p14:tracePt t="227398" x="7172325" y="1879600"/>
          <p14:tracePt t="227414" x="7172325" y="1914525"/>
          <p14:tracePt t="227432" x="7165975" y="1928813"/>
          <p14:tracePt t="227449" x="7165975" y="1971675"/>
          <p14:tracePt t="227465" x="7165975" y="1985963"/>
          <p14:tracePt t="227545" x="7158038" y="1985963"/>
          <p14:tracePt t="227593" x="7158038" y="1979613"/>
          <p14:tracePt t="227599" x="7151688" y="1979613"/>
          <p14:tracePt t="227607" x="7143750" y="1971675"/>
          <p14:tracePt t="227623" x="7137400" y="1965325"/>
          <p14:tracePt t="227635" x="7115175" y="1943100"/>
          <p14:tracePt t="227654" x="7072313" y="1922463"/>
          <p14:tracePt t="227671" x="7037388" y="1908175"/>
          <p14:tracePt t="227686" x="7023100" y="1900238"/>
          <p14:tracePt t="227704" x="7023100" y="1893888"/>
          <p14:tracePt t="227913" x="7051675" y="1885950"/>
          <p14:tracePt t="227920" x="7072313" y="1879600"/>
          <p14:tracePt t="227928" x="7094538" y="1871663"/>
          <p14:tracePt t="227942" x="7143750" y="1865313"/>
          <p14:tracePt t="227960" x="7200900" y="1851025"/>
          <p14:tracePt t="227974" x="7243763" y="1843088"/>
          <p14:tracePt t="227991" x="7272338" y="1843088"/>
          <p14:tracePt t="228007" x="7308850" y="1843088"/>
          <p14:tracePt t="228025" x="7323138" y="1843088"/>
          <p14:tracePt t="228042" x="7329488" y="1843088"/>
          <p14:tracePt t="228318" x="7329488" y="1851025"/>
          <p14:tracePt t="228418" x="7329488" y="1857375"/>
          <p14:tracePt t="228426" x="7329488" y="1865313"/>
          <p14:tracePt t="228442" x="7329488" y="1871663"/>
          <p14:tracePt t="228458" x="7329488" y="1879600"/>
          <p14:tracePt t="228467" x="7323138" y="1885950"/>
          <p14:tracePt t="228498" x="7323138" y="1893888"/>
          <p14:tracePt t="228504" x="7323138" y="1900238"/>
          <p14:tracePt t="228520" x="7315200" y="1900238"/>
          <p14:tracePt t="228533" x="7315200" y="1908175"/>
          <p14:tracePt t="228550" x="7315200" y="1914525"/>
          <p14:tracePt t="228567" x="7308850" y="1914525"/>
          <p14:tracePt t="228591" x="7300913" y="1922463"/>
          <p14:tracePt t="228601" x="7294563" y="1922463"/>
          <p14:tracePt t="228702" x="7300913" y="1914525"/>
          <p14:tracePt t="228710" x="7308850" y="1908175"/>
          <p14:tracePt t="228721" x="7343775" y="1871663"/>
          <p14:tracePt t="228738" x="7372350" y="1857375"/>
          <p14:tracePt t="228754" x="7400925" y="1843088"/>
          <p14:tracePt t="228770" x="7429500" y="1828800"/>
          <p14:tracePt t="228787" x="7443788" y="1822450"/>
          <p14:tracePt t="228804" x="7443788" y="1814513"/>
          <p14:tracePt t="228888" x="7443788" y="1800225"/>
          <p14:tracePt t="228898" x="7451725" y="1800225"/>
          <p14:tracePt t="228908" x="7466013" y="1793875"/>
          <p14:tracePt t="228924" x="7494588" y="1793875"/>
          <p14:tracePt t="228942" x="7500938" y="1785938"/>
          <p14:tracePt t="230084" x="7486650" y="1785938"/>
          <p14:tracePt t="230115" x="7480300" y="1793875"/>
          <p14:tracePt t="230162" x="7472363" y="1793875"/>
          <p14:tracePt t="230194" x="7466013" y="1793875"/>
          <p14:tracePt t="230201" x="7458075" y="1793875"/>
          <p14:tracePt t="230210" x="7451725" y="1793875"/>
          <p14:tracePt t="230228" x="7443788" y="1800225"/>
          <p14:tracePt t="230245" x="7437438" y="1800225"/>
          <p14:tracePt t="230261" x="7429500" y="1800225"/>
          <p14:tracePt t="230279" x="7423150" y="1800225"/>
          <p14:tracePt t="230513" x="7415213" y="1800225"/>
          <p14:tracePt t="230529" x="7415213" y="1808163"/>
          <p14:tracePt t="230537" x="7408863" y="1808163"/>
          <p14:tracePt t="230551" x="7400925" y="1808163"/>
          <p14:tracePt t="230566" x="7372350" y="1814513"/>
          <p14:tracePt t="230584" x="7343775" y="1814513"/>
          <p14:tracePt t="230600" x="7337425" y="1814513"/>
          <p14:tracePt t="230694" x="7329488" y="1814513"/>
          <p14:tracePt t="230716" x="7323138" y="1814513"/>
          <p14:tracePt t="230918" x="7323138" y="1822450"/>
          <p14:tracePt t="230981" x="7329488" y="1822450"/>
          <p14:tracePt t="230997" x="7337425" y="1822450"/>
          <p14:tracePt t="231006" x="7343775" y="1822450"/>
          <p14:tracePt t="231014" x="7351713" y="1822450"/>
          <p14:tracePt t="231024" x="7358063" y="1822450"/>
          <p14:tracePt t="231041" x="7366000" y="1822450"/>
          <p14:tracePt t="231058" x="7408863" y="1822450"/>
          <p14:tracePt t="231075" x="7443788" y="1822450"/>
          <p14:tracePt t="231092" x="7466013" y="1822450"/>
          <p14:tracePt t="231109" x="7494588" y="1814513"/>
          <p14:tracePt t="231126" x="7523163" y="1814513"/>
          <p14:tracePt t="231143" x="7529513" y="1808163"/>
          <p14:tracePt t="231163" x="7537450" y="1808163"/>
          <p14:tracePt t="231176" x="7543800" y="1808163"/>
          <p14:tracePt t="231194" x="7551738" y="1808163"/>
          <p14:tracePt t="231211" x="7558088" y="1800225"/>
          <p14:tracePt t="231227" x="7566025" y="1793875"/>
          <p14:tracePt t="231244" x="7572375" y="1793875"/>
          <p14:tracePt t="231262" x="7594600" y="1785938"/>
          <p14:tracePt t="231487" x="7586663" y="1785938"/>
          <p14:tracePt t="232194" x="7580313" y="1785938"/>
          <p14:tracePt t="232202" x="7566025" y="1793875"/>
          <p14:tracePt t="232216" x="7558088" y="1793875"/>
          <p14:tracePt t="232231" x="7551738" y="1800225"/>
          <p14:tracePt t="232244" x="7543800" y="1800225"/>
          <p14:tracePt t="232261" x="7537450" y="1800225"/>
          <p14:tracePt t="232285" x="7529513" y="1800225"/>
          <p14:tracePt t="232294" x="7529513" y="1808163"/>
          <p14:tracePt t="232312" x="7523163" y="1808163"/>
          <p14:tracePt t="232329" x="7515225" y="1808163"/>
          <p14:tracePt t="232459" x="7494588" y="1814513"/>
          <p14:tracePt t="232467" x="7486650" y="1814513"/>
          <p14:tracePt t="232476" x="7458075" y="1836738"/>
          <p14:tracePt t="232481" x="7443788" y="1843088"/>
          <p14:tracePt t="232499" x="7423150" y="1865313"/>
          <p14:tracePt t="232516" x="7380288" y="1885950"/>
          <p14:tracePt t="232532" x="7366000" y="1893888"/>
          <p14:tracePt t="232549" x="7358063" y="1893888"/>
          <p14:tracePt t="232566" x="7351713" y="1893888"/>
          <p14:tracePt t="232584" x="7337425" y="1893888"/>
          <p14:tracePt t="232601" x="7315200" y="1900238"/>
          <p14:tracePt t="232618" x="7294563" y="1908175"/>
          <p14:tracePt t="232636" x="7208838" y="1928813"/>
          <p14:tracePt t="232652" x="7180263" y="1936750"/>
          <p14:tracePt t="232668" x="7137400" y="1957388"/>
          <p14:tracePt t="232684" x="7100888" y="1957388"/>
          <p14:tracePt t="232701" x="7072313" y="1965325"/>
          <p14:tracePt t="232719" x="7051675" y="1971675"/>
          <p14:tracePt t="232735" x="7043738" y="1971675"/>
          <p14:tracePt t="232752" x="7029450" y="1971675"/>
          <p14:tracePt t="232770" x="7023100" y="1971675"/>
          <p14:tracePt t="232788" x="7015163" y="1971675"/>
          <p14:tracePt t="232803" x="7008813" y="1979613"/>
          <p14:tracePt t="232822" x="7000875" y="1979613"/>
          <p14:tracePt t="232839" x="6980238" y="1985963"/>
          <p14:tracePt t="232854" x="6972300" y="1993900"/>
          <p14:tracePt t="232870" x="6958013" y="2000250"/>
          <p14:tracePt t="232895" x="6951663" y="2008188"/>
          <p14:tracePt t="232912" x="6951663" y="2014538"/>
          <p14:tracePt t="232976" x="6951663" y="2022475"/>
          <p14:tracePt t="232998" x="6951663" y="2028825"/>
          <p14:tracePt t="233021" x="6951663" y="2036763"/>
          <p14:tracePt t="233027" x="6951663" y="2043113"/>
          <p14:tracePt t="233170" x="6958013" y="2043113"/>
          <p14:tracePt t="233178" x="6972300" y="2043113"/>
          <p14:tracePt t="233185" x="6980238" y="2036763"/>
          <p14:tracePt t="233200" x="6986588" y="2028825"/>
          <p14:tracePt t="233210" x="6986588" y="2022475"/>
          <p14:tracePt t="233228" x="6994525" y="2022475"/>
          <p14:tracePt t="234301" x="6994525" y="2028825"/>
          <p14:tracePt t="234309" x="6994525" y="2036763"/>
          <p14:tracePt t="234317" x="6986588" y="2043113"/>
          <p14:tracePt t="234333" x="6986588" y="2051050"/>
          <p14:tracePt t="234349" x="6980238" y="2051050"/>
          <p14:tracePt t="234622" x="6980238" y="2057400"/>
          <p14:tracePt t="234645" x="6972300" y="2071688"/>
          <p14:tracePt t="234652" x="6972300" y="2085975"/>
          <p14:tracePt t="234661" x="6972300" y="2108200"/>
          <p14:tracePt t="234669" x="6965950" y="2122488"/>
          <p14:tracePt t="234684" x="6965950" y="2157413"/>
          <p14:tracePt t="234700" x="6958013" y="2193925"/>
          <p14:tracePt t="234718" x="6951663" y="2228850"/>
          <p14:tracePt t="234736" x="6943725" y="2251075"/>
          <p14:tracePt t="234751" x="6937375" y="2265363"/>
          <p14:tracePt t="234768" x="6937375" y="2293938"/>
          <p14:tracePt t="234786" x="6937375" y="2308225"/>
          <p14:tracePt t="234803" x="6929438" y="2314575"/>
          <p14:tracePt t="234819" x="6923088" y="2336800"/>
          <p14:tracePt t="234836" x="6923088" y="2351088"/>
          <p14:tracePt t="234853" x="6923088" y="2386013"/>
          <p14:tracePt t="234871" x="6923088" y="2422525"/>
          <p14:tracePt t="234887" x="6923088" y="2451100"/>
          <p14:tracePt t="234904" x="6923088" y="2457450"/>
          <p14:tracePt t="235028" x="6923088" y="2451100"/>
          <p14:tracePt t="235084" x="6923088" y="2436813"/>
          <p14:tracePt t="235092" x="6915150" y="2428875"/>
          <p14:tracePt t="235099" x="6915150" y="2422525"/>
          <p14:tracePt t="235108" x="6908800" y="2414588"/>
          <p14:tracePt t="235124" x="6894513" y="2400300"/>
          <p14:tracePt t="235141" x="6886575" y="2393950"/>
          <p14:tracePt t="235159" x="6880225" y="2393950"/>
          <p14:tracePt t="235178" x="6872288" y="2393950"/>
          <p14:tracePt t="235222" x="6872288" y="2365375"/>
          <p14:tracePt t="235231" x="6872288" y="2328863"/>
          <p14:tracePt t="235240" x="6872288" y="2271713"/>
          <p14:tracePt t="235246" x="6872288" y="2214563"/>
          <p14:tracePt t="235259" x="6872288" y="2171700"/>
          <p14:tracePt t="235277" x="6872288" y="2085975"/>
          <p14:tracePt t="235294" x="6872288" y="2079625"/>
          <p14:tracePt t="235311" x="6872288" y="2065338"/>
          <p14:tracePt t="235354" x="6880225" y="2065338"/>
          <p14:tracePt t="235364" x="6886575" y="2065338"/>
          <p14:tracePt t="235380" x="6908800" y="2057400"/>
          <p14:tracePt t="235397" x="6915150" y="2051050"/>
          <p14:tracePt t="235414" x="6929438" y="2043113"/>
          <p14:tracePt t="235431" x="6943725" y="2036763"/>
          <p14:tracePt t="235446" x="6951663" y="2028825"/>
          <p14:tracePt t="235466" x="6958013" y="2022475"/>
          <p14:tracePt t="235544" x="6958013" y="2028825"/>
          <p14:tracePt t="235552" x="6958013" y="2036763"/>
          <p14:tracePt t="235560" x="6958013" y="2051050"/>
          <p14:tracePt t="235575" x="6958013" y="2057400"/>
          <p14:tracePt t="235585" x="6958013" y="2065338"/>
          <p14:tracePt t="235647" x="6965950" y="2065338"/>
          <p14:tracePt t="235778" x="6965950" y="2057400"/>
          <p14:tracePt t="235795" x="6972300" y="2057400"/>
          <p14:tracePt t="235959" x="6972300" y="2051050"/>
          <p14:tracePt t="235980" x="6980238" y="2051050"/>
          <p14:tracePt t="236000" x="6980238" y="2043113"/>
          <p14:tracePt t="236763" x="6980238" y="2036763"/>
          <p14:tracePt t="236770" x="6986588" y="2028825"/>
          <p14:tracePt t="236777" x="6986588" y="2022475"/>
          <p14:tracePt t="236793" x="6994525" y="2014538"/>
          <p14:tracePt t="237413" x="7000875" y="2000250"/>
          <p14:tracePt t="237419" x="7023100" y="1985963"/>
          <p14:tracePt t="237428" x="7029450" y="1971675"/>
          <p14:tracePt t="237445" x="7065963" y="1943100"/>
          <p14:tracePt t="237463" x="7094538" y="1900238"/>
          <p14:tracePt t="237481" x="7115175" y="1871663"/>
          <p14:tracePt t="237498" x="7123113" y="1865313"/>
          <p14:tracePt t="237530" x="7123113" y="1857375"/>
          <p14:tracePt t="237575" x="7123113" y="1851025"/>
          <p14:tracePt t="237583" x="7129463" y="1843088"/>
          <p14:tracePt t="237597" x="7137400" y="1836738"/>
          <p14:tracePt t="237614" x="7143750" y="1836738"/>
          <p14:tracePt t="237645" x="7143750" y="1828800"/>
          <p14:tracePt t="237653" x="7151688" y="1828800"/>
          <p14:tracePt t="237661" x="7158038" y="1828800"/>
          <p14:tracePt t="237669" x="7172325" y="1828800"/>
          <p14:tracePt t="237683" x="7200900" y="1814513"/>
          <p14:tracePt t="237700" x="7258050" y="1800225"/>
          <p14:tracePt t="237717" x="7286625" y="1771650"/>
          <p14:tracePt t="237735" x="7308850" y="1751013"/>
          <p14:tracePt t="237751" x="7315200" y="1743075"/>
          <p14:tracePt t="237768" x="7323138" y="1743075"/>
          <p14:tracePt t="237966" x="7315200" y="1743075"/>
          <p14:tracePt t="237980" x="7308850" y="1751013"/>
          <p14:tracePt t="237990" x="7300913" y="1757363"/>
          <p14:tracePt t="237997" x="7300913" y="1771650"/>
          <p14:tracePt t="238005" x="7286625" y="1771650"/>
          <p14:tracePt t="238022" x="7272338" y="1793875"/>
          <p14:tracePt t="238038" x="7258050" y="1793875"/>
          <p14:tracePt t="238055" x="7251700" y="1808163"/>
          <p14:tracePt t="238607" x="7251700" y="1800225"/>
          <p14:tracePt t="238623" x="7258050" y="1800225"/>
          <p14:tracePt t="238631" x="7265988" y="1800225"/>
          <p14:tracePt t="238646" x="7272338" y="1800225"/>
          <p14:tracePt t="238654" x="7272338" y="1793875"/>
          <p14:tracePt t="238665" x="7280275" y="1793875"/>
          <p14:tracePt t="238683" x="7286625" y="1793875"/>
          <p14:tracePt t="238707" x="7294563" y="1793875"/>
          <p14:tracePt t="238787" x="7308850" y="1793875"/>
          <p14:tracePt t="238794" x="7315200" y="1793875"/>
          <p14:tracePt t="238802" x="7329488" y="1793875"/>
          <p14:tracePt t="238818" x="7337425" y="1793875"/>
          <p14:tracePt t="238835" x="7351713" y="1793875"/>
          <p14:tracePt t="238852" x="7372350" y="1793875"/>
          <p14:tracePt t="238869" x="7400925" y="1793875"/>
          <p14:tracePt t="238888" x="7466013" y="1808163"/>
          <p14:tracePt t="238905" x="7494588" y="1808163"/>
          <p14:tracePt t="238919" x="7508875" y="1808163"/>
          <p14:tracePt t="240612" x="7494588" y="1814513"/>
          <p14:tracePt t="240621" x="7451725" y="1843088"/>
          <p14:tracePt t="240631" x="7394575" y="1871663"/>
          <p14:tracePt t="240649" x="7237413" y="1971675"/>
          <p14:tracePt t="240666" x="7000875" y="2108200"/>
          <p14:tracePt t="240682" x="6837363" y="2179638"/>
          <p14:tracePt t="240699" x="6643688" y="2243138"/>
          <p14:tracePt t="240716" x="6500813" y="2308225"/>
          <p14:tracePt t="240733" x="6337300" y="2336800"/>
          <p14:tracePt t="240750" x="6186488" y="2371725"/>
          <p14:tracePt t="240766" x="6022975" y="2408238"/>
          <p14:tracePt t="240784" x="5743575" y="2514600"/>
          <p14:tracePt t="240800" x="5614988" y="2571750"/>
          <p14:tracePt t="240817" x="5500688" y="2657475"/>
          <p14:tracePt t="240834" x="5351463" y="2728913"/>
          <p14:tracePt t="240851" x="5180013" y="2800350"/>
          <p14:tracePt t="240869" x="5065713" y="2843213"/>
          <p14:tracePt t="240886" x="4814888" y="2957513"/>
          <p14:tracePt t="240902" x="4551363" y="3057525"/>
          <p14:tracePt t="240919" x="4329113" y="3143250"/>
          <p14:tracePt t="240936" x="4037013" y="3222625"/>
          <p14:tracePt t="240953" x="3808413" y="3286125"/>
          <p14:tracePt t="240970" x="3622675" y="3322638"/>
          <p14:tracePt t="240986" x="3486150" y="3371850"/>
          <p14:tracePt t="240992" x="3422650" y="3394075"/>
          <p14:tracePt t="241006" x="3314700" y="3422650"/>
          <p14:tracePt t="241011" x="3294063" y="3429000"/>
          <p14:tracePt t="241022" x="3271838" y="3429000"/>
          <p14:tracePt t="241039" x="3228975" y="3443288"/>
          <p14:tracePt t="241055" x="3194050" y="3451225"/>
          <p14:tracePt t="241072" x="3100388" y="3451225"/>
          <p14:tracePt t="241089" x="2971800" y="3479800"/>
          <p14:tracePt t="241106" x="2814638" y="3514725"/>
          <p14:tracePt t="241123" x="2657475" y="3543300"/>
          <p14:tracePt t="241139" x="2536825" y="3557588"/>
          <p14:tracePt t="241156" x="2457450" y="3600450"/>
          <p14:tracePt t="241173" x="2428875" y="3629025"/>
          <p14:tracePt t="241190" x="2422525" y="3629025"/>
          <p14:tracePt t="241386" x="2451100" y="3629025"/>
          <p14:tracePt t="241397" x="2479675" y="3636963"/>
          <p14:tracePt t="241401" x="2522538" y="3643313"/>
          <p14:tracePt t="241410" x="2586038" y="3643313"/>
          <p14:tracePt t="241427" x="2700338" y="3651250"/>
          <p14:tracePt t="241444" x="2771775" y="3643313"/>
          <p14:tracePt t="241461" x="2828925" y="3622675"/>
          <p14:tracePt t="241478" x="2851150" y="3608388"/>
          <p14:tracePt t="241495" x="2857500" y="3608388"/>
          <p14:tracePt t="241647" x="2857500" y="3614738"/>
          <p14:tracePt t="241685" x="2857500" y="3622675"/>
          <p14:tracePt t="241788" x="2851150" y="3622675"/>
          <p14:tracePt t="241795" x="2851150" y="3629025"/>
          <p14:tracePt t="241805" x="2836863" y="3636963"/>
          <p14:tracePt t="241818" x="2822575" y="3651250"/>
          <p14:tracePt t="241834" x="2814638" y="3657600"/>
          <p14:tracePt t="241851" x="2800350" y="3671888"/>
          <p14:tracePt t="241870" x="2757488" y="3679825"/>
          <p14:tracePt t="241887" x="2686050" y="3700463"/>
          <p14:tracePt t="241902" x="2657475" y="3722688"/>
          <p14:tracePt t="241919" x="2643188" y="3736975"/>
          <p14:tracePt t="241936" x="2622550" y="3736975"/>
          <p14:tracePt t="241970" x="2614613" y="3743325"/>
          <p14:tracePt t="241986" x="2608263" y="3751263"/>
          <p14:tracePt t="242005" x="2579688" y="3751263"/>
          <p14:tracePt t="242012" x="2565400" y="3751263"/>
          <p14:tracePt t="242023" x="2551113" y="3751263"/>
          <p14:tracePt t="242039" x="2514600" y="3751263"/>
          <p14:tracePt t="242058" x="2493963" y="3751263"/>
          <p14:tracePt t="242072" x="2486025" y="3751263"/>
          <p14:tracePt t="242089" x="2479675" y="3751263"/>
          <p14:tracePt t="242106" x="2465388" y="3751263"/>
          <p14:tracePt t="242123" x="2443163" y="3751263"/>
          <p14:tracePt t="242139" x="2408238" y="3751263"/>
          <p14:tracePt t="242156" x="2371725" y="3743325"/>
          <p14:tracePt t="242173" x="2351088" y="3736975"/>
          <p14:tracePt t="242175" x="2343150" y="3736975"/>
          <p14:tracePt t="242190" x="2336800" y="3729038"/>
          <p14:tracePt t="242261" x="2322513" y="3722688"/>
          <p14:tracePt t="242268" x="2308225" y="3708400"/>
          <p14:tracePt t="242277" x="2286000" y="3700463"/>
          <p14:tracePt t="242292" x="2243138" y="3679825"/>
          <p14:tracePt t="242308" x="2222500" y="3671888"/>
          <p14:tracePt t="242326" x="2193925" y="3657600"/>
          <p14:tracePt t="242342" x="2185988" y="3657600"/>
          <p14:tracePt t="242436" x="2179638" y="3651250"/>
          <p14:tracePt t="242444" x="2171700" y="3651250"/>
          <p14:tracePt t="242451" x="2165350" y="3651250"/>
          <p14:tracePt t="242460" x="2157413" y="3651250"/>
          <p14:tracePt t="242478" x="2143125" y="3651250"/>
          <p14:tracePt t="242645" x="2143125" y="3657600"/>
          <p14:tracePt t="242651" x="2143125" y="3665538"/>
          <p14:tracePt t="242667" x="2143125" y="3671888"/>
          <p14:tracePt t="242787" x="2151063" y="3671888"/>
          <p14:tracePt t="242803" x="2157413" y="3671888"/>
          <p14:tracePt t="242817" x="2165350" y="3671888"/>
          <p14:tracePt t="242824" x="2179638" y="3671888"/>
          <p14:tracePt t="242840" x="2193925" y="3671888"/>
          <p14:tracePt t="242852" x="2200275" y="3671888"/>
          <p14:tracePt t="242868" x="2222500" y="3671888"/>
          <p14:tracePt t="242885" x="2228850" y="3671888"/>
          <p14:tracePt t="242902" x="2257425" y="3686175"/>
          <p14:tracePt t="242918" x="2271713" y="3686175"/>
          <p14:tracePt t="242935" x="2308225" y="3686175"/>
          <p14:tracePt t="242952" x="2322513" y="3686175"/>
          <p14:tracePt t="242969" x="2343150" y="3686175"/>
          <p14:tracePt t="242986" x="2351088" y="3686175"/>
          <p14:tracePt t="243022" x="2357438" y="3686175"/>
          <p14:tracePt t="243039" x="2371725" y="3694113"/>
          <p14:tracePt t="243055" x="2379663" y="3694113"/>
          <p14:tracePt t="243072" x="2386013" y="3694113"/>
          <p14:tracePt t="243089" x="2393950" y="3694113"/>
          <p14:tracePt t="243123" x="2400300" y="3694113"/>
          <p14:tracePt t="243208" x="2408238" y="3694113"/>
          <p14:tracePt t="243230" x="2414588" y="3694113"/>
          <p14:tracePt t="243238" x="2422525" y="3694113"/>
          <p14:tracePt t="243244" x="2428875" y="3694113"/>
          <p14:tracePt t="243257" x="2436813" y="3694113"/>
          <p14:tracePt t="243274" x="2443163" y="3694113"/>
          <p14:tracePt t="244391" x="2451100" y="3694113"/>
          <p14:tracePt t="244800" x="2457450" y="3694113"/>
          <p14:tracePt t="244808" x="2465388" y="3700463"/>
          <p14:tracePt t="244816" x="2479675" y="3708400"/>
          <p14:tracePt t="244833" x="2493963" y="3708400"/>
          <p14:tracePt t="244850" x="2522538" y="3708400"/>
          <p14:tracePt t="244868" x="2536825" y="3722688"/>
          <p14:tracePt t="244886" x="2565400" y="3722688"/>
          <p14:tracePt t="244901" x="2579688" y="3729038"/>
          <p14:tracePt t="244918" x="2593975" y="3729038"/>
          <p14:tracePt t="244934" x="2600325" y="3729038"/>
          <p14:tracePt t="245010" x="2622550" y="3729038"/>
          <p14:tracePt t="245027" x="2636838" y="3729038"/>
          <p14:tracePt t="245035" x="2657475" y="3729038"/>
          <p14:tracePt t="245040" x="2665413" y="3729038"/>
          <p14:tracePt t="245053" x="2671763" y="3729038"/>
          <p14:tracePt t="245070" x="2686050" y="3729038"/>
          <p14:tracePt t="245386" x="2693988" y="3729038"/>
          <p14:tracePt t="245417" x="2700338" y="3729038"/>
          <p14:tracePt t="245432" x="2700338" y="3722688"/>
          <p14:tracePt t="245441" x="2708275" y="3722688"/>
          <p14:tracePt t="245465" x="2714625" y="3722688"/>
          <p14:tracePt t="245470" x="2722563" y="3722688"/>
          <p14:tracePt t="245478" x="2722563" y="3714750"/>
          <p14:tracePt t="245496" x="2728913" y="3708400"/>
          <p14:tracePt t="245520" x="2728913" y="3700463"/>
          <p14:tracePt t="245542" x="2728913" y="3694113"/>
          <p14:tracePt t="246715" x="2736850" y="3694113"/>
          <p14:tracePt t="246729" x="2751138" y="3694113"/>
          <p14:tracePt t="246739" x="2757488" y="3694113"/>
          <p14:tracePt t="246749" x="2765425" y="3694113"/>
          <p14:tracePt t="246766" x="2779713" y="3694113"/>
          <p14:tracePt t="246783" x="2800350" y="3686175"/>
          <p14:tracePt t="246800" x="2814638" y="3679825"/>
          <p14:tracePt t="246817" x="2822575" y="3679825"/>
          <p14:tracePt t="246850" x="2822575" y="3671888"/>
          <p14:tracePt t="246866" x="2828925" y="3671888"/>
          <p14:tracePt t="246895" x="2836863" y="3671888"/>
          <p14:tracePt t="246910" x="2843213" y="3671888"/>
          <p14:tracePt t="246919" x="2851150" y="3671888"/>
          <p14:tracePt t="246935" x="2865438" y="3671888"/>
          <p14:tracePt t="246968" x="2871788" y="3671888"/>
          <p14:tracePt t="246985" x="2879725" y="3671888"/>
          <p14:tracePt t="247011" x="2886075" y="3671888"/>
          <p14:tracePt t="247027" x="2894013" y="3671888"/>
          <p14:tracePt t="247036" x="2900363" y="3671888"/>
          <p14:tracePt t="247053" x="2914650" y="3671888"/>
          <p14:tracePt t="247143" x="2922588" y="3671888"/>
          <p14:tracePt t="247191" x="2928938" y="3671888"/>
          <p14:tracePt t="247464" x="2922588" y="3686175"/>
          <p14:tracePt t="247471" x="2914650" y="3700463"/>
          <p14:tracePt t="247479" x="2914650" y="3708400"/>
          <p14:tracePt t="247493" x="2894013" y="3743325"/>
          <p14:tracePt t="247510" x="2886075" y="3751263"/>
          <p14:tracePt t="247527" x="2879725" y="3757613"/>
          <p14:tracePt t="247544" x="2865438" y="3771900"/>
          <p14:tracePt t="247561" x="2843213" y="3794125"/>
          <p14:tracePt t="247578" x="2836863" y="3800475"/>
          <p14:tracePt t="247596" x="2786063" y="3843338"/>
          <p14:tracePt t="247611" x="2771775" y="3871913"/>
          <p14:tracePt t="247628" x="2757488" y="3894138"/>
          <p14:tracePt t="247645" x="2757488" y="3900488"/>
          <p14:tracePt t="247663" x="2751138" y="3914775"/>
          <p14:tracePt t="247681" x="2743200" y="3922713"/>
          <p14:tracePt t="247696" x="2736850" y="3937000"/>
          <p14:tracePt t="247714" x="2728913" y="3943350"/>
          <p14:tracePt t="247730" x="2722563" y="3951288"/>
          <p14:tracePt t="247748" x="2714625" y="3957638"/>
          <p14:tracePt t="247765" x="2700338" y="3971925"/>
          <p14:tracePt t="247781" x="2693988" y="3979863"/>
          <p14:tracePt t="247979" x="2693988" y="3971925"/>
          <p14:tracePt t="247997" x="2700338" y="3965575"/>
          <p14:tracePt t="248002" x="2708275" y="3957638"/>
          <p14:tracePt t="248011" x="2708275" y="3951288"/>
          <p14:tracePt t="248020" x="2722563" y="3943350"/>
          <p14:tracePt t="248036" x="2736850" y="3929063"/>
          <p14:tracePt t="248052" x="2736850" y="3894138"/>
          <p14:tracePt t="248069" x="2736850" y="3843338"/>
          <p14:tracePt t="248087" x="2743200" y="3794125"/>
          <p14:tracePt t="248104" x="2743200" y="3765550"/>
          <p14:tracePt t="248122" x="2743200" y="3757613"/>
          <p14:tracePt t="248139" x="2743200" y="3751263"/>
          <p14:tracePt t="248212" x="2743200" y="3743325"/>
          <p14:tracePt t="248230" x="2743200" y="3729038"/>
          <p14:tracePt t="248237" x="2743200" y="3714750"/>
          <p14:tracePt t="248252" x="2743200" y="3708400"/>
          <p14:tracePt t="248260" x="2743200" y="3700463"/>
          <p14:tracePt t="248272" x="2743200" y="3694113"/>
          <p14:tracePt t="248289" x="2743200" y="3686175"/>
          <p14:tracePt t="248455" x="2751138" y="3679825"/>
          <p14:tracePt t="248463" x="2765425" y="3679825"/>
          <p14:tracePt t="248471" x="2779713" y="3671888"/>
          <p14:tracePt t="248479" x="2800350" y="3665538"/>
          <p14:tracePt t="248494" x="2828925" y="3665538"/>
          <p14:tracePt t="248510" x="2857500" y="3651250"/>
          <p14:tracePt t="248527" x="2865438" y="3651250"/>
          <p14:tracePt t="248869" x="2865438" y="3657600"/>
          <p14:tracePt t="248877" x="2865438" y="3665538"/>
          <p14:tracePt t="248885" x="2865438" y="3671888"/>
          <p14:tracePt t="248900" x="2857500" y="3679825"/>
          <p14:tracePt t="248933" x="2857500" y="3686175"/>
          <p14:tracePt t="249291" x="2865438" y="3686175"/>
          <p14:tracePt t="249394" x="2865438" y="3679825"/>
          <p14:tracePt t="249401" x="2871788" y="3679825"/>
          <p14:tracePt t="249504" x="2879725" y="3679825"/>
          <p14:tracePt t="249519" x="2879725" y="3671888"/>
          <p14:tracePt t="249532" x="2886075" y="3671888"/>
          <p14:tracePt t="249793" x="2894013" y="3671888"/>
          <p14:tracePt t="249801" x="2894013" y="3657600"/>
          <p14:tracePt t="249807" x="2908300" y="3657600"/>
          <p14:tracePt t="249814" x="2908300" y="3643313"/>
          <p14:tracePt t="249831" x="2936875" y="3643313"/>
          <p14:tracePt t="249848" x="2943225" y="3643313"/>
          <p14:tracePt t="249865" x="2951163" y="3643313"/>
          <p14:tracePt t="249882" x="2971800" y="3643313"/>
          <p14:tracePt t="249885" x="2979738" y="3643313"/>
          <p14:tracePt t="249901" x="3000375" y="3651250"/>
          <p14:tracePt t="249918" x="3014663" y="3651250"/>
          <p14:tracePt t="250167" x="3014663" y="3657600"/>
          <p14:tracePt t="250598" x="3008313" y="3657600"/>
          <p14:tracePt t="250612" x="3000375" y="3665538"/>
          <p14:tracePt t="250620" x="2986088" y="3671888"/>
          <p14:tracePt t="250630" x="2986088" y="3679825"/>
          <p14:tracePt t="250647" x="2965450" y="3708400"/>
          <p14:tracePt t="250663" x="2943225" y="3714750"/>
          <p14:tracePt t="250680" x="2894013" y="3751263"/>
          <p14:tracePt t="250696" x="2871788" y="3771900"/>
          <p14:tracePt t="250712" x="2843213" y="3800475"/>
          <p14:tracePt t="250731" x="2822575" y="3822700"/>
          <p14:tracePt t="250748" x="2800350" y="3843338"/>
          <p14:tracePt t="250764" x="2771775" y="3871913"/>
          <p14:tracePt t="250781" x="2757488" y="3894138"/>
          <p14:tracePt t="250797" x="2751138" y="3908425"/>
          <p14:tracePt t="250798" x="2751138" y="3914775"/>
          <p14:tracePt t="250815" x="2743200" y="3929063"/>
          <p14:tracePt t="250849" x="2736850" y="3937000"/>
          <p14:tracePt t="250928" x="2736850" y="3943350"/>
          <p14:tracePt t="251487" x="2736850" y="3929063"/>
          <p14:tracePt t="251495" x="2736850" y="3922713"/>
          <p14:tracePt t="251502" x="2736850" y="3900488"/>
          <p14:tracePt t="251508" x="2736850" y="3879850"/>
          <p14:tracePt t="251526" x="2751138" y="3808413"/>
          <p14:tracePt t="251542" x="2751138" y="3751263"/>
          <p14:tracePt t="251559" x="2751138" y="3708400"/>
          <p14:tracePt t="251577" x="2751138" y="3679825"/>
          <p14:tracePt t="251594" x="2751138" y="3657600"/>
          <p14:tracePt t="251610" x="2751138" y="3643313"/>
          <p14:tracePt t="251644" x="2751138" y="3636963"/>
          <p14:tracePt t="251662" x="2751138" y="3629025"/>
          <p14:tracePt t="251679" x="2743200" y="3614738"/>
          <p14:tracePt t="251696" x="2736850" y="3614738"/>
          <p14:tracePt t="251713" x="2736850" y="3608388"/>
          <p14:tracePt t="251926" x="2743200" y="3608388"/>
          <p14:tracePt t="251940" x="2751138" y="3608388"/>
          <p14:tracePt t="251948" x="2757488" y="3608388"/>
          <p14:tracePt t="251964" x="2765425" y="3608388"/>
          <p14:tracePt t="251981" x="2771775" y="3608388"/>
          <p14:tracePt t="251993" x="2779713" y="3608388"/>
          <p14:tracePt t="252000" x="2786063" y="3608388"/>
          <p14:tracePt t="252019" x="2808288" y="3608388"/>
          <p14:tracePt t="252035" x="2828925" y="3608388"/>
          <p14:tracePt t="252051" x="2843213" y="3614738"/>
          <p14:tracePt t="252085" x="2857500" y="3614738"/>
          <p14:tracePt t="252102" x="2865438" y="3614738"/>
          <p14:tracePt t="252130" x="2871788" y="3614738"/>
          <p14:tracePt t="252136" x="2871788" y="3622675"/>
          <p14:tracePt t="252153" x="2879725" y="3622675"/>
          <p14:tracePt t="252170" x="2894013" y="3622675"/>
          <p14:tracePt t="252186" x="2908300" y="3622675"/>
          <p14:tracePt t="253205" x="2908300" y="3629025"/>
          <p14:tracePt t="253212" x="2914650" y="3629025"/>
          <p14:tracePt t="253401" x="2922588" y="3636963"/>
          <p14:tracePt t="253409" x="2943225" y="3636963"/>
          <p14:tracePt t="253416" x="2951163" y="3636963"/>
          <p14:tracePt t="253426" x="2979738" y="3643313"/>
          <p14:tracePt t="253441" x="3022600" y="3643313"/>
          <p14:tracePt t="253457" x="3051175" y="3643313"/>
          <p14:tracePt t="253474" x="3086100" y="3636963"/>
          <p14:tracePt t="253491" x="3165475" y="3629025"/>
          <p14:tracePt t="253508" x="3314700" y="3643313"/>
          <p14:tracePt t="253526" x="3457575" y="3657600"/>
          <p14:tracePt t="253542" x="3600450" y="3671888"/>
          <p14:tracePt t="253558" x="3751263" y="3700463"/>
          <p14:tracePt t="253576" x="3900488" y="3714750"/>
          <p14:tracePt t="253592" x="4014788" y="3751263"/>
          <p14:tracePt t="253610" x="4122738" y="3751263"/>
          <p14:tracePt t="253627" x="4157663" y="3751263"/>
          <p14:tracePt t="253644" x="4200525" y="3743325"/>
          <p14:tracePt t="253662" x="4237038" y="3729038"/>
          <p14:tracePt t="253679" x="4400550" y="3722688"/>
          <p14:tracePt t="253697" x="4514850" y="3736975"/>
          <p14:tracePt t="253713" x="4700588" y="3771900"/>
          <p14:tracePt t="253728" x="4843463" y="3786188"/>
          <p14:tracePt t="253745" x="4929188" y="3808413"/>
          <p14:tracePt t="253762" x="4957763" y="3808413"/>
          <p14:tracePt t="253886" x="4965700" y="3800475"/>
          <p14:tracePt t="253917" x="4965700" y="3794125"/>
          <p14:tracePt t="253931" x="4979988" y="3786188"/>
          <p14:tracePt t="253938" x="4994275" y="3779838"/>
          <p14:tracePt t="253949" x="5008563" y="3757613"/>
          <p14:tracePt t="253965" x="5037138" y="3729038"/>
          <p14:tracePt t="253983" x="5051425" y="3694113"/>
          <p14:tracePt t="254000" x="5065713" y="3665538"/>
          <p14:tracePt t="254005" x="5065713" y="3651250"/>
          <p14:tracePt t="254016" x="5072063" y="3636963"/>
          <p14:tracePt t="254033" x="5072063" y="3629025"/>
          <p14:tracePt t="254050" x="5080000" y="3622675"/>
          <p14:tracePt t="254120" x="5080000" y="3614738"/>
          <p14:tracePt t="254220" x="5086350" y="3614738"/>
          <p14:tracePt t="254228" x="5108575" y="3614738"/>
          <p14:tracePt t="254236" x="5122863" y="3614738"/>
          <p14:tracePt t="254253" x="5172075" y="3614738"/>
          <p14:tracePt t="254270" x="5222875" y="3614738"/>
          <p14:tracePt t="254288" x="5272088" y="3614738"/>
          <p14:tracePt t="254305" x="5322888" y="3622675"/>
          <p14:tracePt t="254321" x="5422900" y="3629025"/>
          <p14:tracePt t="254338" x="5472113" y="3629025"/>
          <p14:tracePt t="254355" x="5508625" y="3629025"/>
          <p14:tracePt t="254372" x="5529263" y="3629025"/>
          <p14:tracePt t="254389" x="5537200" y="3629025"/>
          <p14:tracePt t="254406" x="5543550" y="3622675"/>
          <p14:tracePt t="254423" x="5551488" y="3614738"/>
          <p14:tracePt t="254683" x="5537200" y="3614738"/>
          <p14:tracePt t="254693" x="5514975" y="3614738"/>
          <p14:tracePt t="254696" x="5500688" y="3629025"/>
          <p14:tracePt t="254711" x="5472113" y="3629025"/>
          <p14:tracePt t="254728" x="5457825" y="3643313"/>
          <p14:tracePt t="254745" x="5443538" y="3643313"/>
          <p14:tracePt t="254895" x="5437188" y="3643313"/>
          <p14:tracePt t="254910" x="5429250" y="3643313"/>
          <p14:tracePt t="254930" x="5429250" y="3651250"/>
          <p14:tracePt t="254938" x="5414963" y="3651250"/>
          <p14:tracePt t="254964" x="5408613" y="3651250"/>
          <p14:tracePt t="254982" x="5400675" y="3651250"/>
          <p14:tracePt t="254989" x="5394325" y="3651250"/>
          <p14:tracePt t="255000" x="5380038" y="3651250"/>
          <p14:tracePt t="255016" x="5365750" y="3651250"/>
          <p14:tracePt t="255033" x="5351463" y="3651250"/>
          <p14:tracePt t="255050" x="5343525" y="3651250"/>
          <p14:tracePt t="256484" x="5337175" y="3657600"/>
          <p14:tracePt t="256706" x="5329238" y="3657600"/>
          <p14:tracePt t="258854" x="5322888" y="3665538"/>
          <p14:tracePt t="258864" x="5314950" y="3665538"/>
          <p14:tracePt t="258870" x="5308600" y="3665538"/>
          <p14:tracePt t="258880" x="5300663" y="3665538"/>
          <p14:tracePt t="258898" x="5294313" y="3671888"/>
          <p14:tracePt t="258915" x="5280025" y="3671888"/>
          <p14:tracePt t="258932" x="5265738" y="3665538"/>
          <p14:tracePt t="258948" x="5257800" y="3665538"/>
          <p14:tracePt t="258964" x="5251450" y="3665538"/>
          <p14:tracePt t="258981" x="5243513" y="3665538"/>
          <p14:tracePt t="258998" x="5214938" y="3665538"/>
          <p14:tracePt t="259015" x="5194300" y="3679825"/>
          <p14:tracePt t="259031" x="5165725" y="3694113"/>
          <p14:tracePt t="259049" x="5129213" y="3694113"/>
          <p14:tracePt t="259065" x="5114925" y="3700463"/>
          <p14:tracePt t="259082" x="5100638" y="3700463"/>
          <p14:tracePt t="259100" x="5094288" y="3700463"/>
          <p14:tracePt t="259117" x="5086350" y="3700463"/>
          <p14:tracePt t="259137" x="5080000" y="3700463"/>
          <p14:tracePt t="259150" x="5072063" y="3700463"/>
          <p14:tracePt t="259167" x="5051425" y="3700463"/>
          <p14:tracePt t="259184" x="5022850" y="3700463"/>
          <p14:tracePt t="259202" x="4972050" y="3714750"/>
          <p14:tracePt t="259220" x="4908550" y="3714750"/>
          <p14:tracePt t="259236" x="4872038" y="3722688"/>
          <p14:tracePt t="259252" x="4851400" y="3722688"/>
          <p14:tracePt t="259269" x="4829175" y="3722688"/>
          <p14:tracePt t="259286" x="4814888" y="3722688"/>
          <p14:tracePt t="259304" x="4794250" y="3722688"/>
          <p14:tracePt t="259321" x="4772025" y="3729038"/>
          <p14:tracePt t="259337" x="4743450" y="3729038"/>
          <p14:tracePt t="259354" x="4708525" y="3729038"/>
          <p14:tracePt t="259370" x="4657725" y="3736975"/>
          <p14:tracePt t="259388" x="4622800" y="3743325"/>
          <p14:tracePt t="259404" x="4614863" y="3743325"/>
          <p14:tracePt t="259421" x="4608513" y="3751263"/>
          <p14:tracePt t="259438" x="4600575" y="3751263"/>
          <p14:tracePt t="259664" x="4622800" y="3751263"/>
          <p14:tracePt t="259673" x="4643438" y="3751263"/>
          <p14:tracePt t="259681" x="4672013" y="3751263"/>
          <p14:tracePt t="259692" x="4708525" y="3751263"/>
          <p14:tracePt t="259709" x="4765675" y="3743325"/>
          <p14:tracePt t="259726" x="4894263" y="3722688"/>
          <p14:tracePt t="259743" x="4929188" y="3722688"/>
          <p14:tracePt t="259760" x="4994275" y="3708400"/>
          <p14:tracePt t="259777" x="5029200" y="3708400"/>
          <p14:tracePt t="259795" x="5086350" y="3708400"/>
          <p14:tracePt t="259812" x="5108575" y="3708400"/>
          <p14:tracePt t="259828" x="5114925" y="3708400"/>
          <p14:tracePt t="259845" x="5122863" y="3708400"/>
          <p14:tracePt t="259985" x="5129213" y="3708400"/>
          <p14:tracePt t="260001" x="5137150" y="3708400"/>
          <p14:tracePt t="260226" x="5137150" y="3714750"/>
          <p14:tracePt t="260234" x="5129213" y="3722688"/>
          <p14:tracePt t="260243" x="5114925" y="3722688"/>
          <p14:tracePt t="260251" x="5108575" y="3736975"/>
          <p14:tracePt t="260268" x="5086350" y="3757613"/>
          <p14:tracePt t="260285" x="5057775" y="3786188"/>
          <p14:tracePt t="260302" x="5037138" y="3786188"/>
          <p14:tracePt t="260319" x="4972050" y="3814763"/>
          <p14:tracePt t="260336" x="4886325" y="3851275"/>
          <p14:tracePt t="260354" x="4779963" y="3886200"/>
          <p14:tracePt t="260370" x="4708525" y="3894138"/>
          <p14:tracePt t="260387" x="4637088" y="3922713"/>
          <p14:tracePt t="260404" x="4557713" y="3979863"/>
          <p14:tracePt t="260422" x="4394200" y="4022725"/>
          <p14:tracePt t="260438" x="4257675" y="4043363"/>
          <p14:tracePt t="260456" x="4137025" y="4057650"/>
          <p14:tracePt t="260472" x="4022725" y="4057650"/>
          <p14:tracePt t="260490" x="3836988" y="4071938"/>
          <p14:tracePt t="260506" x="3743325" y="4079875"/>
          <p14:tracePt t="260509" x="3714750" y="4079875"/>
          <p14:tracePt t="260524" x="3622675" y="4065588"/>
          <p14:tracePt t="260541" x="3586163" y="4065588"/>
          <p14:tracePt t="260558" x="3543300" y="4065588"/>
          <p14:tracePt t="260575" x="3508375" y="4051300"/>
          <p14:tracePt t="260592" x="3465513" y="4043363"/>
          <p14:tracePt t="260610" x="3408363" y="4043363"/>
          <p14:tracePt t="260626" x="3379788" y="4037013"/>
          <p14:tracePt t="260642" x="3336925" y="4037013"/>
          <p14:tracePt t="260658" x="3279775" y="4037013"/>
          <p14:tracePt t="260675" x="3243263" y="4037013"/>
          <p14:tracePt t="260692" x="3228975" y="4037013"/>
          <p14:tracePt t="260709" x="3200400" y="4037013"/>
          <p14:tracePt t="260726" x="3186113" y="4037013"/>
          <p14:tracePt t="260743" x="3179763" y="4029075"/>
          <p14:tracePt t="260760" x="3165475" y="4014788"/>
          <p14:tracePt t="260777" x="3143250" y="4008438"/>
          <p14:tracePt t="260794" x="3108325" y="4000500"/>
          <p14:tracePt t="260811" x="3057525" y="3986213"/>
          <p14:tracePt t="260812" x="3043238" y="3986213"/>
          <p14:tracePt t="260828" x="3014663" y="3986213"/>
          <p14:tracePt t="260846" x="2994025" y="3986213"/>
          <p14:tracePt t="260862" x="2971800" y="3971925"/>
          <p14:tracePt t="260879" x="2951163" y="3971925"/>
          <p14:tracePt t="260895" x="2922588" y="3957638"/>
          <p14:tracePt t="260912" x="2865438" y="3951288"/>
          <p14:tracePt t="260929" x="2779713" y="3943350"/>
          <p14:tracePt t="260947" x="2771775" y="3943350"/>
          <p14:tracePt t="261008" x="2771775" y="3937000"/>
          <p14:tracePt t="261017" x="2765425" y="3937000"/>
          <p14:tracePt t="261025" x="2757488" y="3937000"/>
          <p14:tracePt t="261033" x="2757488" y="3929063"/>
          <p14:tracePt t="261213" x="2757488" y="3922713"/>
          <p14:tracePt t="261340" x="2751138" y="3922713"/>
          <p14:tracePt t="261376" x="2743200" y="3922713"/>
          <p14:tracePt t="261469" x="2728913" y="3922713"/>
          <p14:tracePt t="261477" x="2714625" y="3922713"/>
          <p14:tracePt t="261489" x="2708275" y="3922713"/>
          <p14:tracePt t="261506" x="2671763" y="3922713"/>
          <p14:tracePt t="261511" x="2665413" y="3922713"/>
          <p14:tracePt t="263476" x="2671763" y="3922713"/>
          <p14:tracePt t="263484" x="2700338" y="3929063"/>
          <p14:tracePt t="263493" x="2751138" y="3951288"/>
          <p14:tracePt t="263505" x="2822575" y="3951288"/>
          <p14:tracePt t="263522" x="2971800" y="3986213"/>
          <p14:tracePt t="263539" x="3294063" y="4065588"/>
          <p14:tracePt t="263556" x="3557588" y="4094163"/>
          <p14:tracePt t="263573" x="3757613" y="4094163"/>
          <p14:tracePt t="263590" x="3979863" y="4100513"/>
          <p14:tracePt t="263607" x="4171950" y="4129088"/>
          <p14:tracePt t="263624" x="4386263" y="4151313"/>
          <p14:tracePt t="263640" x="4551363" y="4194175"/>
          <p14:tracePt t="263657" x="4714875" y="4229100"/>
          <p14:tracePt t="263675" x="4929188" y="4251325"/>
          <p14:tracePt t="263691" x="5157788" y="4294188"/>
          <p14:tracePt t="263710" x="5429250" y="4314825"/>
          <p14:tracePt t="263727" x="5622925" y="4337050"/>
          <p14:tracePt t="263744" x="5808663" y="4343400"/>
          <p14:tracePt t="263760" x="5965825" y="4351338"/>
          <p14:tracePt t="263777" x="6100763" y="4351338"/>
          <p14:tracePt t="263794" x="6272213" y="4365625"/>
          <p14:tracePt t="263812" x="6515100" y="4371975"/>
          <p14:tracePt t="263828" x="6657975" y="4371975"/>
          <p14:tracePt t="263844" x="6780213" y="4371975"/>
          <p14:tracePt t="263861" x="6880225" y="4371975"/>
          <p14:tracePt t="263878" x="6929438" y="4371975"/>
          <p14:tracePt t="263895" x="7043738" y="4371975"/>
          <p14:tracePt t="263911" x="7151688" y="4357688"/>
          <p14:tracePt t="263929" x="7251700" y="4357688"/>
          <p14:tracePt t="263931" x="7294563" y="4357688"/>
          <p14:tracePt t="263945" x="7451725" y="4337050"/>
          <p14:tracePt t="263962" x="7586663" y="4337050"/>
          <p14:tracePt t="263979" x="7700963" y="4308475"/>
          <p14:tracePt t="263997" x="7751763" y="4265613"/>
          <p14:tracePt t="264014" x="7766050" y="4229100"/>
          <p14:tracePt t="264020" x="7780338" y="4208463"/>
          <p14:tracePt t="264030" x="7780338" y="4151313"/>
          <p14:tracePt t="264047" x="7794625" y="4129088"/>
          <p14:tracePt t="264064" x="7800975" y="4094163"/>
          <p14:tracePt t="264081" x="7815263" y="4043363"/>
          <p14:tracePt t="264098" x="7823200" y="3986213"/>
          <p14:tracePt t="264118" x="7823200" y="3871913"/>
          <p14:tracePt t="264133" x="7823200" y="3808413"/>
          <p14:tracePt t="264150" x="7808913" y="3779838"/>
          <p14:tracePt t="264167" x="7800975" y="3765550"/>
          <p14:tracePt t="264184" x="7794625" y="3757613"/>
          <p14:tracePt t="264202" x="7786688" y="3743325"/>
          <p14:tracePt t="264236" x="7786688" y="3736975"/>
          <p14:tracePt t="264251" x="7751763" y="3736975"/>
          <p14:tracePt t="264267" x="7680325" y="3736975"/>
          <p14:tracePt t="264285" x="7594600" y="3736975"/>
          <p14:tracePt t="264301" x="7500938" y="3729038"/>
          <p14:tracePt t="264320" x="7429500" y="3729038"/>
          <p14:tracePt t="264335" x="7423150" y="3729038"/>
          <p14:tracePt t="264431" x="7423150" y="3743325"/>
          <p14:tracePt t="264440" x="7423150" y="3765550"/>
          <p14:tracePt t="264445" x="7423150" y="3794125"/>
          <p14:tracePt t="264454" x="7423150" y="3822700"/>
          <p14:tracePt t="264471" x="7415213" y="3871913"/>
          <p14:tracePt t="264488" x="7415213" y="3922713"/>
          <p14:tracePt t="264506" x="7415213" y="3943350"/>
          <p14:tracePt t="264579" x="7423150" y="3929063"/>
          <p14:tracePt t="264586" x="7437438" y="3914775"/>
          <p14:tracePt t="264594" x="7443788" y="3914775"/>
          <p14:tracePt t="264606" x="7458075" y="3914775"/>
          <p14:tracePt t="264623" x="7472363" y="3914775"/>
          <p14:tracePt t="264640" x="7480300" y="3908425"/>
          <p14:tracePt t="264969" x="7480300" y="3929063"/>
          <p14:tracePt t="264977" x="7480300" y="3937000"/>
          <p14:tracePt t="264984" x="7480300" y="3951288"/>
          <p14:tracePt t="264996" x="7480300" y="3957638"/>
          <p14:tracePt t="265013" x="7480300" y="3971925"/>
          <p14:tracePt t="265117" x="7480300" y="3979863"/>
          <p14:tracePt t="265135" x="7480300" y="3986213"/>
          <p14:tracePt t="265143" x="7480300" y="3994150"/>
          <p14:tracePt t="265159" x="7480300" y="4008438"/>
          <p14:tracePt t="265175" x="7480300" y="4014788"/>
          <p14:tracePt t="265190" x="7480300" y="4022725"/>
          <p14:tracePt t="265200" x="7480300" y="4029075"/>
          <p14:tracePt t="265217" x="7480300" y="4037013"/>
          <p14:tracePt t="265234" x="7480300" y="4051300"/>
          <p14:tracePt t="265250" x="7480300" y="4065588"/>
          <p14:tracePt t="265267" x="7480300" y="4079875"/>
          <p14:tracePt t="265285" x="7480300" y="4094163"/>
          <p14:tracePt t="265301" x="7472363" y="4100513"/>
          <p14:tracePt t="265318" x="7472363" y="4114800"/>
          <p14:tracePt t="265335" x="7472363" y="4122738"/>
          <p14:tracePt t="265368" x="7472363" y="4129088"/>
          <p14:tracePt t="265399" x="7472363" y="4137025"/>
          <p14:tracePt t="265407" x="7480300" y="4143375"/>
          <p14:tracePt t="265420" x="7480300" y="4151313"/>
          <p14:tracePt t="265438" x="7480300" y="4171950"/>
          <p14:tracePt t="265455" x="7480300" y="4194175"/>
          <p14:tracePt t="265472" x="7480300" y="4208463"/>
          <p14:tracePt t="265489" x="7486650" y="4222750"/>
          <p14:tracePt t="267152" x="7486650" y="4229100"/>
          <p14:tracePt t="267158" x="7494588" y="4229100"/>
          <p14:tracePt t="267175" x="7494588" y="4237038"/>
          <p14:tracePt t="267181" x="7500938" y="4237038"/>
          <p14:tracePt t="267305" x="7494588" y="4237038"/>
          <p14:tracePt t="274656" x="7494588" y="4243388"/>
          <p14:tracePt t="274664" x="7494588" y="4257675"/>
          <p14:tracePt t="274673" x="7515225" y="4286250"/>
          <p14:tracePt t="274686" x="7551738" y="4386263"/>
          <p14:tracePt t="274701" x="7572375" y="4494213"/>
          <p14:tracePt t="274718" x="7600950" y="4586288"/>
          <p14:tracePt t="274736" x="7615238" y="4629150"/>
          <p14:tracePt t="274754" x="7615238" y="4651375"/>
          <p14:tracePt t="274771" x="7615238" y="4665663"/>
          <p14:tracePt t="274881" x="7615238" y="4679950"/>
          <p14:tracePt t="274891" x="7623175" y="4700588"/>
          <p14:tracePt t="274896" x="7629525" y="4714875"/>
          <p14:tracePt t="274905" x="7629525" y="4737100"/>
          <p14:tracePt t="274921" x="7629525" y="4772025"/>
          <p14:tracePt t="274938" x="7629525" y="4786313"/>
          <p14:tracePt t="274955" x="7629525" y="4822825"/>
          <p14:tracePt t="274972" x="7643813" y="4837113"/>
          <p14:tracePt t="274989" x="7643813" y="4851400"/>
          <p14:tracePt t="275005" x="7651750" y="4872038"/>
          <p14:tracePt t="275022" x="7651750" y="4894263"/>
          <p14:tracePt t="275039" x="7651750" y="4908550"/>
          <p14:tracePt t="275058" x="7658100" y="4929188"/>
          <p14:tracePt t="275075" x="7672388" y="4943475"/>
          <p14:tracePt t="275092" x="7672388" y="4965700"/>
          <p14:tracePt t="275109" x="7672388" y="4979988"/>
          <p14:tracePt t="275125" x="7680325" y="5000625"/>
          <p14:tracePt t="275141" x="7686675" y="5022850"/>
          <p14:tracePt t="275157" x="7686675" y="5037138"/>
          <p14:tracePt t="275175" x="7686675" y="5065713"/>
          <p14:tracePt t="275191" x="7694613" y="5094288"/>
          <p14:tracePt t="275208" x="7694613" y="5108575"/>
          <p14:tracePt t="275226" x="7700963" y="5157788"/>
          <p14:tracePt t="275243" x="7715250" y="5186363"/>
          <p14:tracePt t="275259" x="7723188" y="5214938"/>
          <p14:tracePt t="275276" x="7729538" y="5237163"/>
          <p14:tracePt t="275309" x="7743825" y="5257800"/>
          <p14:tracePt t="275326" x="7743825" y="5265738"/>
          <p14:tracePt t="275343" x="7766050" y="5280025"/>
          <p14:tracePt t="275360" x="7772400" y="5286375"/>
          <p14:tracePt t="275377" x="7786688" y="5300663"/>
          <p14:tracePt t="275394" x="7800975" y="5314950"/>
          <p14:tracePt t="275413" x="7866063" y="5322888"/>
          <p14:tracePt t="275429" x="7915275" y="5322888"/>
          <p14:tracePt t="275446" x="7994650" y="5322888"/>
          <p14:tracePt t="275463" x="8129588" y="5300663"/>
          <p14:tracePt t="275480" x="8229600" y="5280025"/>
          <p14:tracePt t="275498" x="8315325" y="5237163"/>
          <p14:tracePt t="275514" x="8329613" y="5229225"/>
          <p14:tracePt t="275530" x="8343900" y="5214938"/>
          <p14:tracePt t="275548" x="8351838" y="5208588"/>
          <p14:tracePt t="275563" x="8366125" y="5186363"/>
          <p14:tracePt t="275579" x="8372475" y="5172075"/>
          <p14:tracePt t="275597" x="8408988" y="5143500"/>
          <p14:tracePt t="275614" x="8443913" y="5108575"/>
          <p14:tracePt t="275630" x="8501063" y="5037138"/>
          <p14:tracePt t="275647" x="8537575" y="4994275"/>
          <p14:tracePt t="275665" x="8566150" y="4965700"/>
          <p14:tracePt t="275681" x="8580438" y="4957763"/>
          <p14:tracePt t="275698" x="8601075" y="4951413"/>
          <p14:tracePt t="275715" x="8615363" y="4943475"/>
          <p14:tracePt t="275732" x="8623300" y="4937125"/>
          <p14:tracePt t="275749" x="8629650" y="4929188"/>
          <p14:tracePt t="275766" x="8637588" y="4908550"/>
          <p14:tracePt t="275783" x="8637588" y="4886325"/>
          <p14:tracePt t="275800" x="8637588" y="4857750"/>
          <p14:tracePt t="275817" x="8637588" y="4837113"/>
          <p14:tracePt t="275834" x="8637588" y="4829175"/>
          <p14:tracePt t="275850" x="8637588" y="4822825"/>
          <p14:tracePt t="276109" x="8615363" y="4808538"/>
          <p14:tracePt t="276118" x="8594725" y="4808538"/>
          <p14:tracePt t="276124" x="8572500" y="4794250"/>
          <p14:tracePt t="276137" x="8494713" y="4779963"/>
          <p14:tracePt t="276154" x="8443913" y="4772025"/>
          <p14:tracePt t="276172" x="8408988" y="4772025"/>
          <p14:tracePt t="276188" x="8380413" y="4772025"/>
          <p14:tracePt t="276205" x="8366125" y="4772025"/>
          <p14:tracePt t="276734" x="8351838" y="4751388"/>
          <p14:tracePt t="276741" x="8343900" y="4729163"/>
          <p14:tracePt t="276749" x="8329613" y="4700588"/>
          <p14:tracePt t="276762" x="8315325" y="4672013"/>
          <p14:tracePt t="276779" x="8258175" y="4600575"/>
          <p14:tracePt t="276797" x="8215313" y="4565650"/>
          <p14:tracePt t="276815" x="8129588" y="4508500"/>
          <p14:tracePt t="276832" x="8029575" y="4479925"/>
          <p14:tracePt t="276849" x="7843838" y="4300538"/>
          <p14:tracePt t="276866" x="7751763" y="4208463"/>
          <p14:tracePt t="276882" x="7694613" y="4137025"/>
          <p14:tracePt t="276899" x="7629525" y="4037013"/>
          <p14:tracePt t="276915" x="7551738" y="3865563"/>
          <p14:tracePt t="276932" x="7472363" y="3657600"/>
          <p14:tracePt t="276948" x="7394575" y="3486150"/>
          <p14:tracePt t="276966" x="7223125" y="3143250"/>
          <p14:tracePt t="276983" x="7108825" y="2908300"/>
          <p14:tracePt t="277000" x="7000875" y="2743200"/>
          <p14:tracePt t="277016" x="6923088" y="2608263"/>
          <p14:tracePt t="277033" x="6823075" y="2486025"/>
          <p14:tracePt t="277050" x="6729413" y="2371725"/>
          <p14:tracePt t="277067" x="6629400" y="2208213"/>
          <p14:tracePt t="277084" x="6586538" y="2093913"/>
          <p14:tracePt t="277101" x="6537325" y="2028825"/>
          <p14:tracePt t="277117" x="6515100" y="2008188"/>
          <p14:tracePt t="277134" x="6480175" y="1985963"/>
          <p14:tracePt t="277152" x="6457950" y="1965325"/>
          <p14:tracePt t="277168" x="6443663" y="1951038"/>
          <p14:tracePt t="277186" x="6415088" y="1922463"/>
          <p14:tracePt t="277203" x="6365875" y="1900238"/>
          <p14:tracePt t="277220" x="6300788" y="1879600"/>
          <p14:tracePt t="277236" x="6237288" y="1843088"/>
          <p14:tracePt t="277253" x="6180138" y="1814513"/>
          <p14:tracePt t="277269" x="6115050" y="1800225"/>
          <p14:tracePt t="277287" x="6094413" y="1793875"/>
          <p14:tracePt t="277320" x="6080125" y="1836738"/>
          <p14:tracePt t="277337" x="6080125" y="1914525"/>
          <p14:tracePt t="277354" x="6094413" y="2014538"/>
          <p14:tracePt t="277371" x="6122988" y="2136775"/>
          <p14:tracePt t="277388" x="6157913" y="2208213"/>
          <p14:tracePt t="277404" x="6194425" y="2271713"/>
          <p14:tracePt t="277421" x="6237288" y="2308225"/>
          <p14:tracePt t="277438" x="6272213" y="2343150"/>
          <p14:tracePt t="277455" x="6329363" y="2408238"/>
          <p14:tracePt t="277473" x="6394450" y="2493963"/>
          <p14:tracePt t="277490" x="6486525" y="2614613"/>
          <p14:tracePt t="277507" x="6551613" y="2686050"/>
          <p14:tracePt t="277523" x="6594475" y="2765425"/>
          <p14:tracePt t="277540" x="6637338" y="2836863"/>
          <p14:tracePt t="277557" x="6651625" y="2886075"/>
          <p14:tracePt t="277574" x="6672263" y="2928938"/>
          <p14:tracePt t="277592" x="6708775" y="3022600"/>
          <p14:tracePt t="277608" x="6723063" y="3057525"/>
          <p14:tracePt t="277625" x="6729413" y="3086100"/>
          <p14:tracePt t="277642" x="6729413" y="3100388"/>
          <p14:tracePt t="277660" x="6743700" y="3114675"/>
          <p14:tracePt t="277676" x="6757988" y="3128963"/>
          <p14:tracePt t="277709" x="6765925" y="3136900"/>
          <p14:tracePt t="277732" x="6772275" y="3136900"/>
          <p14:tracePt t="278211" x="6780213" y="3136900"/>
          <p14:tracePt t="278217" x="6786563" y="3136900"/>
          <p14:tracePt t="278226" x="6800850" y="3136900"/>
          <p14:tracePt t="278233" x="6808788" y="3136900"/>
          <p14:tracePt t="278249" x="6829425" y="3128963"/>
          <p14:tracePt t="278267" x="6843713" y="3128963"/>
          <p14:tracePt t="278283" x="6851650" y="3128963"/>
          <p14:tracePt t="286900" x="0" y="0"/>
        </p14:tracePtLst>
      </p14:laserTraceLst>
    </p:ext>
  </p:extLs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 txBox="1">
            <a:spLocks/>
          </p:cNvSpPr>
          <p:nvPr/>
        </p:nvSpPr>
        <p:spPr>
          <a:xfrm>
            <a:off x="476545" y="368660"/>
            <a:ext cx="8289630" cy="7650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깊이우선탐색 </a:t>
            </a:r>
            <a:r>
              <a:rPr lang="ko-KR" altLang="en-US" dirty="0" smtClean="0"/>
              <a:t>알고리즘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467" y="1268760"/>
            <a:ext cx="7065785" cy="5367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237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5988"/>
    </mc:Choice>
    <mc:Fallback xmlns="">
      <p:transition spd="slow" advTm="175988"/>
    </mc:Fallback>
  </mc:AlternateContent>
  <p:timing>
    <p:tnLst>
      <p:par>
        <p:cTn id="1" dur="indefinite" restart="never" nodeType="tmRoot"/>
      </p:par>
    </p:tnLst>
  </p:timing>
  <p:extLst mod="1">
    <p:ext uri="{3A86A75C-4F4B-4683-9AE1-C65F6400EC91}">
      <p14:laserTraceLst xmlns:p14="http://schemas.microsoft.com/office/powerpoint/2010/main">
        <p14:tracePtLst>
          <p14:tracePt t="3167" x="7437438" y="4108450"/>
          <p14:tracePt t="3251" x="7415213" y="4100513"/>
          <p14:tracePt t="3263" x="7343775" y="4079875"/>
          <p14:tracePt t="3268" x="7137400" y="4037013"/>
          <p14:tracePt t="3281" x="7043738" y="4014788"/>
          <p14:tracePt t="3298" x="6843713" y="3937000"/>
          <p14:tracePt t="3316" x="6515100" y="3800475"/>
          <p14:tracePt t="3331" x="6229350" y="3729038"/>
          <p14:tracePt t="3348" x="5986463" y="3657600"/>
          <p14:tracePt t="3364" x="5665788" y="3508375"/>
          <p14:tracePt t="3381" x="5300663" y="3357563"/>
          <p14:tracePt t="3398" x="4829175" y="3114675"/>
          <p14:tracePt t="3402" x="4622800" y="3071813"/>
          <p14:tracePt t="3416" x="4351338" y="2979738"/>
          <p14:tracePt t="3434" x="3800475" y="2751138"/>
          <p14:tracePt t="3449" x="3543300" y="2665413"/>
          <p14:tracePt t="3465" x="3200400" y="2536825"/>
          <p14:tracePt t="3483" x="2865438" y="2408238"/>
          <p14:tracePt t="3499" x="2543175" y="2236788"/>
          <p14:tracePt t="3516" x="2314575" y="2071688"/>
          <p14:tracePt t="3534" x="2100263" y="1957388"/>
          <p14:tracePt t="3550" x="1943100" y="1865313"/>
          <p14:tracePt t="3567" x="1771650" y="1793875"/>
          <p14:tracePt t="3584" x="1571625" y="1722438"/>
          <p14:tracePt t="3600" x="1408113" y="1671638"/>
          <p14:tracePt t="3617" x="1200150" y="1614488"/>
          <p14:tracePt t="3635" x="936625" y="1514475"/>
          <p14:tracePt t="3653" x="836613" y="1471613"/>
          <p14:tracePt t="3670" x="765175" y="1385888"/>
          <p14:tracePt t="3686" x="722313" y="1365250"/>
          <p14:tracePt t="3702" x="700088" y="1322388"/>
          <p14:tracePt t="3719" x="685800" y="1271588"/>
          <p14:tracePt t="3736" x="679450" y="1243013"/>
          <p14:tracePt t="3754" x="679450" y="1214438"/>
          <p14:tracePt t="3769" x="685800" y="1214438"/>
          <p14:tracePt t="3787" x="736600" y="1214438"/>
          <p14:tracePt t="3803" x="800100" y="1214438"/>
          <p14:tracePt t="3822" x="957263" y="1236663"/>
          <p14:tracePt t="3839" x="1114425" y="1236663"/>
          <p14:tracePt t="3856" x="1400175" y="1257300"/>
          <p14:tracePt t="3872" x="1557338" y="1279525"/>
          <p14:tracePt t="3889" x="1714500" y="1322388"/>
          <p14:tracePt t="3905" x="1800225" y="1343025"/>
          <p14:tracePt t="3921" x="1822450" y="1357313"/>
          <p14:tracePt t="3939" x="1843088" y="1365250"/>
          <p14:tracePt t="3955" x="1851025" y="1371600"/>
          <p14:tracePt t="3974" x="1879600" y="1385888"/>
          <p14:tracePt t="3991" x="1914525" y="1414463"/>
          <p14:tracePt t="4006" x="1979613" y="1436688"/>
          <p14:tracePt t="4023" x="2036763" y="1465263"/>
          <p14:tracePt t="4027" x="2071688" y="1479550"/>
          <p14:tracePt t="4040" x="2108200" y="1485900"/>
          <p14:tracePt t="4057" x="2122488" y="1500188"/>
          <p14:tracePt t="4073" x="2122488" y="1514475"/>
          <p14:tracePt t="4091" x="2114550" y="1528763"/>
          <p14:tracePt t="4108" x="2100263" y="1536700"/>
          <p14:tracePt t="4125" x="2093913" y="1557338"/>
          <p14:tracePt t="4141" x="2093913" y="1565275"/>
          <p14:tracePt t="4158" x="2093913" y="1579563"/>
          <p14:tracePt t="4175" x="2079625" y="1585913"/>
          <p14:tracePt t="4192" x="2065338" y="1600200"/>
          <p14:tracePt t="4209" x="2051050" y="1608138"/>
          <p14:tracePt t="4226" x="2022475" y="1622425"/>
          <p14:tracePt t="4242" x="1985963" y="1636713"/>
          <p14:tracePt t="4259" x="1951038" y="1643063"/>
          <p14:tracePt t="4276" x="1936750" y="1643063"/>
          <p14:tracePt t="4293" x="1914525" y="1651000"/>
          <p14:tracePt t="4310" x="1885950" y="1651000"/>
          <p14:tracePt t="4327" x="1814513" y="1628775"/>
          <p14:tracePt t="4344" x="1743075" y="1622425"/>
          <p14:tracePt t="4361" x="1608138" y="1614488"/>
          <p14:tracePt t="4380" x="1571625" y="1608138"/>
          <p14:tracePt t="4396" x="1557338" y="1608138"/>
          <p14:tracePt t="4472" x="1557338" y="1600200"/>
          <p14:tracePt t="4481" x="1557338" y="1593850"/>
          <p14:tracePt t="4489" x="1557338" y="1585913"/>
          <p14:tracePt t="4505" x="1557338" y="1579563"/>
          <p14:tracePt t="4583" x="1557338" y="1571625"/>
          <p14:tracePt t="4606" x="1550988" y="1571625"/>
          <p14:tracePt t="4613" x="1543050" y="1571625"/>
          <p14:tracePt t="4700" x="1550988" y="1571625"/>
          <p14:tracePt t="4708" x="1571625" y="1571625"/>
          <p14:tracePt t="4717" x="1600200" y="1571625"/>
          <p14:tracePt t="4734" x="1665288" y="1579563"/>
          <p14:tracePt t="4750" x="1751013" y="1585913"/>
          <p14:tracePt t="4766" x="1885950" y="1585913"/>
          <p14:tracePt t="4784" x="2051050" y="1614488"/>
          <p14:tracePt t="4800" x="2157413" y="1622425"/>
          <p14:tracePt t="4817" x="2251075" y="1636713"/>
          <p14:tracePt t="4834" x="2365375" y="1643063"/>
          <p14:tracePt t="4851" x="2408238" y="1643063"/>
          <p14:tracePt t="4868" x="2414588" y="1643063"/>
          <p14:tracePt t="4950" x="2414588" y="1651000"/>
          <p14:tracePt t="4957" x="2414588" y="1657350"/>
          <p14:tracePt t="4969" x="2400300" y="1657350"/>
          <p14:tracePt t="4986" x="2379663" y="1679575"/>
          <p14:tracePt t="5003" x="2279650" y="1714500"/>
          <p14:tracePt t="5020" x="2193925" y="1722438"/>
          <p14:tracePt t="5037" x="2114550" y="1722438"/>
          <p14:tracePt t="5041" x="2079625" y="1722438"/>
          <p14:tracePt t="5055" x="2043113" y="1728788"/>
          <p14:tracePt t="5071" x="1965325" y="1751013"/>
          <p14:tracePt t="5088" x="1885950" y="1751013"/>
          <p14:tracePt t="5106" x="1793875" y="1765300"/>
          <p14:tracePt t="5122" x="1743075" y="1771650"/>
          <p14:tracePt t="5139" x="1708150" y="1771650"/>
          <p14:tracePt t="5156" x="1665288" y="1771650"/>
          <p14:tracePt t="5172" x="1628775" y="1779588"/>
          <p14:tracePt t="5188" x="1585913" y="1779588"/>
          <p14:tracePt t="5205" x="1565275" y="1779588"/>
          <p14:tracePt t="5334" x="1557338" y="1779588"/>
          <p14:tracePt t="5364" x="1550988" y="1779588"/>
          <p14:tracePt t="5881" x="1557338" y="1779588"/>
          <p14:tracePt t="5898" x="1565275" y="1779588"/>
          <p14:tracePt t="5905" x="1571625" y="1779588"/>
          <p14:tracePt t="5916" x="1585913" y="1785938"/>
          <p14:tracePt t="5932" x="1600200" y="1785938"/>
          <p14:tracePt t="5949" x="1622425" y="1785938"/>
          <p14:tracePt t="5966" x="1628775" y="1785938"/>
          <p14:tracePt t="5982" x="1643063" y="1785938"/>
          <p14:tracePt t="6043" x="1651000" y="1785938"/>
          <p14:tracePt t="6051" x="1657350" y="1785938"/>
          <p14:tracePt t="6067" x="1671638" y="1785938"/>
          <p14:tracePt t="6100" x="1679575" y="1785938"/>
          <p14:tracePt t="6262" x="1685925" y="1779588"/>
          <p14:tracePt t="6449" x="1693863" y="1779588"/>
          <p14:tracePt t="7012" x="1700213" y="1779588"/>
          <p14:tracePt t="7035" x="1700213" y="1771650"/>
          <p14:tracePt t="7114" x="1700213" y="1779588"/>
          <p14:tracePt t="7122" x="1700213" y="1785938"/>
          <p14:tracePt t="7133" x="1700213" y="1793875"/>
          <p14:tracePt t="7150" x="1700213" y="1800225"/>
          <p14:tracePt t="8489" x="1700213" y="1785938"/>
          <p14:tracePt t="8497" x="1700213" y="1771650"/>
          <p14:tracePt t="8503" x="1700213" y="1757363"/>
          <p14:tracePt t="8517" x="1693863" y="1743075"/>
          <p14:tracePt t="8607" x="1693863" y="1736725"/>
          <p14:tracePt t="8623" x="1693863" y="1728788"/>
          <p14:tracePt t="8628" x="1693863" y="1722438"/>
          <p14:tracePt t="8638" x="1693863" y="1708150"/>
          <p14:tracePt t="8654" x="1685925" y="1679575"/>
          <p14:tracePt t="8671" x="1685925" y="1622425"/>
          <p14:tracePt t="8687" x="1679575" y="1571625"/>
          <p14:tracePt t="8705" x="1671638" y="1543050"/>
          <p14:tracePt t="8722" x="1665288" y="1528763"/>
          <p14:tracePt t="9019" x="1679575" y="1528763"/>
          <p14:tracePt t="9035" x="1693863" y="1528763"/>
          <p14:tracePt t="9044" x="1708150" y="1522413"/>
          <p14:tracePt t="9050" x="1714500" y="1522413"/>
          <p14:tracePt t="9059" x="1722438" y="1522413"/>
          <p14:tracePt t="9081" x="1728788" y="1514475"/>
          <p14:tracePt t="9784" x="1728788" y="1522413"/>
          <p14:tracePt t="9795" x="1728788" y="1536700"/>
          <p14:tracePt t="9801" x="1728788" y="1543050"/>
          <p14:tracePt t="9818" x="1728788" y="1571625"/>
          <p14:tracePt t="9835" x="1722438" y="1585913"/>
          <p14:tracePt t="9852" x="1708150" y="1608138"/>
          <p14:tracePt t="9869" x="1693863" y="1628775"/>
          <p14:tracePt t="9886" x="1679575" y="1651000"/>
          <p14:tracePt t="9903" x="1665288" y="1665288"/>
          <p14:tracePt t="9919" x="1665288" y="1679575"/>
          <p14:tracePt t="9936" x="1657350" y="1685925"/>
          <p14:tracePt t="9953" x="1651000" y="1700213"/>
          <p14:tracePt t="9970" x="1643063" y="1714500"/>
          <p14:tracePt t="9987" x="1643063" y="1722438"/>
          <p14:tracePt t="10004" x="1636713" y="1728788"/>
          <p14:tracePt t="10038" x="1636713" y="1736725"/>
          <p14:tracePt t="10055" x="1628775" y="1736725"/>
          <p14:tracePt t="10071" x="1622425" y="1736725"/>
          <p14:tracePt t="10088" x="1608138" y="1736725"/>
          <p14:tracePt t="10327" x="1608138" y="1743075"/>
          <p14:tracePt t="10395" x="1608138" y="1751013"/>
          <p14:tracePt t="10494" x="1622425" y="1757363"/>
          <p14:tracePt t="10502" x="1636713" y="1757363"/>
          <p14:tracePt t="10511" x="1657350" y="1757363"/>
          <p14:tracePt t="10528" x="1714500" y="1771650"/>
          <p14:tracePt t="10545" x="1779588" y="1771650"/>
          <p14:tracePt t="10562" x="1871663" y="1785938"/>
          <p14:tracePt t="10579" x="1985963" y="1808163"/>
          <p14:tracePt t="10596" x="2171700" y="1836738"/>
          <p14:tracePt t="10612" x="2200275" y="1836738"/>
          <p14:tracePt t="10629" x="2265363" y="1857375"/>
          <p14:tracePt t="10647" x="2279650" y="1857375"/>
          <p14:tracePt t="10664" x="2308225" y="1857375"/>
          <p14:tracePt t="10680" x="2314575" y="1857375"/>
          <p14:tracePt t="10698" x="2351088" y="1865313"/>
          <p14:tracePt t="10716" x="2379663" y="1865313"/>
          <p14:tracePt t="10732" x="2400300" y="1871663"/>
          <p14:tracePt t="10766" x="2408238" y="1871663"/>
          <p14:tracePt t="11077" x="2400300" y="1871663"/>
          <p14:tracePt t="11083" x="2393950" y="1871663"/>
          <p14:tracePt t="11092" x="2393950" y="1879600"/>
          <p14:tracePt t="11107" x="2386013" y="1879600"/>
          <p14:tracePt t="11129" x="2386013" y="1885950"/>
          <p14:tracePt t="11167" x="2379663" y="1885950"/>
          <p14:tracePt t="11179" x="2371725" y="1885950"/>
          <p14:tracePt t="11200" x="2357438" y="1885950"/>
          <p14:tracePt t="11224" x="2351088" y="1885950"/>
          <p14:tracePt t="11232" x="2328863" y="1885950"/>
          <p14:tracePt t="11238" x="2322513" y="1885950"/>
          <p14:tracePt t="11254" x="2300288" y="1879600"/>
          <p14:tracePt t="11271" x="2251075" y="1865313"/>
          <p14:tracePt t="11288" x="2179638" y="1865313"/>
          <p14:tracePt t="11305" x="2057400" y="1851025"/>
          <p14:tracePt t="11322" x="1965325" y="1843088"/>
          <p14:tracePt t="11339" x="1800225" y="1828800"/>
          <p14:tracePt t="11356" x="1743075" y="1814513"/>
          <p14:tracePt t="11373" x="1708150" y="1800225"/>
          <p14:tracePt t="11391" x="1693863" y="1800225"/>
          <p14:tracePt t="11408" x="1651000" y="1793875"/>
          <p14:tracePt t="11424" x="1643063" y="1793875"/>
          <p14:tracePt t="11440" x="1636713" y="1785938"/>
          <p14:tracePt t="11457" x="1622425" y="1785938"/>
          <p14:tracePt t="11491" x="1614488" y="1785938"/>
          <p14:tracePt t="11778" x="1614488" y="1793875"/>
          <p14:tracePt t="11784" x="1614488" y="1800225"/>
          <p14:tracePt t="11795" x="1622425" y="1800225"/>
          <p14:tracePt t="11812" x="1636713" y="1814513"/>
          <p14:tracePt t="11828" x="1651000" y="1822450"/>
          <p14:tracePt t="11846" x="1665288" y="1836738"/>
          <p14:tracePt t="11871" x="1671638" y="1836738"/>
          <p14:tracePt t="11925" x="1671638" y="1843088"/>
          <p14:tracePt t="11941" x="1679575" y="1857375"/>
          <p14:tracePt t="11949" x="1679575" y="1865313"/>
          <p14:tracePt t="11957" x="1679575" y="1871663"/>
          <p14:tracePt t="11966" x="1685925" y="1885950"/>
          <p14:tracePt t="11982" x="1700213" y="1900238"/>
          <p14:tracePt t="11998" x="1708150" y="1922463"/>
          <p14:tracePt t="12015" x="1722438" y="1928813"/>
          <p14:tracePt t="12031" x="1728788" y="1943100"/>
          <p14:tracePt t="12049" x="1743075" y="1951038"/>
          <p14:tracePt t="12065" x="1757363" y="1957388"/>
          <p14:tracePt t="12082" x="1771650" y="1965325"/>
          <p14:tracePt t="12099" x="1785938" y="1979613"/>
          <p14:tracePt t="12116" x="1814513" y="2000250"/>
          <p14:tracePt t="12135" x="1851025" y="2014538"/>
          <p14:tracePt t="12150" x="1879600" y="2014538"/>
          <p14:tracePt t="12167" x="1900238" y="2014538"/>
          <p14:tracePt t="12184" x="1908175" y="2014538"/>
          <p14:tracePt t="12200" x="1914525" y="2014538"/>
          <p14:tracePt t="12404" x="1928813" y="2014538"/>
          <p14:tracePt t="12410" x="1957388" y="2014538"/>
          <p14:tracePt t="12422" x="1971675" y="2022475"/>
          <p14:tracePt t="12439" x="2014538" y="2022475"/>
          <p14:tracePt t="12454" x="2036763" y="2022475"/>
          <p14:tracePt t="12470" x="2085975" y="2036763"/>
          <p14:tracePt t="12474" x="2108200" y="2036763"/>
          <p14:tracePt t="12487" x="2165350" y="2051050"/>
          <p14:tracePt t="12505" x="2214563" y="2051050"/>
          <p14:tracePt t="12521" x="2228850" y="2051050"/>
          <p14:tracePt t="12538" x="2257425" y="2051050"/>
          <p14:tracePt t="12543" x="2265363" y="2051050"/>
          <p14:tracePt t="12557" x="2279650" y="2051050"/>
          <p14:tracePt t="12575" x="2293938" y="2051050"/>
          <p14:tracePt t="12590" x="2308225" y="2043113"/>
          <p14:tracePt t="12607" x="2322513" y="2043113"/>
          <p14:tracePt t="12623" x="2328863" y="2043113"/>
          <p14:tracePt t="12639" x="2336800" y="2043113"/>
          <p14:tracePt t="12716" x="2351088" y="2043113"/>
          <p14:tracePt t="12724" x="2365375" y="2043113"/>
          <p14:tracePt t="12732" x="2371725" y="2043113"/>
          <p14:tracePt t="12742" x="2386013" y="2043113"/>
          <p14:tracePt t="12758" x="2422525" y="2051050"/>
          <p14:tracePt t="12775" x="2471738" y="2051050"/>
          <p14:tracePt t="12792" x="2486025" y="2051050"/>
          <p14:tracePt t="12887" x="2493963" y="2051050"/>
          <p14:tracePt t="12902" x="2508250" y="2057400"/>
          <p14:tracePt t="12915" x="2508250" y="2065338"/>
          <p14:tracePt t="12932" x="2514600" y="2065338"/>
          <p14:tracePt t="12940" x="2514600" y="2071688"/>
          <p14:tracePt t="13160" x="2522538" y="2071688"/>
          <p14:tracePt t="13175" x="2522538" y="2079625"/>
          <p14:tracePt t="13183" x="2528888" y="2079625"/>
          <p14:tracePt t="13216" x="2528888" y="2085975"/>
          <p14:tracePt t="13276" x="2528888" y="2093913"/>
          <p14:tracePt t="13309" x="2528888" y="2100263"/>
          <p14:tracePt t="13364" x="2528888" y="2108200"/>
          <p14:tracePt t="13388" x="2536825" y="2108200"/>
          <p14:tracePt t="13449" x="2536825" y="2114550"/>
          <p14:tracePt t="13503" x="2543175" y="2114550"/>
          <p14:tracePt t="13511" x="2543175" y="2122488"/>
          <p14:tracePt t="14075" x="2543175" y="2128838"/>
          <p14:tracePt t="14198" x="2551113" y="2128838"/>
          <p14:tracePt t="14243" x="2557463" y="2136775"/>
          <p14:tracePt t="14278" x="2557463" y="2143125"/>
          <p14:tracePt t="14325" x="2557463" y="2151063"/>
          <p14:tracePt t="14355" x="2557463" y="2157413"/>
          <p14:tracePt t="14387" x="2557463" y="2165350"/>
          <p14:tracePt t="14606" x="2557463" y="2157413"/>
          <p14:tracePt t="14622" x="2557463" y="2151063"/>
          <p14:tracePt t="14629" x="2557463" y="2143125"/>
          <p14:tracePt t="14639" x="2557463" y="2136775"/>
          <p14:tracePt t="14660" x="2557463" y="2128838"/>
          <p14:tracePt t="14684" x="2557463" y="2114550"/>
          <p14:tracePt t="14708" x="2557463" y="2108200"/>
          <p14:tracePt t="14776" x="2557463" y="2093913"/>
          <p14:tracePt t="14823" x="2557463" y="2085975"/>
          <p14:tracePt t="14840" x="2557463" y="2079625"/>
          <p14:tracePt t="14864" x="2557463" y="2071688"/>
          <p14:tracePt t="14873" x="2557463" y="2065338"/>
          <p14:tracePt t="15114" x="2557463" y="2057400"/>
          <p14:tracePt t="15496" x="2557463" y="2051050"/>
          <p14:tracePt t="15514" x="2551113" y="2051050"/>
          <p14:tracePt t="15815" x="2543175" y="2051050"/>
          <p14:tracePt t="15855" x="2536825" y="2051050"/>
          <p14:tracePt t="16268" x="2528888" y="2051050"/>
          <p14:tracePt t="16285" x="2522538" y="2051050"/>
          <p14:tracePt t="16301" x="2514600" y="2051050"/>
          <p14:tracePt t="16754" x="2508250" y="2051050"/>
          <p14:tracePt t="16847" x="2500313" y="2051050"/>
          <p14:tracePt t="18096" x="2508250" y="2051050"/>
          <p14:tracePt t="18105" x="2508250" y="2043113"/>
          <p14:tracePt t="18114" x="2522538" y="2036763"/>
          <p14:tracePt t="18131" x="2536825" y="2022475"/>
          <p14:tracePt t="18148" x="2551113" y="2022475"/>
          <p14:tracePt t="18166" x="2579688" y="2022475"/>
          <p14:tracePt t="18183" x="2593975" y="2022475"/>
          <p14:tracePt t="18216" x="2600325" y="2022475"/>
          <p14:tracePt t="18401" x="2593975" y="2022475"/>
          <p14:tracePt t="18410" x="2579688" y="2022475"/>
          <p14:tracePt t="18419" x="2571750" y="2022475"/>
          <p14:tracePt t="18436" x="2557463" y="2022475"/>
          <p14:tracePt t="18452" x="2551113" y="2022475"/>
          <p14:tracePt t="18479" x="2543175" y="2022475"/>
          <p14:tracePt t="18511" x="2543175" y="2028825"/>
          <p14:tracePt t="18566" x="2536825" y="2028825"/>
          <p14:tracePt t="18590" x="2528888" y="2036763"/>
          <p14:tracePt t="18615" x="2522538" y="2036763"/>
          <p14:tracePt t="18902" x="2522538" y="2043113"/>
          <p14:tracePt t="18934" x="2528888" y="2043113"/>
          <p14:tracePt t="18945" x="2543175" y="2043113"/>
          <p14:tracePt t="18963" x="2593975" y="2043113"/>
          <p14:tracePt t="18972" x="2600325" y="2043113"/>
          <p14:tracePt t="18997" x="2608263" y="2043113"/>
          <p14:tracePt t="19004" x="2614613" y="2043113"/>
          <p14:tracePt t="19033" x="2622550" y="2043113"/>
          <p14:tracePt t="19041" x="2622550" y="2051050"/>
          <p14:tracePt t="19064" x="2628900" y="2051050"/>
          <p14:tracePt t="19096" x="2636838" y="2051050"/>
          <p14:tracePt t="19104" x="2643188" y="2051050"/>
          <p14:tracePt t="20293" x="2643188" y="2057400"/>
          <p14:tracePt t="20301" x="2636838" y="2057400"/>
          <p14:tracePt t="20493" x="2628900" y="2057400"/>
          <p14:tracePt t="20502" x="2628900" y="2065338"/>
          <p14:tracePt t="20514" x="2614613" y="2065338"/>
          <p14:tracePt t="20530" x="2608263" y="2065338"/>
          <p14:tracePt t="20548" x="2600325" y="2065338"/>
          <p14:tracePt t="20565" x="2586038" y="2065338"/>
          <p14:tracePt t="20600" x="2579688" y="2065338"/>
          <p14:tracePt t="20660" x="2571750" y="2065338"/>
          <p14:tracePt t="20677" x="2565400" y="2065338"/>
          <p14:tracePt t="20683" x="2557463" y="2065338"/>
          <p14:tracePt t="20693" x="2551113" y="2065338"/>
          <p14:tracePt t="20701" x="2536825" y="2065338"/>
          <p14:tracePt t="20717" x="2528888" y="2065338"/>
          <p14:tracePt t="20733" x="2514600" y="2079625"/>
          <p14:tracePt t="20749" x="2508250" y="2079625"/>
          <p14:tracePt t="21052" x="2514600" y="2079625"/>
          <p14:tracePt t="21064" x="2522538" y="2079625"/>
          <p14:tracePt t="21174" x="2528888" y="2079625"/>
          <p14:tracePt t="21179" x="2551113" y="2079625"/>
          <p14:tracePt t="21189" x="2571750" y="2079625"/>
          <p14:tracePt t="21207" x="2622550" y="2079625"/>
          <p14:tracePt t="21225" x="2651125" y="2079625"/>
          <p14:tracePt t="21241" x="2665413" y="2079625"/>
          <p14:tracePt t="22446" x="2657475" y="2079625"/>
          <p14:tracePt t="22486" x="2651125" y="2079625"/>
          <p14:tracePt t="22581" x="2643188" y="2079625"/>
          <p14:tracePt t="22603" x="2636838" y="2079625"/>
          <p14:tracePt t="22610" x="2628900" y="2079625"/>
          <p14:tracePt t="22740" x="2622550" y="2079625"/>
          <p14:tracePt t="22745" x="2622550" y="2085975"/>
          <p14:tracePt t="22760" x="2614613" y="2085975"/>
          <p14:tracePt t="22782" x="2608263" y="2085975"/>
          <p14:tracePt t="22849" x="2600325" y="2085975"/>
          <p14:tracePt t="22860" x="2593975" y="2085975"/>
          <p14:tracePt t="22878" x="2586038" y="2085975"/>
          <p14:tracePt t="22894" x="2579688" y="2085975"/>
          <p14:tracePt t="22909" x="2571750" y="2085975"/>
          <p14:tracePt t="23198" x="2565400" y="2085975"/>
          <p14:tracePt t="23216" x="2557463" y="2085975"/>
          <p14:tracePt t="23222" x="2551113" y="2085975"/>
          <p14:tracePt t="23235" x="2543175" y="2085975"/>
          <p14:tracePt t="23402" x="2536825" y="2085975"/>
          <p14:tracePt t="24298" x="2551113" y="2085975"/>
          <p14:tracePt t="24307" x="2571750" y="2085975"/>
          <p14:tracePt t="24315" x="2593975" y="2085975"/>
          <p14:tracePt t="24332" x="2651125" y="2085975"/>
          <p14:tracePt t="24349" x="2686050" y="2085975"/>
          <p14:tracePt t="24366" x="2708275" y="2085975"/>
          <p14:tracePt t="25320" x="2700338" y="2085975"/>
          <p14:tracePt t="30284" x="2693988" y="2085975"/>
          <p14:tracePt t="30344" x="2686050" y="2085975"/>
          <p14:tracePt t="30355" x="2679700" y="2079625"/>
          <p14:tracePt t="30377" x="2671763" y="2071688"/>
          <p14:tracePt t="30385" x="2665413" y="2071688"/>
          <p14:tracePt t="30398" x="2651125" y="2071688"/>
          <p14:tracePt t="30414" x="2636838" y="2065338"/>
          <p14:tracePt t="30431" x="2622550" y="2065338"/>
          <p14:tracePt t="30448" x="2608263" y="2065338"/>
          <p14:tracePt t="30466" x="2586038" y="2057400"/>
          <p14:tracePt t="30484" x="2543175" y="2043113"/>
          <p14:tracePt t="30500" x="2522538" y="2043113"/>
          <p14:tracePt t="30517" x="2493963" y="2043113"/>
          <p14:tracePt t="30534" x="2486025" y="2043113"/>
          <p14:tracePt t="30550" x="2479675" y="2043113"/>
          <p14:tracePt t="30713" x="2479675" y="2051050"/>
          <p14:tracePt t="30719" x="2479675" y="2057400"/>
          <p14:tracePt t="30734" x="2479675" y="2065338"/>
          <p14:tracePt t="30892" x="2479675" y="2071688"/>
          <p14:tracePt t="30980" x="2479675" y="2079625"/>
          <p14:tracePt t="30993" x="2471738" y="2079625"/>
          <p14:tracePt t="31025" x="2465388" y="2079625"/>
          <p14:tracePt t="31033" x="2465388" y="2085975"/>
          <p14:tracePt t="31054" x="2457450" y="2085975"/>
          <p14:tracePt t="31063" x="2451100" y="2085975"/>
          <p14:tracePt t="31079" x="2451100" y="2093913"/>
          <p14:tracePt t="31090" x="2443163" y="2093913"/>
          <p14:tracePt t="31150" x="2436813" y="2093913"/>
          <p14:tracePt t="31157" x="2428875" y="2093913"/>
          <p14:tracePt t="31165" x="2422525" y="2093913"/>
          <p14:tracePt t="31190" x="2414588" y="2093913"/>
          <p14:tracePt t="31609" x="2422525" y="2093913"/>
          <p14:tracePt t="31618" x="2428875" y="2093913"/>
          <p14:tracePt t="31633" x="2436813" y="2093913"/>
          <p14:tracePt t="31640" x="2443163" y="2093913"/>
          <p14:tracePt t="31673" x="2457450" y="2093913"/>
          <p14:tracePt t="31696" x="2465388" y="2093913"/>
          <p14:tracePt t="31803" x="2471738" y="2093913"/>
          <p14:tracePt t="31838" x="2479675" y="2093913"/>
          <p14:tracePt t="31844" x="2486025" y="2100263"/>
          <p14:tracePt t="31854" x="2493963" y="2100263"/>
          <p14:tracePt t="31872" x="2500313" y="2100263"/>
          <p14:tracePt t="31886" x="2514600" y="2100263"/>
          <p14:tracePt t="31903" x="2543175" y="2100263"/>
          <p14:tracePt t="31920" x="2557463" y="2108200"/>
          <p14:tracePt t="31939" x="2565400" y="2108200"/>
          <p14:tracePt t="32722" x="2565400" y="2114550"/>
          <p14:tracePt t="32738" x="2565400" y="2122488"/>
          <p14:tracePt t="32744" x="2557463" y="2128838"/>
          <p14:tracePt t="32761" x="2557463" y="2136775"/>
          <p14:tracePt t="39695" x="2551113" y="2128838"/>
          <p14:tracePt t="39781" x="2543175" y="2128838"/>
          <p14:tracePt t="39789" x="2543175" y="2136775"/>
          <p14:tracePt t="39805" x="2543175" y="2143125"/>
          <p14:tracePt t="39860" x="2551113" y="2143125"/>
          <p14:tracePt t="39867" x="2557463" y="2143125"/>
          <p14:tracePt t="39876" x="2565400" y="2143125"/>
          <p14:tracePt t="39893" x="2571750" y="2143125"/>
          <p14:tracePt t="39910" x="2579688" y="2143125"/>
          <p14:tracePt t="39977" x="2586038" y="2143125"/>
          <p14:tracePt t="39995" x="2593975" y="2136775"/>
          <p14:tracePt t="40002" x="2593975" y="2128838"/>
          <p14:tracePt t="40011" x="2593975" y="2122488"/>
          <p14:tracePt t="40028" x="2614613" y="2057400"/>
          <p14:tracePt t="40046" x="2622550" y="2000250"/>
          <p14:tracePt t="40062" x="2622550" y="1993900"/>
          <p14:tracePt t="40246" x="2614613" y="1993900"/>
          <p14:tracePt t="40250" x="2608263" y="2000250"/>
          <p14:tracePt t="40264" x="2593975" y="2000250"/>
          <p14:tracePt t="40281" x="2565400" y="2014538"/>
          <p14:tracePt t="40298" x="2551113" y="2014538"/>
          <p14:tracePt t="40318" x="2536825" y="2014538"/>
          <p14:tracePt t="40334" x="2508250" y="2022475"/>
          <p14:tracePt t="40351" x="2493963" y="2028825"/>
          <p14:tracePt t="40368" x="2479675" y="2028825"/>
          <p14:tracePt t="40383" x="2465388" y="2028825"/>
          <p14:tracePt t="40400" x="2451100" y="2028825"/>
          <p14:tracePt t="40417" x="2443163" y="2028825"/>
          <p14:tracePt t="40452" x="2428875" y="2028825"/>
          <p14:tracePt t="40507" x="2428875" y="2022475"/>
          <p14:tracePt t="40515" x="2428875" y="2014538"/>
          <p14:tracePt t="40523" x="2428875" y="2000250"/>
          <p14:tracePt t="40539" x="2428875" y="1985963"/>
          <p14:tracePt t="40552" x="2428875" y="1965325"/>
          <p14:tracePt t="40569" x="2428875" y="1900238"/>
          <p14:tracePt t="40585" x="2428875" y="1885950"/>
          <p14:tracePt t="40603" x="2428875" y="1865313"/>
          <p14:tracePt t="40620" x="2428875" y="1857375"/>
          <p14:tracePt t="40637" x="2428875" y="1851025"/>
          <p14:tracePt t="40670" x="2428875" y="1843088"/>
          <p14:tracePt t="40687" x="2443163" y="1843088"/>
          <p14:tracePt t="40703" x="2451100" y="1836738"/>
          <p14:tracePt t="40720" x="2465388" y="1828800"/>
          <p14:tracePt t="40738" x="2479675" y="1828800"/>
          <p14:tracePt t="40755" x="2493963" y="1822450"/>
          <p14:tracePt t="40828" x="2500313" y="1822450"/>
          <p14:tracePt t="40844" x="2508250" y="1822450"/>
          <p14:tracePt t="40851" x="2514600" y="1828800"/>
          <p14:tracePt t="40859" x="2522538" y="1828800"/>
          <p14:tracePt t="40873" x="2528888" y="1828800"/>
          <p14:tracePt t="40890" x="2565400" y="1843088"/>
          <p14:tracePt t="40907" x="2586038" y="1843088"/>
          <p14:tracePt t="40923" x="2608263" y="1843088"/>
          <p14:tracePt t="40941" x="2622550" y="1843088"/>
          <p14:tracePt t="40957" x="2628900" y="1843088"/>
          <p14:tracePt t="40974" x="2636838" y="1843088"/>
          <p14:tracePt t="40991" x="2657475" y="1879600"/>
          <p14:tracePt t="41008" x="2671763" y="1900238"/>
          <p14:tracePt t="41025" x="2679700" y="1914525"/>
          <p14:tracePt t="41043" x="2686050" y="1922463"/>
          <p14:tracePt t="41059" x="2686050" y="1928813"/>
          <p14:tracePt t="41077" x="2693988" y="1928813"/>
          <p14:tracePt t="41158" x="2693988" y="1936750"/>
          <p14:tracePt t="41168" x="2693988" y="1943100"/>
          <p14:tracePt t="41183" x="2693988" y="1951038"/>
          <p14:tracePt t="41196" x="2700338" y="1965325"/>
          <p14:tracePt t="41211" x="2700338" y="1985963"/>
          <p14:tracePt t="41229" x="2700338" y="2008188"/>
          <p14:tracePt t="41244" x="2700338" y="2014538"/>
          <p14:tracePt t="41261" x="2700338" y="2022475"/>
          <p14:tracePt t="41280" x="2700338" y="2028825"/>
          <p14:tracePt t="41297" x="2700338" y="2043113"/>
          <p14:tracePt t="41330" x="2693988" y="2057400"/>
          <p14:tracePt t="41346" x="2686050" y="2071688"/>
          <p14:tracePt t="41363" x="2686050" y="2079625"/>
          <p14:tracePt t="41379" x="2671763" y="2093913"/>
          <p14:tracePt t="41396" x="2657475" y="2093913"/>
          <p14:tracePt t="41415" x="2643188" y="2093913"/>
          <p14:tracePt t="41432" x="2643188" y="2100263"/>
          <p14:tracePt t="41448" x="2636838" y="2100263"/>
          <p14:tracePt t="41464" x="2628900" y="2108200"/>
          <p14:tracePt t="41481" x="2622550" y="2108200"/>
          <p14:tracePt t="41498" x="2614613" y="2108200"/>
          <p14:tracePt t="41515" x="2600325" y="2108200"/>
          <p14:tracePt t="41532" x="2579688" y="2108200"/>
          <p14:tracePt t="41549" x="2528888" y="2108200"/>
          <p14:tracePt t="41565" x="2493963" y="2108200"/>
          <p14:tracePt t="41582" x="2443163" y="2108200"/>
          <p14:tracePt t="41600" x="2400300" y="2108200"/>
          <p14:tracePt t="41618" x="2400300" y="2100263"/>
          <p14:tracePt t="41633" x="2393950" y="2100263"/>
          <p14:tracePt t="41650" x="2379663" y="2085975"/>
          <p14:tracePt t="41667" x="2365375" y="2071688"/>
          <p14:tracePt t="41684" x="2351088" y="2065338"/>
          <p14:tracePt t="41689" x="2343150" y="2057400"/>
          <p14:tracePt t="41700" x="2336800" y="2051050"/>
          <p14:tracePt t="41717" x="2322513" y="2028825"/>
          <p14:tracePt t="41734" x="2314575" y="2014538"/>
          <p14:tracePt t="41751" x="2308225" y="2008188"/>
          <p14:tracePt t="41785" x="2300288" y="2008188"/>
          <p14:tracePt t="41845" x="2300288" y="2000250"/>
          <p14:tracePt t="41861" x="2300288" y="1993900"/>
          <p14:tracePt t="41868" x="2300288" y="1979613"/>
          <p14:tracePt t="41886" x="2300288" y="1971675"/>
          <p14:tracePt t="41892" x="2308225" y="1965325"/>
          <p14:tracePt t="41904" x="2322513" y="1943100"/>
          <p14:tracePt t="41920" x="2328863" y="1936750"/>
          <p14:tracePt t="41937" x="2351088" y="1928813"/>
          <p14:tracePt t="41954" x="2365375" y="1914525"/>
          <p14:tracePt t="41973" x="2379663" y="1914525"/>
          <p14:tracePt t="41989" x="2386013" y="1908175"/>
          <p14:tracePt t="42006" x="2400300" y="1900238"/>
          <p14:tracePt t="42023" x="2414588" y="1900238"/>
          <p14:tracePt t="42039" x="2422525" y="1893888"/>
          <p14:tracePt t="42056" x="2428875" y="1893888"/>
          <p14:tracePt t="42072" x="2451100" y="1893888"/>
          <p14:tracePt t="42089" x="2465388" y="1893888"/>
          <p14:tracePt t="42106" x="2486025" y="1893888"/>
          <p14:tracePt t="42124" x="2528888" y="1885950"/>
          <p14:tracePt t="42140" x="2551113" y="1879600"/>
          <p14:tracePt t="42157" x="2586038" y="1879600"/>
          <p14:tracePt t="42174" x="2614613" y="1879600"/>
          <p14:tracePt t="42191" x="2651125" y="1871663"/>
          <p14:tracePt t="42195" x="2657475" y="1871663"/>
          <p14:tracePt t="42208" x="2671763" y="1871663"/>
          <p14:tracePt t="42224" x="2686050" y="1871663"/>
          <p14:tracePt t="42243" x="2708275" y="1865313"/>
          <p14:tracePt t="42260" x="2714625" y="1865313"/>
          <p14:tracePt t="42276" x="2722563" y="1865313"/>
          <p14:tracePt t="42293" x="2728913" y="1865313"/>
          <p14:tracePt t="42404" x="2736850" y="1879600"/>
          <p14:tracePt t="42531" x="2736850" y="1885950"/>
          <p14:tracePt t="42555" x="2736850" y="1893888"/>
          <p14:tracePt t="42570" x="2736850" y="1900238"/>
          <p14:tracePt t="42579" x="2736850" y="1908175"/>
          <p14:tracePt t="42584" x="2736850" y="1914525"/>
          <p14:tracePt t="42596" x="2736850" y="1922463"/>
          <p14:tracePt t="42613" x="2728913" y="1943100"/>
          <p14:tracePt t="42630" x="2728913" y="1957388"/>
          <p14:tracePt t="42647" x="2714625" y="1985963"/>
          <p14:tracePt t="42666" x="2714625" y="2008188"/>
          <p14:tracePt t="42682" x="2700338" y="2028825"/>
          <p14:tracePt t="42699" x="2700338" y="2036763"/>
          <p14:tracePt t="42706" x="2693988" y="2036763"/>
          <p14:tracePt t="42720" x="2693988" y="2043113"/>
          <p14:tracePt t="42772" x="2693988" y="2051050"/>
          <p14:tracePt t="42797" x="2686050" y="2051050"/>
          <p14:tracePt t="42804" x="2686050" y="2057400"/>
          <p14:tracePt t="42818" x="2679700" y="2065338"/>
          <p14:tracePt t="42832" x="2671763" y="2065338"/>
          <p14:tracePt t="42849" x="2651125" y="2093913"/>
          <p14:tracePt t="42866" x="2643188" y="2100263"/>
          <p14:tracePt t="42883" x="2636838" y="2100263"/>
          <p14:tracePt t="42900" x="2628900" y="2108200"/>
          <p14:tracePt t="42917" x="2614613" y="2108200"/>
          <p14:tracePt t="42934" x="2600325" y="2114550"/>
          <p14:tracePt t="42952" x="2586038" y="2114550"/>
          <p14:tracePt t="42971" x="2579688" y="2114550"/>
          <p14:tracePt t="42985" x="2571750" y="2114550"/>
          <p14:tracePt t="43032" x="2571750" y="2122488"/>
          <p14:tracePt t="43140" x="2565400" y="2122488"/>
          <p14:tracePt t="43319" x="2557463" y="2122488"/>
          <p14:tracePt t="43327" x="2551113" y="2122488"/>
          <p14:tracePt t="43339" x="2543175" y="2122488"/>
          <p14:tracePt t="43358" x="2514600" y="2122488"/>
          <p14:tracePt t="43375" x="2500313" y="2122488"/>
          <p14:tracePt t="43393" x="2493963" y="2114550"/>
          <p14:tracePt t="43408" x="2486025" y="2114550"/>
          <p14:tracePt t="43441" x="2479675" y="2114550"/>
          <p14:tracePt t="44032" x="2471738" y="2114550"/>
          <p14:tracePt t="45339" x="2471738" y="2100263"/>
          <p14:tracePt t="45353" x="2471738" y="2093913"/>
          <p14:tracePt t="45361" x="2479675" y="2085975"/>
          <p14:tracePt t="45369" x="2493963" y="2071688"/>
          <p14:tracePt t="45385" x="2508250" y="2057400"/>
          <p14:tracePt t="45401" x="2522538" y="2043113"/>
          <p14:tracePt t="45418" x="2528888" y="2028825"/>
          <p14:tracePt t="45843" x="2528888" y="2036763"/>
          <p14:tracePt t="45874" x="2528888" y="2043113"/>
          <p14:tracePt t="45890" x="2522538" y="2051050"/>
          <p14:tracePt t="45915" x="2522538" y="2057400"/>
          <p14:tracePt t="45928" x="2522538" y="2065338"/>
          <p14:tracePt t="46024" x="2522538" y="2071688"/>
          <p14:tracePt t="46048" x="2522538" y="2079625"/>
          <p14:tracePt t="46070" x="2514600" y="2079625"/>
          <p14:tracePt t="46093" x="2514600" y="2085975"/>
          <p14:tracePt t="46102" x="2508250" y="2085975"/>
          <p14:tracePt t="46126" x="2508250" y="2093913"/>
          <p14:tracePt t="46163" x="2508250" y="2100263"/>
          <p14:tracePt t="47376" x="2508250" y="2108200"/>
          <p14:tracePt t="47401" x="2508250" y="2114550"/>
          <p14:tracePt t="47404" x="2508250" y="2122488"/>
          <p14:tracePt t="47413" x="2508250" y="2128838"/>
          <p14:tracePt t="47428" x="2500313" y="2136775"/>
          <p14:tracePt t="47563" x="2500313" y="2143125"/>
          <p14:tracePt t="47594" x="2493963" y="2151063"/>
          <p14:tracePt t="47930" x="2493963" y="2157413"/>
          <p14:tracePt t="48327" x="2486025" y="2157413"/>
          <p14:tracePt t="48335" x="2486025" y="2165350"/>
          <p14:tracePt t="48346" x="2486025" y="2171700"/>
          <p14:tracePt t="48359" x="2479675" y="2185988"/>
          <p14:tracePt t="48376" x="2471738" y="2200275"/>
          <p14:tracePt t="48393" x="2471738" y="2208213"/>
          <p14:tracePt t="48409" x="2471738" y="2222500"/>
          <p14:tracePt t="48426" x="2457450" y="2228850"/>
          <p14:tracePt t="48442" x="2457450" y="2243138"/>
          <p14:tracePt t="48459" x="2436813" y="2265363"/>
          <p14:tracePt t="48476" x="2428875" y="2271713"/>
          <p14:tracePt t="48493" x="2408238" y="2279650"/>
          <p14:tracePt t="48509" x="2386013" y="2286000"/>
          <p14:tracePt t="48527" x="2357438" y="2293938"/>
          <p14:tracePt t="48544" x="2314575" y="2300288"/>
          <p14:tracePt t="48560" x="2286000" y="2308225"/>
          <p14:tracePt t="48577" x="2279650" y="2308225"/>
          <p14:tracePt t="48594" x="2257425" y="2314575"/>
          <p14:tracePt t="48611" x="2243138" y="2314575"/>
          <p14:tracePt t="48628" x="2228850" y="2322513"/>
          <p14:tracePt t="48645" x="2200275" y="2328863"/>
          <p14:tracePt t="48662" x="2171700" y="2328863"/>
          <p14:tracePt t="48679" x="2128838" y="2328863"/>
          <p14:tracePt t="48695" x="2071688" y="2328863"/>
          <p14:tracePt t="48713" x="2036763" y="2328863"/>
          <p14:tracePt t="48716" x="2008188" y="2328863"/>
          <p14:tracePt t="48732" x="1965325" y="2328863"/>
          <p14:tracePt t="48747" x="1951038" y="2328863"/>
          <p14:tracePt t="48764" x="1936750" y="2328863"/>
          <p14:tracePt t="48780" x="1928813" y="2328863"/>
          <p14:tracePt t="48797" x="1922463" y="2328863"/>
          <p14:tracePt t="48814" x="1885950" y="2322513"/>
          <p14:tracePt t="48831" x="1857375" y="2314575"/>
          <p14:tracePt t="48847" x="1822450" y="2300288"/>
          <p14:tracePt t="48865" x="1785938" y="2293938"/>
          <p14:tracePt t="48883" x="1757363" y="2293938"/>
          <p14:tracePt t="49061" x="1779588" y="2293938"/>
          <p14:tracePt t="49070" x="1793875" y="2293938"/>
          <p14:tracePt t="49079" x="1814513" y="2286000"/>
          <p14:tracePt t="49088" x="1828800" y="2286000"/>
          <p14:tracePt t="49103" x="1857375" y="2286000"/>
          <p14:tracePt t="49119" x="1900238" y="2286000"/>
          <p14:tracePt t="49136" x="1951038" y="2286000"/>
          <p14:tracePt t="49152" x="2065338" y="2293938"/>
          <p14:tracePt t="49169" x="2243138" y="2300288"/>
          <p14:tracePt t="49185" x="2308225" y="2300288"/>
          <p14:tracePt t="49202" x="2351088" y="2308225"/>
          <p14:tracePt t="49219" x="2365375" y="2314575"/>
          <p14:tracePt t="49500" x="2357438" y="2314575"/>
          <p14:tracePt t="49521" x="2343150" y="2314575"/>
          <p14:tracePt t="49538" x="2336800" y="2314575"/>
          <p14:tracePt t="49545" x="2322513" y="2314575"/>
          <p14:tracePt t="49562" x="2314575" y="2314575"/>
          <p14:tracePt t="49580" x="2308225" y="2314575"/>
          <p14:tracePt t="49594" x="2300288" y="2314575"/>
          <p14:tracePt t="49741" x="2293938" y="2314575"/>
          <p14:tracePt t="49757" x="2286000" y="2314575"/>
          <p14:tracePt t="49812" x="2286000" y="2322513"/>
          <p14:tracePt t="49820" x="2279650" y="2322513"/>
          <p14:tracePt t="50000" x="2271713" y="2336800"/>
          <p14:tracePt t="50009" x="2271713" y="2371725"/>
          <p14:tracePt t="50017" x="2271713" y="2414588"/>
          <p14:tracePt t="50032" x="2271713" y="2493963"/>
          <p14:tracePt t="50050" x="2271713" y="2608263"/>
          <p14:tracePt t="50064" x="2271713" y="2693988"/>
          <p14:tracePt t="50081" x="2271713" y="2808288"/>
          <p14:tracePt t="50098" x="2265363" y="2879725"/>
          <p14:tracePt t="50115" x="2265363" y="2951163"/>
          <p14:tracePt t="50132" x="2265363" y="3008313"/>
          <p14:tracePt t="50149" x="2265363" y="3043238"/>
          <p14:tracePt t="50168" x="2265363" y="3065463"/>
          <p14:tracePt t="50183" x="2265363" y="3079750"/>
          <p14:tracePt t="50200" x="2265363" y="3086100"/>
          <p14:tracePt t="50217" x="2257425" y="3100388"/>
          <p14:tracePt t="50233" x="2251075" y="3108325"/>
          <p14:tracePt t="50250" x="2243138" y="3114675"/>
          <p14:tracePt t="50267" x="2222500" y="3128963"/>
          <p14:tracePt t="50284" x="2185988" y="3136900"/>
          <p14:tracePt t="50301" x="2157413" y="3151188"/>
          <p14:tracePt t="50318" x="2128838" y="3151188"/>
          <p14:tracePt t="50334" x="2079625" y="3157538"/>
          <p14:tracePt t="50352" x="2036763" y="3157538"/>
          <p14:tracePt t="50369" x="1979613" y="3151188"/>
          <p14:tracePt t="50385" x="1908175" y="3122613"/>
          <p14:tracePt t="50402" x="1857375" y="3108325"/>
          <p14:tracePt t="50420" x="1808163" y="3086100"/>
          <p14:tracePt t="50436" x="1779588" y="3071813"/>
          <p14:tracePt t="50453" x="1765300" y="3065463"/>
          <p14:tracePt t="50470" x="1757363" y="3065463"/>
          <p14:tracePt t="50487" x="1757363" y="3051175"/>
          <p14:tracePt t="50506" x="1751013" y="3036888"/>
          <p14:tracePt t="50522" x="1743075" y="3028950"/>
          <p14:tracePt t="50539" x="1736725" y="3028950"/>
          <p14:tracePt t="50844" x="1736725" y="3022600"/>
          <p14:tracePt t="50873" x="1728788" y="3022600"/>
          <p14:tracePt t="50888" x="1728788" y="3014663"/>
          <p14:tracePt t="50904" x="1728788" y="3008313"/>
          <p14:tracePt t="50920" x="1728788" y="3000375"/>
          <p14:tracePt t="50928" x="1722438" y="3000375"/>
          <p14:tracePt t="50943" x="1722438" y="2994025"/>
          <p14:tracePt t="50974" x="1714500" y="2994025"/>
          <p14:tracePt t="50982" x="1714500" y="2986088"/>
          <p14:tracePt t="51000" x="1708150" y="2986088"/>
          <p14:tracePt t="51010" x="1708150" y="2979738"/>
          <p14:tracePt t="51028" x="1700213" y="2979738"/>
          <p14:tracePt t="51045" x="1693863" y="2979738"/>
          <p14:tracePt t="51062" x="1679575" y="2979738"/>
          <p14:tracePt t="51078" x="1671638" y="2979738"/>
          <p14:tracePt t="51096" x="1665288" y="2971800"/>
          <p14:tracePt t="51113" x="1657350" y="2971800"/>
          <p14:tracePt t="51130" x="1643063" y="2971800"/>
          <p14:tracePt t="51147" x="1636713" y="2971800"/>
          <p14:tracePt t="51335" x="1643063" y="2971800"/>
          <p14:tracePt t="51365" x="1651000" y="2971800"/>
          <p14:tracePt t="51381" x="1657350" y="2971800"/>
          <p14:tracePt t="51389" x="1657350" y="2965450"/>
          <p14:tracePt t="51595" x="1665288" y="2957513"/>
          <p14:tracePt t="51607" x="1671638" y="2957513"/>
          <p14:tracePt t="51624" x="1679575" y="2957513"/>
          <p14:tracePt t="51631" x="1693863" y="2957513"/>
          <p14:tracePt t="51639" x="1700213" y="2957513"/>
          <p14:tracePt t="51652" x="1708150" y="2951163"/>
          <p14:tracePt t="51672" x="1728788" y="2951163"/>
          <p14:tracePt t="51688" x="1751013" y="2936875"/>
          <p14:tracePt t="51705" x="1785938" y="2936875"/>
          <p14:tracePt t="51721" x="1814513" y="2936875"/>
          <p14:tracePt t="51737" x="1836738" y="2936875"/>
          <p14:tracePt t="51756" x="1879600" y="2936875"/>
          <p14:tracePt t="51772" x="1893888" y="2936875"/>
          <p14:tracePt t="51788" x="1914525" y="2936875"/>
          <p14:tracePt t="51805" x="1922463" y="2936875"/>
          <p14:tracePt t="51823" x="1936750" y="2936875"/>
          <p14:tracePt t="51838" x="1951038" y="2936875"/>
          <p14:tracePt t="51856" x="1971675" y="2936875"/>
          <p14:tracePt t="51872" x="1993900" y="2936875"/>
          <p14:tracePt t="51889" x="2008188" y="2936875"/>
          <p14:tracePt t="51906" x="2028825" y="2936875"/>
          <p14:tracePt t="51923" x="2051050" y="2936875"/>
          <p14:tracePt t="51942" x="2085975" y="2936875"/>
          <p14:tracePt t="51958" x="2114550" y="2936875"/>
          <p14:tracePt t="51974" x="2151063" y="2936875"/>
          <p14:tracePt t="51990" x="2193925" y="2943225"/>
          <p14:tracePt t="52007" x="2222500" y="2943225"/>
          <p14:tracePt t="52024" x="2243138" y="2943225"/>
          <p14:tracePt t="52041" x="2265363" y="2943225"/>
          <p14:tracePt t="52058" x="2293938" y="2943225"/>
          <p14:tracePt t="52077" x="2322513" y="2936875"/>
          <p14:tracePt t="52093" x="2336800" y="2936875"/>
          <p14:tracePt t="52110" x="2365375" y="2936875"/>
          <p14:tracePt t="52127" x="2379663" y="2936875"/>
          <p14:tracePt t="52143" x="2400300" y="2928938"/>
          <p14:tracePt t="52176" x="2414588" y="2928938"/>
          <p14:tracePt t="52195" x="2436813" y="2928938"/>
          <p14:tracePt t="52211" x="2443163" y="2928938"/>
          <p14:tracePt t="52227" x="2457450" y="2922588"/>
          <p14:tracePt t="52244" x="2479675" y="2914650"/>
          <p14:tracePt t="52249" x="2493963" y="2914650"/>
          <p14:tracePt t="52260" x="2528888" y="2914650"/>
          <p14:tracePt t="52277" x="2579688" y="2914650"/>
          <p14:tracePt t="52294" x="2622550" y="2914650"/>
          <p14:tracePt t="52311" x="2686050" y="2914650"/>
          <p14:tracePt t="52329" x="2708275" y="2900363"/>
          <p14:tracePt t="52346" x="2736850" y="2900363"/>
          <p14:tracePt t="52362" x="2757488" y="2900363"/>
          <p14:tracePt t="52379" x="2786063" y="2900363"/>
          <p14:tracePt t="52396" x="2814638" y="2908300"/>
          <p14:tracePt t="52413" x="2871788" y="2908300"/>
          <p14:tracePt t="52430" x="2922588" y="2908300"/>
          <p14:tracePt t="52446" x="2957513" y="2900363"/>
          <p14:tracePt t="52464" x="3036888" y="2894013"/>
          <p14:tracePt t="52480" x="3114675" y="2894013"/>
          <p14:tracePt t="52483" x="3143250" y="2894013"/>
          <p14:tracePt t="52499" x="3208338" y="2879725"/>
          <p14:tracePt t="52514" x="3236913" y="2879725"/>
          <p14:tracePt t="52531" x="3271838" y="2879725"/>
          <p14:tracePt t="52548" x="3294063" y="2886075"/>
          <p14:tracePt t="52565" x="3328988" y="2886075"/>
          <p14:tracePt t="52581" x="3343275" y="2886075"/>
          <p14:tracePt t="52599" x="3371850" y="2894013"/>
          <p14:tracePt t="52615" x="3400425" y="2894013"/>
          <p14:tracePt t="52633" x="3436938" y="2894013"/>
          <p14:tracePt t="52651" x="3451225" y="2894013"/>
          <p14:tracePt t="52666" x="3486150" y="2894013"/>
          <p14:tracePt t="52684" x="3514725" y="2894013"/>
          <p14:tracePt t="52700" x="3522663" y="2900363"/>
          <p14:tracePt t="52814" x="3529013" y="2900363"/>
          <p14:tracePt t="52850" x="3529013" y="2908300"/>
          <p14:tracePt t="52858" x="3536950" y="2908300"/>
          <p14:tracePt t="52868" x="3543300" y="2908300"/>
          <p14:tracePt t="53257" x="3536950" y="2914650"/>
          <p14:tracePt t="53262" x="3522663" y="2914650"/>
          <p14:tracePt t="53276" x="3514725" y="2914650"/>
          <p14:tracePt t="53293" x="3471863" y="2914650"/>
          <p14:tracePt t="53310" x="3414713" y="2922588"/>
          <p14:tracePt t="53327" x="3371850" y="2922588"/>
          <p14:tracePt t="53343" x="3336925" y="2928938"/>
          <p14:tracePt t="53360" x="3286125" y="2928938"/>
          <p14:tracePt t="53376" x="3265488" y="2936875"/>
          <p14:tracePt t="53394" x="3243263" y="2943225"/>
          <p14:tracePt t="53410" x="3228975" y="2951163"/>
          <p14:tracePt t="53426" x="3214688" y="2951163"/>
          <p14:tracePt t="53443" x="3200400" y="2951163"/>
          <p14:tracePt t="53460" x="3179763" y="2951163"/>
          <p14:tracePt t="53477" x="3165475" y="2951163"/>
          <p14:tracePt t="53494" x="3143250" y="2951163"/>
          <p14:tracePt t="53512" x="3094038" y="2951163"/>
          <p14:tracePt t="53528" x="3014663" y="2951163"/>
          <p14:tracePt t="53545" x="2965450" y="2951163"/>
          <p14:tracePt t="53561" x="2900363" y="2951163"/>
          <p14:tracePt t="53579" x="2871788" y="2951163"/>
          <p14:tracePt t="53595" x="2851150" y="2951163"/>
          <p14:tracePt t="53612" x="2843213" y="2951163"/>
          <p14:tracePt t="53629" x="2786063" y="2951163"/>
          <p14:tracePt t="53646" x="2757488" y="2951163"/>
          <p14:tracePt t="53664" x="2722563" y="2951163"/>
          <p14:tracePt t="53682" x="2679700" y="2957513"/>
          <p14:tracePt t="53696" x="2643188" y="2971800"/>
          <p14:tracePt t="53713" x="2608263" y="2971800"/>
          <p14:tracePt t="53730" x="2571750" y="2971800"/>
          <p14:tracePt t="53749" x="2528888" y="2971800"/>
          <p14:tracePt t="53765" x="2500313" y="2971800"/>
          <p14:tracePt t="53782" x="2457450" y="2965450"/>
          <p14:tracePt t="53798" x="2443163" y="2965450"/>
          <p14:tracePt t="53816" x="2422525" y="2957513"/>
          <p14:tracePt t="53832" x="2408238" y="2957513"/>
          <p14:tracePt t="54014" x="2414588" y="2957513"/>
          <p14:tracePt t="54029" x="2422525" y="2957513"/>
          <p14:tracePt t="54037" x="2428875" y="2957513"/>
          <p14:tracePt t="54061" x="2436813" y="2957513"/>
          <p14:tracePt t="54069" x="2443163" y="2957513"/>
          <p14:tracePt t="54085" x="2443163" y="2951163"/>
          <p14:tracePt t="54090" x="2451100" y="2951163"/>
          <p14:tracePt t="54107" x="2457450" y="2951163"/>
          <p14:tracePt t="54123" x="2465388" y="2943225"/>
          <p14:tracePt t="54147" x="2471738" y="2943225"/>
          <p14:tracePt t="54169" x="2479675" y="2943225"/>
          <p14:tracePt t="54177" x="2493963" y="2943225"/>
          <p14:tracePt t="54186" x="2500313" y="2943225"/>
          <p14:tracePt t="54203" x="2522538" y="2936875"/>
          <p14:tracePt t="54220" x="2565400" y="2936875"/>
          <p14:tracePt t="54242" x="2614613" y="2936875"/>
          <p14:tracePt t="54256" x="2651125" y="2936875"/>
          <p14:tracePt t="54273" x="2679700" y="2928938"/>
          <p14:tracePt t="54290" x="2728913" y="2914650"/>
          <p14:tracePt t="54306" x="2743200" y="2914650"/>
          <p14:tracePt t="54323" x="2771775" y="2914650"/>
          <p14:tracePt t="54339" x="2779713" y="2914650"/>
          <p14:tracePt t="54355" x="2786063" y="2914650"/>
          <p14:tracePt t="54372" x="2808288" y="2914650"/>
          <p14:tracePt t="54389" x="2828925" y="2908300"/>
          <p14:tracePt t="54406" x="2857500" y="2908300"/>
          <p14:tracePt t="54424" x="2879725" y="2900363"/>
          <p14:tracePt t="54441" x="2900363" y="2894013"/>
          <p14:tracePt t="54457" x="2914650" y="2886075"/>
          <p14:tracePt t="55141" x="2908300" y="2886075"/>
          <p14:tracePt t="55155" x="2908300" y="2894013"/>
          <p14:tracePt t="55163" x="2900363" y="2894013"/>
          <p14:tracePt t="55803" x="2900363" y="2908300"/>
          <p14:tracePt t="55812" x="2886075" y="2914650"/>
          <p14:tracePt t="55819" x="2879725" y="2922588"/>
          <p14:tracePt t="55826" x="2871788" y="2928938"/>
          <p14:tracePt t="55843" x="2865438" y="2943225"/>
          <p14:tracePt t="55860" x="2857500" y="2951163"/>
          <p14:tracePt t="55877" x="2851150" y="2957513"/>
          <p14:tracePt t="55894" x="2851150" y="2965450"/>
          <p14:tracePt t="55911" x="2843213" y="2965450"/>
          <p14:tracePt t="55928" x="2836863" y="2979738"/>
          <p14:tracePt t="55944" x="2836863" y="2986088"/>
          <p14:tracePt t="55961" x="2828925" y="2994025"/>
          <p14:tracePt t="55994" x="2822575" y="2994025"/>
          <p14:tracePt t="56029" x="2822575" y="3000375"/>
          <p14:tracePt t="56045" x="2822575" y="3008313"/>
          <p14:tracePt t="56052" x="2822575" y="3014663"/>
          <p14:tracePt t="56063" x="2822575" y="3022600"/>
          <p14:tracePt t="56079" x="2814638" y="3036888"/>
          <p14:tracePt t="56099" x="2814638" y="3043238"/>
          <p14:tracePt t="56117" x="2808288" y="3057525"/>
          <p14:tracePt t="56133" x="2808288" y="3065463"/>
          <p14:tracePt t="56148" x="2800350" y="3071813"/>
          <p14:tracePt t="56165" x="2800350" y="3079750"/>
          <p14:tracePt t="56197" x="2800350" y="3086100"/>
          <p14:tracePt t="56246" x="2800350" y="3094038"/>
          <p14:tracePt t="56269" x="2800350" y="3100388"/>
          <p14:tracePt t="56287" x="2800350" y="3108325"/>
          <p14:tracePt t="56467" x="2808288" y="3108325"/>
          <p14:tracePt t="56475" x="2814638" y="3108325"/>
          <p14:tracePt t="56497" x="2822575" y="3108325"/>
          <p14:tracePt t="56505" x="2828925" y="3108325"/>
          <p14:tracePt t="56561" x="2836863" y="3108325"/>
          <p14:tracePt t="56582" x="2843213" y="3114675"/>
          <p14:tracePt t="56598" x="2851150" y="3114675"/>
          <p14:tracePt t="56605" x="2865438" y="3114675"/>
          <p14:tracePt t="56613" x="2871788" y="3114675"/>
          <p14:tracePt t="56630" x="2886075" y="3114675"/>
          <p14:tracePt t="56647" x="2894013" y="3114675"/>
          <p14:tracePt t="56653" x="2900363" y="3114675"/>
          <p14:tracePt t="56671" x="2908300" y="3114675"/>
          <p14:tracePt t="57435" x="2900363" y="3122613"/>
          <p14:tracePt t="57451" x="2894013" y="3128963"/>
          <p14:tracePt t="57475" x="2886075" y="3136900"/>
          <p14:tracePt t="57481" x="2886075" y="3143250"/>
          <p14:tracePt t="57490" x="2879725" y="3151188"/>
          <p14:tracePt t="57500" x="2879725" y="3157538"/>
          <p14:tracePt t="57516" x="2871788" y="3165475"/>
          <p14:tracePt t="57532" x="2865438" y="3171825"/>
          <p14:tracePt t="57549" x="2857500" y="3179763"/>
          <p14:tracePt t="57584" x="2836863" y="3186113"/>
          <p14:tracePt t="57601" x="2828925" y="3194050"/>
          <p14:tracePt t="57618" x="2808288" y="3200400"/>
          <p14:tracePt t="57635" x="2800350" y="3208338"/>
          <p14:tracePt t="57652" x="2779713" y="3236913"/>
          <p14:tracePt t="57668" x="2765425" y="3251200"/>
          <p14:tracePt t="57684" x="2736850" y="3265488"/>
          <p14:tracePt t="57702" x="2722563" y="3265488"/>
          <p14:tracePt t="57718" x="2708275" y="3265488"/>
          <p14:tracePt t="57735" x="2708275" y="3271838"/>
          <p14:tracePt t="57752" x="2700338" y="3279775"/>
          <p14:tracePt t="57770" x="2686050" y="3286125"/>
          <p14:tracePt t="57786" x="2679700" y="3286125"/>
          <p14:tracePt t="57804" x="2665413" y="3294063"/>
          <p14:tracePt t="57821" x="2657475" y="3308350"/>
          <p14:tracePt t="57839" x="2643188" y="3322638"/>
          <p14:tracePt t="57856" x="2628900" y="3336925"/>
          <p14:tracePt t="57870" x="2622550" y="3336925"/>
          <p14:tracePt t="57887" x="2614613" y="3343275"/>
          <p14:tracePt t="57904" x="2608263" y="3351213"/>
          <p14:tracePt t="57921" x="2600325" y="3351213"/>
          <p14:tracePt t="57938" x="2593975" y="3357563"/>
          <p14:tracePt t="57956" x="2579688" y="3365500"/>
          <p14:tracePt t="57971" x="2571750" y="3365500"/>
          <p14:tracePt t="57990" x="2565400" y="3371850"/>
          <p14:tracePt t="58007" x="2551113" y="3379788"/>
          <p14:tracePt t="58023" x="2551113" y="3386138"/>
          <p14:tracePt t="58194" x="2543175" y="3386138"/>
          <p14:tracePt t="58225" x="2536825" y="3386138"/>
          <p14:tracePt t="58241" x="2528888" y="3386138"/>
          <p14:tracePt t="58247" x="2522538" y="3386138"/>
          <p14:tracePt t="58264" x="2514600" y="3386138"/>
          <p14:tracePt t="58278" x="2508250" y="3386138"/>
          <p14:tracePt t="58294" x="2500313" y="3386138"/>
          <p14:tracePt t="58311" x="2493963" y="3386138"/>
          <p14:tracePt t="58329" x="2486025" y="3386138"/>
          <p14:tracePt t="58344" x="2479675" y="3386138"/>
          <p14:tracePt t="58360" x="2471738" y="3386138"/>
          <p14:tracePt t="58380" x="2465388" y="3386138"/>
          <p14:tracePt t="58396" x="2465388" y="3394075"/>
          <p14:tracePt t="58411" x="2451100" y="3394075"/>
          <p14:tracePt t="58428" x="2443163" y="3394075"/>
          <p14:tracePt t="58444" x="2428875" y="3394075"/>
          <p14:tracePt t="58478" x="2422525" y="3394075"/>
          <p14:tracePt t="58990" x="2400300" y="3386138"/>
          <p14:tracePt t="58998" x="2379663" y="3386138"/>
          <p14:tracePt t="59009" x="2365375" y="3386138"/>
          <p14:tracePt t="59021" x="2322513" y="3379788"/>
          <p14:tracePt t="59036" x="2257425" y="3357563"/>
          <p14:tracePt t="59053" x="2208213" y="3357563"/>
          <p14:tracePt t="59070" x="2179638" y="3351213"/>
          <p14:tracePt t="59087" x="2165350" y="3351213"/>
          <p14:tracePt t="59140" x="2165350" y="3343275"/>
          <p14:tracePt t="59187" x="2157413" y="3343275"/>
          <p14:tracePt t="59333" x="2151063" y="3343275"/>
          <p14:tracePt t="59498" x="2171700" y="3343275"/>
          <p14:tracePt t="59504" x="2208213" y="3343275"/>
          <p14:tracePt t="59513" x="2214563" y="3343275"/>
          <p14:tracePt t="59526" x="2251075" y="3351213"/>
          <p14:tracePt t="59543" x="2308225" y="3351213"/>
          <p14:tracePt t="59559" x="2343150" y="3351213"/>
          <p14:tracePt t="59576" x="2365375" y="3351213"/>
          <p14:tracePt t="59593" x="2379663" y="3357563"/>
          <p14:tracePt t="59612" x="2393950" y="3357563"/>
          <p14:tracePt t="59627" x="2408238" y="3357563"/>
          <p14:tracePt t="59629" x="2428875" y="3357563"/>
          <p14:tracePt t="59644" x="2465388" y="3365500"/>
          <p14:tracePt t="59661" x="2514600" y="3365500"/>
          <p14:tracePt t="59678" x="2543175" y="3365500"/>
          <p14:tracePt t="59695" x="2551113" y="3365500"/>
          <p14:tracePt t="59711" x="2565400" y="3365500"/>
          <p14:tracePt t="59729" x="2571750" y="3365500"/>
          <p14:tracePt t="59746" x="2579688" y="3365500"/>
          <p14:tracePt t="59794" x="2586038" y="3365500"/>
          <p14:tracePt t="59810" x="2593975" y="3365500"/>
          <p14:tracePt t="59895" x="2586038" y="3371850"/>
          <p14:tracePt t="59905" x="2579688" y="3371850"/>
          <p14:tracePt t="59916" x="2557463" y="3371850"/>
          <p14:tracePt t="59934" x="2528888" y="3379788"/>
          <p14:tracePt t="60031" x="2522538" y="3379788"/>
          <p14:tracePt t="60038" x="2508250" y="3379788"/>
          <p14:tracePt t="60056" x="2493963" y="3379788"/>
          <p14:tracePt t="60066" x="2479675" y="3379788"/>
          <p14:tracePt t="60085" x="2465388" y="3386138"/>
          <p14:tracePt t="60201" x="2457450" y="3386138"/>
          <p14:tracePt t="60226" x="2451100" y="3394075"/>
          <p14:tracePt t="60442" x="2457450" y="3394075"/>
          <p14:tracePt t="60451" x="2465388" y="3394075"/>
          <p14:tracePt t="60459" x="2479675" y="3394075"/>
          <p14:tracePt t="60472" x="2500313" y="3394075"/>
          <p14:tracePt t="60489" x="2543175" y="3371850"/>
          <p14:tracePt t="60506" x="2579688" y="3371850"/>
          <p14:tracePt t="60523" x="2614613" y="3365500"/>
          <p14:tracePt t="60539" x="2628900" y="3357563"/>
          <p14:tracePt t="60557" x="2665413" y="3357563"/>
          <p14:tracePt t="60573" x="2693988" y="3357563"/>
          <p14:tracePt t="60590" x="2708275" y="3357563"/>
          <p14:tracePt t="60609" x="2728913" y="3357563"/>
          <p14:tracePt t="60625" x="2736850" y="3357563"/>
          <p14:tracePt t="60643" x="2751138" y="3357563"/>
          <p14:tracePt t="60974" x="2751138" y="3343275"/>
          <p14:tracePt t="60982" x="2736850" y="3343275"/>
          <p14:tracePt t="60992" x="2722563" y="3343275"/>
          <p14:tracePt t="60999" x="2700338" y="3343275"/>
          <p14:tracePt t="61014" x="2671763" y="3343275"/>
          <p14:tracePt t="61030" x="2636838" y="3343275"/>
          <p14:tracePt t="61047" x="2614613" y="3343275"/>
          <p14:tracePt t="61063" x="2600325" y="3343275"/>
          <p14:tracePt t="61171" x="2593975" y="3343275"/>
          <p14:tracePt t="61196" x="2586038" y="3343275"/>
          <p14:tracePt t="61272" x="2579688" y="3343275"/>
          <p14:tracePt t="61293" x="2571750" y="3343275"/>
          <p14:tracePt t="61302" x="2557463" y="3343275"/>
          <p14:tracePt t="61308" x="2551113" y="3351213"/>
          <p14:tracePt t="61316" x="2543175" y="3351213"/>
          <p14:tracePt t="61335" x="2528888" y="3351213"/>
          <p14:tracePt t="61354" x="2486025" y="3357563"/>
          <p14:tracePt t="61368" x="2457450" y="3357563"/>
          <p14:tracePt t="61385" x="2428875" y="3357563"/>
          <p14:tracePt t="61401" x="2386013" y="3357563"/>
          <p14:tracePt t="61418" x="2351088" y="3357563"/>
          <p14:tracePt t="61435" x="2343150" y="3357563"/>
          <p14:tracePt t="61452" x="2322513" y="3357563"/>
          <p14:tracePt t="61469" x="2314575" y="3357563"/>
          <p14:tracePt t="61488" x="2300288" y="3357563"/>
          <p14:tracePt t="61504" x="2271713" y="3357563"/>
          <p14:tracePt t="61521" x="2257425" y="3357563"/>
          <p14:tracePt t="61538" x="2228850" y="3351213"/>
          <p14:tracePt t="61555" x="2200275" y="3351213"/>
          <p14:tracePt t="61570" x="2185988" y="3351213"/>
          <p14:tracePt t="61588" x="2165350" y="3351213"/>
          <p14:tracePt t="61621" x="2157413" y="3351213"/>
          <p14:tracePt t="61637" x="2151063" y="3351213"/>
          <p14:tracePt t="61765" x="2157413" y="3351213"/>
          <p14:tracePt t="61771" x="2171700" y="3351213"/>
          <p14:tracePt t="61779" x="2179638" y="3351213"/>
          <p14:tracePt t="61792" x="2193925" y="3351213"/>
          <p14:tracePt t="61808" x="2208213" y="3343275"/>
          <p14:tracePt t="61825" x="2214563" y="3343275"/>
          <p14:tracePt t="61840" x="2228850" y="3343275"/>
          <p14:tracePt t="61859" x="2251075" y="3343275"/>
          <p14:tracePt t="61875" x="2265363" y="3343275"/>
          <p14:tracePt t="61892" x="2286000" y="3343275"/>
          <p14:tracePt t="61909" x="2308225" y="3343275"/>
          <p14:tracePt t="61925" x="2314575" y="3343275"/>
          <p14:tracePt t="62232" x="2314575" y="3351213"/>
          <p14:tracePt t="62240" x="2322513" y="3357563"/>
          <p14:tracePt t="62250" x="2322513" y="3371850"/>
          <p14:tracePt t="62265" x="2322513" y="3379788"/>
          <p14:tracePt t="62397" x="2322513" y="3386138"/>
          <p14:tracePt t="62421" x="2328863" y="3394075"/>
          <p14:tracePt t="62429" x="2328863" y="3408363"/>
          <p14:tracePt t="62451" x="2328863" y="3414713"/>
          <p14:tracePt t="62505" x="2328863" y="3422650"/>
          <p14:tracePt t="62521" x="2328863" y="3436938"/>
          <p14:tracePt t="62530" x="2328863" y="3443288"/>
          <p14:tracePt t="62536" x="2328863" y="3451225"/>
          <p14:tracePt t="62552" x="2322513" y="3486150"/>
          <p14:tracePt t="62569" x="2314575" y="3529013"/>
          <p14:tracePt t="62585" x="2300288" y="3551238"/>
          <p14:tracePt t="62601" x="2300288" y="3557588"/>
          <p14:tracePt t="62618" x="2293938" y="3571875"/>
          <p14:tracePt t="62636" x="2286000" y="3571875"/>
          <p14:tracePt t="62652" x="2286000" y="3579813"/>
          <p14:tracePt t="62668" x="2271713" y="3579813"/>
          <p14:tracePt t="62685" x="2257425" y="3594100"/>
          <p14:tracePt t="62703" x="2236788" y="3600450"/>
          <p14:tracePt t="62719" x="2222500" y="3622675"/>
          <p14:tracePt t="62736" x="2214563" y="3636963"/>
          <p14:tracePt t="62753" x="2208213" y="3643313"/>
          <p14:tracePt t="62770" x="2208213" y="3651250"/>
          <p14:tracePt t="62951" x="2208213" y="3657600"/>
          <p14:tracePt t="62965" x="2214563" y="3657600"/>
          <p14:tracePt t="62972" x="2222500" y="3657600"/>
          <p14:tracePt t="62980" x="2236788" y="3665538"/>
          <p14:tracePt t="62989" x="2257425" y="3665538"/>
          <p14:tracePt t="63006" x="2314575" y="3657600"/>
          <p14:tracePt t="63023" x="2357438" y="3657600"/>
          <p14:tracePt t="63041" x="2428875" y="3657600"/>
          <p14:tracePt t="63058" x="2471738" y="3657600"/>
          <p14:tracePt t="63076" x="2493963" y="3657600"/>
          <p14:tracePt t="63092" x="2508250" y="3657600"/>
          <p14:tracePt t="63110" x="2514600" y="3657600"/>
          <p14:tracePt t="63125" x="2522538" y="3657600"/>
          <p14:tracePt t="63141" x="2536825" y="3657600"/>
          <p14:tracePt t="63159" x="2551113" y="3657600"/>
          <p14:tracePt t="63175" x="2600325" y="3665538"/>
          <p14:tracePt t="63192" x="2636838" y="3665538"/>
          <p14:tracePt t="63209" x="2671763" y="3665538"/>
          <p14:tracePt t="63227" x="2686050" y="3657600"/>
          <p14:tracePt t="63243" x="2693988" y="3657600"/>
          <p14:tracePt t="63443" x="2693988" y="3651250"/>
          <p14:tracePt t="63569" x="2693988" y="3643313"/>
          <p14:tracePt t="64005" x="2700338" y="3643313"/>
          <p14:tracePt t="66013" x="2693988" y="3643313"/>
          <p14:tracePt t="66027" x="2686050" y="3643313"/>
          <p14:tracePt t="66034" x="2679700" y="3651250"/>
          <p14:tracePt t="66047" x="2671763" y="3651250"/>
          <p14:tracePt t="66064" x="2657475" y="3665538"/>
          <p14:tracePt t="66081" x="2651125" y="3665538"/>
          <p14:tracePt t="66231" x="2643188" y="3665538"/>
          <p14:tracePt t="66271" x="2636838" y="3665538"/>
          <p14:tracePt t="66302" x="2628900" y="3665538"/>
          <p14:tracePt t="66358" x="2628900" y="3671888"/>
          <p14:tracePt t="66364" x="2622550" y="3671888"/>
          <p14:tracePt t="66379" x="2614613" y="3671888"/>
          <p14:tracePt t="66403" x="2608263" y="3671888"/>
          <p14:tracePt t="66414" x="2600325" y="3671888"/>
          <p14:tracePt t="66435" x="2593975" y="3671888"/>
          <p14:tracePt t="66449" x="2586038" y="3671888"/>
          <p14:tracePt t="66466" x="2579688" y="3671888"/>
          <p14:tracePt t="66473" x="2571750" y="3671888"/>
          <p14:tracePt t="66497" x="2565400" y="3671888"/>
          <p14:tracePt t="66755" x="2557463" y="3671888"/>
          <p14:tracePt t="66762" x="2551113" y="3671888"/>
          <p14:tracePt t="66774" x="2543175" y="3671888"/>
          <p14:tracePt t="66792" x="2522538" y="3671888"/>
          <p14:tracePt t="66810" x="2508250" y="3671888"/>
          <p14:tracePt t="66826" x="2486025" y="3679825"/>
          <p14:tracePt t="66843" x="2451100" y="3679825"/>
          <p14:tracePt t="66860" x="2400300" y="3679825"/>
          <p14:tracePt t="66877" x="2328863" y="3679825"/>
          <p14:tracePt t="66894" x="2251075" y="3700463"/>
          <p14:tracePt t="66911" x="2208213" y="3700463"/>
          <p14:tracePt t="66926" x="2185988" y="3700463"/>
          <p14:tracePt t="66944" x="2143125" y="3700463"/>
          <p14:tracePt t="66961" x="2114550" y="3700463"/>
          <p14:tracePt t="66977" x="2085975" y="3700463"/>
          <p14:tracePt t="66994" x="2051050" y="3700463"/>
          <p14:tracePt t="67012" x="1979613" y="3686175"/>
          <p14:tracePt t="67028" x="1943100" y="3679825"/>
          <p14:tracePt t="67044" x="1922463" y="3679825"/>
          <p14:tracePt t="67061" x="1900238" y="3671888"/>
          <p14:tracePt t="67078" x="1885950" y="3671888"/>
          <p14:tracePt t="67095" x="1879600" y="3671888"/>
          <p14:tracePt t="67310" x="1893888" y="3671888"/>
          <p14:tracePt t="67317" x="1900238" y="3671888"/>
          <p14:tracePt t="67326" x="1914525" y="3671888"/>
          <p14:tracePt t="67333" x="1928813" y="3671888"/>
          <p14:tracePt t="67349" x="1943100" y="3671888"/>
          <p14:tracePt t="67366" x="1993900" y="3671888"/>
          <p14:tracePt t="67382" x="2008188" y="3671888"/>
          <p14:tracePt t="67399" x="2028825" y="3671888"/>
          <p14:tracePt t="67950" x="2036763" y="3671888"/>
          <p14:tracePt t="67958" x="2036763" y="3679825"/>
          <p14:tracePt t="67965" x="2051050" y="3679825"/>
          <p14:tracePt t="67974" x="2065338" y="3694113"/>
          <p14:tracePt t="67990" x="2071688" y="3714750"/>
          <p14:tracePt t="68007" x="2108200" y="3736975"/>
          <p14:tracePt t="68024" x="2136775" y="3765550"/>
          <p14:tracePt t="68041" x="2157413" y="3779838"/>
          <p14:tracePt t="68058" x="2171700" y="3786188"/>
          <p14:tracePt t="68075" x="2185988" y="3786188"/>
          <p14:tracePt t="68092" x="2185988" y="3794125"/>
          <p14:tracePt t="68109" x="2193925" y="3794125"/>
          <p14:tracePt t="68126" x="2193925" y="3808413"/>
          <p14:tracePt t="68144" x="2222500" y="3822700"/>
          <p14:tracePt t="68160" x="2236788" y="3843338"/>
          <p14:tracePt t="68177" x="2265363" y="3857625"/>
          <p14:tracePt t="68194" x="2286000" y="3879850"/>
          <p14:tracePt t="68210" x="2293938" y="3900488"/>
          <p14:tracePt t="68227" x="2300288" y="3914775"/>
          <p14:tracePt t="68244" x="2308225" y="3914775"/>
          <p14:tracePt t="68261" x="2308225" y="3922713"/>
          <p14:tracePt t="68324" x="2308225" y="3929063"/>
          <p14:tracePt t="68341" x="2314575" y="3937000"/>
          <p14:tracePt t="68348" x="2314575" y="3943350"/>
          <p14:tracePt t="68364" x="2314575" y="3951288"/>
          <p14:tracePt t="68372" x="2314575" y="3957638"/>
          <p14:tracePt t="68606" x="2322513" y="3957638"/>
          <p14:tracePt t="68614" x="2343150" y="3957638"/>
          <p14:tracePt t="68621" x="2351088" y="3957638"/>
          <p14:tracePt t="68633" x="2357438" y="3957638"/>
          <p14:tracePt t="68649" x="2371725" y="3957638"/>
          <p14:tracePt t="68668" x="2379663" y="3957638"/>
          <p14:tracePt t="68844" x="2386013" y="3957638"/>
          <p14:tracePt t="69334" x="2386013" y="3951288"/>
          <p14:tracePt t="69396" x="2386013" y="3943350"/>
          <p14:tracePt t="69402" x="2386013" y="3937000"/>
          <p14:tracePt t="69428" x="2379663" y="3929063"/>
          <p14:tracePt t="69432" x="2371725" y="3929063"/>
          <p14:tracePt t="69444" x="2365375" y="3929063"/>
          <p14:tracePt t="69498" x="2365375" y="3922713"/>
          <p14:tracePt t="69505" x="2357438" y="3914775"/>
          <p14:tracePt t="69512" x="2351088" y="3900488"/>
          <p14:tracePt t="69528" x="2300288" y="3851275"/>
          <p14:tracePt t="69545" x="2251075" y="3808413"/>
          <p14:tracePt t="69562" x="2208213" y="3779838"/>
          <p14:tracePt t="69579" x="2185988" y="3765550"/>
          <p14:tracePt t="69596" x="2179638" y="3757613"/>
          <p14:tracePt t="69684" x="2179638" y="3751263"/>
          <p14:tracePt t="69694" x="2165350" y="3736975"/>
          <p14:tracePt t="69701" x="2151063" y="3729038"/>
          <p14:tracePt t="69715" x="2122488" y="3714750"/>
          <p14:tracePt t="69732" x="2108200" y="3700463"/>
          <p14:tracePt t="69749" x="2100263" y="3694113"/>
          <p14:tracePt t="69873" x="2093913" y="3694113"/>
          <p14:tracePt t="69880" x="2085975" y="3694113"/>
          <p14:tracePt t="69890" x="2071688" y="3694113"/>
          <p14:tracePt t="69901" x="2057400" y="3694113"/>
          <p14:tracePt t="69917" x="2051050" y="3694113"/>
          <p14:tracePt t="69973" x="2043113" y="3694113"/>
          <p14:tracePt t="70004" x="2036763" y="3694113"/>
          <p14:tracePt t="70013" x="2028825" y="3694113"/>
          <p14:tracePt t="70036" x="2022475" y="3700463"/>
          <p14:tracePt t="70044" x="2014538" y="3700463"/>
          <p14:tracePt t="70059" x="2008188" y="3700463"/>
          <p14:tracePt t="70183" x="1979613" y="3700463"/>
          <p14:tracePt t="70191" x="1943100" y="3700463"/>
          <p14:tracePt t="70198" x="1922463" y="3686175"/>
          <p14:tracePt t="70207" x="1900238" y="3686175"/>
          <p14:tracePt t="70221" x="1885950" y="3686175"/>
          <p14:tracePt t="70397" x="1893888" y="3686175"/>
          <p14:tracePt t="70405" x="1914525" y="3686175"/>
          <p14:tracePt t="70411" x="1943100" y="3686175"/>
          <p14:tracePt t="70424" x="2014538" y="3679825"/>
          <p14:tracePt t="70441" x="2093913" y="3679825"/>
          <p14:tracePt t="70458" x="2128838" y="3679825"/>
          <p14:tracePt t="70474" x="2208213" y="3679825"/>
          <p14:tracePt t="70491" x="2236788" y="3679825"/>
          <p14:tracePt t="70508" x="2257425" y="3679825"/>
          <p14:tracePt t="70670" x="2257425" y="3686175"/>
          <p14:tracePt t="70677" x="2265363" y="3714750"/>
          <p14:tracePt t="70684" x="2279650" y="3743325"/>
          <p14:tracePt t="70696" x="2286000" y="3765550"/>
          <p14:tracePt t="70713" x="2308225" y="3808413"/>
          <p14:tracePt t="70730" x="2371725" y="3865563"/>
          <p14:tracePt t="70747" x="2400300" y="3865563"/>
          <p14:tracePt t="71270" x="2400300" y="3871913"/>
          <p14:tracePt t="71631" x="2414588" y="3871913"/>
          <p14:tracePt t="71647" x="2422525" y="3879850"/>
          <p14:tracePt t="71660" x="2428875" y="3879850"/>
          <p14:tracePt t="72372" x="2457450" y="3879850"/>
          <p14:tracePt t="72379" x="2486025" y="3879850"/>
          <p14:tracePt t="72388" x="2500313" y="3879850"/>
          <p14:tracePt t="72400" x="2522538" y="3879850"/>
          <p14:tracePt t="72417" x="2586038" y="3886200"/>
          <p14:tracePt t="72436" x="2608263" y="3886200"/>
          <p14:tracePt t="73129" x="2608263" y="3894138"/>
          <p14:tracePt t="73137" x="2586038" y="3894138"/>
          <p14:tracePt t="73145" x="2579688" y="3894138"/>
          <p14:tracePt t="73161" x="2551113" y="3900488"/>
          <p14:tracePt t="73178" x="2508250" y="3900488"/>
          <p14:tracePt t="73195" x="2500313" y="3900488"/>
          <p14:tracePt t="73211" x="2493963" y="3900488"/>
          <p14:tracePt t="73330" x="2486025" y="3908425"/>
          <p14:tracePt t="73339" x="2471738" y="3908425"/>
          <p14:tracePt t="73511" x="2465388" y="3908425"/>
          <p14:tracePt t="73544" x="2465388" y="3914775"/>
          <p14:tracePt t="73614" x="2457450" y="3914775"/>
          <p14:tracePt t="73630" x="2451100" y="3914775"/>
          <p14:tracePt t="73639" x="2443163" y="3914775"/>
          <p14:tracePt t="73651" x="2436813" y="3922713"/>
          <p14:tracePt t="75144" x="2443163" y="3922713"/>
          <p14:tracePt t="75150" x="2451100" y="3922713"/>
          <p14:tracePt t="75245" x="2457450" y="3922713"/>
          <p14:tracePt t="75261" x="2471738" y="3922713"/>
          <p14:tracePt t="75277" x="2486025" y="3929063"/>
          <p14:tracePt t="75284" x="2493963" y="3929063"/>
          <p14:tracePt t="75294" x="2508250" y="3929063"/>
          <p14:tracePt t="75306" x="2514600" y="3929063"/>
          <p14:tracePt t="75324" x="2528888" y="3929063"/>
          <p14:tracePt t="75340" x="2528888" y="3937000"/>
          <p14:tracePt t="75426" x="2551113" y="3937000"/>
          <p14:tracePt t="75432" x="2557463" y="3937000"/>
          <p14:tracePt t="75442" x="2565400" y="3937000"/>
          <p14:tracePt t="75459" x="2571750" y="3937000"/>
          <p14:tracePt t="75613" x="2565400" y="3937000"/>
          <p14:tracePt t="75621" x="2543175" y="3937000"/>
          <p14:tracePt t="75629" x="2536825" y="3929063"/>
          <p14:tracePt t="75644" x="2493963" y="3929063"/>
          <p14:tracePt t="75662" x="2471738" y="3929063"/>
          <p14:tracePt t="75680" x="2428875" y="3929063"/>
          <p14:tracePt t="75695" x="2400300" y="3929063"/>
          <p14:tracePt t="75847" x="2414588" y="3922713"/>
          <p14:tracePt t="75863" x="2428875" y="3922713"/>
          <p14:tracePt t="75872" x="2443163" y="3922713"/>
          <p14:tracePt t="75882" x="2451100" y="3922713"/>
          <p14:tracePt t="75900" x="2500313" y="3922713"/>
          <p14:tracePt t="75916" x="2551113" y="3922713"/>
          <p14:tracePt t="75932" x="2579688" y="3922713"/>
          <p14:tracePt t="75948" x="2608263" y="3922713"/>
          <p14:tracePt t="75966" x="2622550" y="3922713"/>
          <p14:tracePt t="76495" x="2614613" y="3922713"/>
          <p14:tracePt t="76534" x="2608263" y="3922713"/>
          <p14:tracePt t="76589" x="2600325" y="3929063"/>
          <p14:tracePt t="76597" x="2600325" y="3937000"/>
          <p14:tracePt t="76607" x="2593975" y="3937000"/>
          <p14:tracePt t="76624" x="2586038" y="3937000"/>
          <p14:tracePt t="76644" x="2579688" y="3943350"/>
          <p14:tracePt t="76660" x="2571750" y="3943350"/>
          <p14:tracePt t="76692" x="2565400" y="3943350"/>
          <p14:tracePt t="76707" x="2557463" y="3943350"/>
          <p14:tracePt t="76722" x="2551113" y="3943350"/>
          <p14:tracePt t="76737" x="2551113" y="3951288"/>
          <p14:tracePt t="76823" x="2536825" y="3951288"/>
          <p14:tracePt t="76894" x="2528888" y="3951288"/>
          <p14:tracePt t="76951" x="2522538" y="3951288"/>
          <p14:tracePt t="76996" x="2514600" y="3951288"/>
          <p14:tracePt t="77003" x="2508250" y="3951288"/>
          <p14:tracePt t="77013" x="2500313" y="3951288"/>
          <p14:tracePt t="77032" x="2493963" y="3951288"/>
          <p14:tracePt t="77075" x="2486025" y="3951288"/>
          <p14:tracePt t="77082" x="2479675" y="3951288"/>
          <p14:tracePt t="77092" x="2471738" y="3951288"/>
          <p14:tracePt t="77107" x="2457450" y="3951288"/>
          <p14:tracePt t="77116" x="2451100" y="3951288"/>
          <p14:tracePt t="77134" x="2436813" y="3951288"/>
          <p14:tracePt t="77316" x="2465388" y="3951288"/>
          <p14:tracePt t="77326" x="2479675" y="3951288"/>
          <p14:tracePt t="77335" x="2514600" y="3951288"/>
          <p14:tracePt t="77353" x="2551113" y="3943350"/>
          <p14:tracePt t="77368" x="2571750" y="3943350"/>
          <p14:tracePt t="77370" x="2586038" y="3943350"/>
          <p14:tracePt t="77385" x="2600325" y="3943350"/>
          <p14:tracePt t="77457" x="2614613" y="3943350"/>
          <p14:tracePt t="77480" x="2622550" y="3943350"/>
          <p14:tracePt t="77487" x="2628900" y="3943350"/>
          <p14:tracePt t="77511" x="2636838" y="3943350"/>
          <p14:tracePt t="77519" x="2643188" y="3943350"/>
          <p14:tracePt t="77701" x="2636838" y="3943350"/>
          <p14:tracePt t="77716" x="2622550" y="3943350"/>
          <p14:tracePt t="77721" x="2608263" y="3943350"/>
          <p14:tracePt t="77731" x="2600325" y="3943350"/>
          <p14:tracePt t="77739" x="2593975" y="3943350"/>
          <p14:tracePt t="77756" x="2586038" y="3943350"/>
          <p14:tracePt t="77773" x="2579688" y="3943350"/>
          <p14:tracePt t="77832" x="2571750" y="3943350"/>
          <p14:tracePt t="77840" x="2565400" y="3943350"/>
          <p14:tracePt t="77848" x="2557463" y="3943350"/>
          <p14:tracePt t="77859" x="2551113" y="3943350"/>
          <p14:tracePt t="77876" x="2522538" y="3943350"/>
          <p14:tracePt t="77892" x="2500313" y="3943350"/>
          <p14:tracePt t="77908" x="2493963" y="3943350"/>
          <p14:tracePt t="78044" x="2486025" y="3943350"/>
          <p14:tracePt t="78066" x="2471738" y="3943350"/>
          <p14:tracePt t="78082" x="2465388" y="3943350"/>
          <p14:tracePt t="78122" x="2457450" y="3943350"/>
          <p14:tracePt t="78153" x="2451100" y="3943350"/>
          <p14:tracePt t="78168" x="2443163" y="3943350"/>
          <p14:tracePt t="78185" x="2436813" y="3943350"/>
          <p14:tracePt t="78209" x="2428875" y="3943350"/>
          <p14:tracePt t="78222" x="2422525" y="3943350"/>
          <p14:tracePt t="78229" x="2414588" y="3943350"/>
          <p14:tracePt t="78393" x="2408238" y="3943350"/>
          <p14:tracePt t="79910" x="2422525" y="3951288"/>
          <p14:tracePt t="79917" x="2443163" y="3951288"/>
          <p14:tracePt t="79926" x="2479675" y="3951288"/>
          <p14:tracePt t="79936" x="2500313" y="3951288"/>
          <p14:tracePt t="79954" x="2593975" y="3965575"/>
          <p14:tracePt t="79970" x="2608263" y="3965575"/>
          <p14:tracePt t="79987" x="2614613" y="3965575"/>
          <p14:tracePt t="81088" x="2600325" y="3965575"/>
          <p14:tracePt t="81096" x="2586038" y="3965575"/>
          <p14:tracePt t="81103" x="2571750" y="3965575"/>
          <p14:tracePt t="81118" x="2551113" y="3965575"/>
          <p14:tracePt t="81136" x="2536825" y="3965575"/>
          <p14:tracePt t="81153" x="2522538" y="3965575"/>
          <p14:tracePt t="81471" x="2536825" y="3965575"/>
          <p14:tracePt t="81478" x="2600325" y="3979863"/>
          <p14:tracePt t="81490" x="2628900" y="3979863"/>
          <p14:tracePt t="81507" x="2722563" y="3986213"/>
          <p14:tracePt t="81524" x="2808288" y="3986213"/>
          <p14:tracePt t="81541" x="2828925" y="3986213"/>
          <p14:tracePt t="81714" x="2836863" y="3986213"/>
          <p14:tracePt t="82309" x="2843213" y="3986213"/>
          <p14:tracePt t="82316" x="2843213" y="3979863"/>
          <p14:tracePt t="82333" x="2851150" y="3971925"/>
          <p14:tracePt t="82342" x="2857500" y="3971925"/>
          <p14:tracePt t="82352" x="2871788" y="3971925"/>
          <p14:tracePt t="82369" x="2894013" y="3965575"/>
          <p14:tracePt t="82386" x="2908300" y="3965575"/>
          <p14:tracePt t="82403" x="2943225" y="3957638"/>
          <p14:tracePt t="82420" x="2965450" y="3951288"/>
          <p14:tracePt t="82436" x="2971800" y="3943350"/>
          <p14:tracePt t="82495" x="2979738" y="3943350"/>
          <p14:tracePt t="82503" x="2986088" y="3943350"/>
          <p14:tracePt t="82511" x="2994025" y="3943350"/>
          <p14:tracePt t="82521" x="3000375" y="3937000"/>
          <p14:tracePt t="82538" x="3014663" y="3929063"/>
          <p14:tracePt t="82769" x="3014663" y="3922713"/>
          <p14:tracePt t="82798" x="3022600" y="3922713"/>
          <p14:tracePt t="83612" x="3014663" y="3922713"/>
          <p14:tracePt t="83621" x="3008313" y="3922713"/>
          <p14:tracePt t="83635" x="3000375" y="3922713"/>
          <p14:tracePt t="83652" x="2994025" y="3929063"/>
          <p14:tracePt t="83668" x="2979738" y="3929063"/>
          <p14:tracePt t="83674" x="2971800" y="3929063"/>
          <p14:tracePt t="83690" x="2957513" y="3929063"/>
          <p14:tracePt t="83704" x="2922588" y="3929063"/>
          <p14:tracePt t="83721" x="2900363" y="3937000"/>
          <p14:tracePt t="83738" x="2886075" y="3937000"/>
          <p14:tracePt t="83754" x="2871788" y="3937000"/>
          <p14:tracePt t="83838" x="2857500" y="3937000"/>
          <p14:tracePt t="83853" x="2851150" y="3937000"/>
          <p14:tracePt t="83869" x="2843213" y="3937000"/>
          <p14:tracePt t="83877" x="2836863" y="3937000"/>
          <p14:tracePt t="83889" x="2822575" y="3943350"/>
          <p14:tracePt t="83907" x="2800350" y="3943350"/>
          <p14:tracePt t="83924" x="2786063" y="3943350"/>
          <p14:tracePt t="83940" x="2779713" y="3943350"/>
          <p14:tracePt t="83958" x="2771775" y="3943350"/>
          <p14:tracePt t="84092" x="2779713" y="3943350"/>
          <p14:tracePt t="84098" x="2794000" y="3943350"/>
          <p14:tracePt t="84111" x="2814638" y="3943350"/>
          <p14:tracePt t="84128" x="2857500" y="3943350"/>
          <p14:tracePt t="84144" x="2908300" y="3943350"/>
          <p14:tracePt t="84161" x="2951163" y="3943350"/>
          <p14:tracePt t="84178" x="2994025" y="3943350"/>
          <p14:tracePt t="84195" x="3008313" y="3957638"/>
          <p14:tracePt t="84210" x="3014663" y="3957638"/>
          <p14:tracePt t="84227" x="3022600" y="3957638"/>
          <p14:tracePt t="84259" x="3028950" y="3957638"/>
          <p14:tracePt t="84276" x="3036888" y="3957638"/>
          <p14:tracePt t="84302" x="3043238" y="3957638"/>
          <p14:tracePt t="84323" x="3051175" y="3957638"/>
          <p14:tracePt t="84760" x="3057525" y="3957638"/>
          <p14:tracePt t="84813" x="3051175" y="3957638"/>
          <p14:tracePt t="84821" x="3043238" y="3965575"/>
          <p14:tracePt t="84827" x="3043238" y="3971925"/>
          <p14:tracePt t="84837" x="3043238" y="3979863"/>
          <p14:tracePt t="84854" x="3043238" y="3986213"/>
          <p14:tracePt t="84877" x="3043238" y="3994150"/>
          <p14:tracePt t="84886" x="3036888" y="3994150"/>
          <p14:tracePt t="84903" x="3028950" y="4022725"/>
          <p14:tracePt t="84920" x="3022600" y="4037013"/>
          <p14:tracePt t="84937" x="2994025" y="4079875"/>
          <p14:tracePt t="84954" x="2986088" y="4094163"/>
          <p14:tracePt t="84971" x="2979738" y="4100513"/>
          <p14:tracePt t="84988" x="2979738" y="4108450"/>
          <p14:tracePt t="88619" x="2986088" y="4094163"/>
          <p14:tracePt t="88627" x="2986088" y="4086225"/>
          <p14:tracePt t="88637" x="2986088" y="4071938"/>
          <p14:tracePt t="88654" x="2994025" y="4051300"/>
          <p14:tracePt t="88672" x="3008313" y="4029075"/>
          <p14:tracePt t="88707" x="3008313" y="4022725"/>
          <p14:tracePt t="88768" x="3008313" y="4014788"/>
          <p14:tracePt t="88776" x="3008313" y="4008438"/>
          <p14:tracePt t="88793" x="3008313" y="3994150"/>
          <p14:tracePt t="88799" x="3008313" y="3979863"/>
          <p14:tracePt t="88806" x="3014663" y="3965575"/>
          <p14:tracePt t="88823" x="3014663" y="3937000"/>
          <p14:tracePt t="88840" x="3022600" y="3937000"/>
          <p14:tracePt t="88941" x="3022600" y="3929063"/>
          <p14:tracePt t="88947" x="3022600" y="3922713"/>
          <p14:tracePt t="89223" x="3022600" y="3929063"/>
          <p14:tracePt t="89232" x="3014663" y="3937000"/>
          <p14:tracePt t="89243" x="3014663" y="3951288"/>
          <p14:tracePt t="89259" x="3008313" y="3957638"/>
          <p14:tracePt t="89274" x="3008313" y="3971925"/>
          <p14:tracePt t="89282" x="3000375" y="3979863"/>
          <p14:tracePt t="89296" x="3000375" y="3986213"/>
          <p14:tracePt t="89314" x="2994025" y="4008438"/>
          <p14:tracePt t="89330" x="2994025" y="4014788"/>
          <p14:tracePt t="89347" x="2994025" y="4029075"/>
          <p14:tracePt t="89364" x="2994025" y="4037013"/>
          <p14:tracePt t="89381" x="2994025" y="4043363"/>
          <p14:tracePt t="89398" x="2986088" y="4057650"/>
          <p14:tracePt t="89658" x="2986088" y="4065588"/>
          <p14:tracePt t="89674" x="2979738" y="4065588"/>
          <p14:tracePt t="89682" x="2971800" y="4071938"/>
          <p14:tracePt t="89688" x="2971800" y="4079875"/>
          <p14:tracePt t="89701" x="2965450" y="4086225"/>
          <p14:tracePt t="89718" x="2951163" y="4108450"/>
          <p14:tracePt t="89735" x="2928938" y="4137025"/>
          <p14:tracePt t="89752" x="2900363" y="4151313"/>
          <p14:tracePt t="89770" x="2871788" y="4165600"/>
          <p14:tracePt t="89787" x="2836863" y="4186238"/>
          <p14:tracePt t="89803" x="2814638" y="4194175"/>
          <p14:tracePt t="89807" x="2808288" y="4194175"/>
          <p14:tracePt t="89854" x="2800350" y="4194175"/>
          <p14:tracePt t="89861" x="2786063" y="4208463"/>
          <p14:tracePt t="89871" x="2757488" y="4214813"/>
          <p14:tracePt t="89888" x="2708275" y="4222750"/>
          <p14:tracePt t="89905" x="2686050" y="4229100"/>
          <p14:tracePt t="89923" x="2636838" y="4237038"/>
          <p14:tracePt t="89942" x="2628900" y="4237038"/>
          <p14:tracePt t="89957" x="2614613" y="4251325"/>
          <p14:tracePt t="89974" x="2600325" y="4251325"/>
          <p14:tracePt t="89991" x="2579688" y="4251325"/>
          <p14:tracePt t="89993" x="2571750" y="4257675"/>
          <p14:tracePt t="90008" x="2565400" y="4257675"/>
          <p14:tracePt t="90024" x="2557463" y="4265613"/>
          <p14:tracePt t="90040" x="2536825" y="4265613"/>
          <p14:tracePt t="90056" x="2514600" y="4271963"/>
          <p14:tracePt t="90074" x="2471738" y="4286250"/>
          <p14:tracePt t="90090" x="2436813" y="4286250"/>
          <p14:tracePt t="90107" x="2414588" y="4294188"/>
          <p14:tracePt t="90125" x="2393950" y="4300538"/>
          <p14:tracePt t="90141" x="2351088" y="4308475"/>
          <p14:tracePt t="90158" x="2336800" y="4314825"/>
          <p14:tracePt t="90176" x="2322513" y="4322763"/>
          <p14:tracePt t="90194" x="2300288" y="4329113"/>
          <p14:tracePt t="90210" x="2293938" y="4329113"/>
          <p14:tracePt t="90225" x="2286000" y="4337050"/>
          <p14:tracePt t="90244" x="2279650" y="4343400"/>
          <p14:tracePt t="90299" x="2271713" y="4351338"/>
          <p14:tracePt t="90308" x="2271713" y="4357688"/>
          <p14:tracePt t="90312" x="2271713" y="4365625"/>
          <p14:tracePt t="90329" x="2271713" y="4371975"/>
          <p14:tracePt t="90344" x="2271713" y="4386263"/>
          <p14:tracePt t="90360" x="2271713" y="4400550"/>
          <p14:tracePt t="90377" x="2271713" y="4414838"/>
          <p14:tracePt t="90396" x="2265363" y="4437063"/>
          <p14:tracePt t="90414" x="2265363" y="4443413"/>
          <p14:tracePt t="90431" x="2265363" y="4465638"/>
          <p14:tracePt t="90446" x="2251075" y="4486275"/>
          <p14:tracePt t="90462" x="2251075" y="4500563"/>
          <p14:tracePt t="90479" x="2236788" y="4514850"/>
          <p14:tracePt t="90496" x="2236788" y="4522788"/>
          <p14:tracePt t="90513" x="2236788" y="4529138"/>
          <p14:tracePt t="90530" x="2236788" y="4551363"/>
          <p14:tracePt t="90549" x="2236788" y="4586288"/>
          <p14:tracePt t="90565" x="2236788" y="4622800"/>
          <p14:tracePt t="90580" x="2228850" y="4651375"/>
          <p14:tracePt t="90597" x="2222500" y="4694238"/>
          <p14:tracePt t="90614" x="2214563" y="4729163"/>
          <p14:tracePt t="90632" x="2214563" y="4765675"/>
          <p14:tracePt t="90648" x="2214563" y="4779963"/>
          <p14:tracePt t="90665" x="2214563" y="4786313"/>
          <p14:tracePt t="90699" x="2214563" y="4794250"/>
          <p14:tracePt t="90715" x="2214563" y="4800600"/>
          <p14:tracePt t="90732" x="2208213" y="4800600"/>
          <p14:tracePt t="90749" x="2208213" y="4814888"/>
          <p14:tracePt t="90766" x="2200275" y="4829175"/>
          <p14:tracePt t="90783" x="2193925" y="4837113"/>
          <p14:tracePt t="90800" x="2193925" y="4843463"/>
          <p14:tracePt t="90803" x="2193925" y="4851400"/>
          <p14:tracePt t="90819" x="2193925" y="4857750"/>
          <p14:tracePt t="91079" x="2193925" y="4851400"/>
          <p14:tracePt t="91096" x="2193925" y="4843463"/>
          <p14:tracePt t="91112" x="2193925" y="4837113"/>
          <p14:tracePt t="91122" x="2193925" y="4829175"/>
          <p14:tracePt t="91128" x="2200275" y="4822825"/>
          <p14:tracePt t="91139" x="2200275" y="4808538"/>
          <p14:tracePt t="91157" x="2208213" y="4772025"/>
          <p14:tracePt t="91173" x="2214563" y="4729163"/>
          <p14:tracePt t="91190" x="2222500" y="4694238"/>
          <p14:tracePt t="91206" x="2222500" y="4679950"/>
          <p14:tracePt t="91223" x="2222500" y="4622800"/>
          <p14:tracePt t="91242" x="2222500" y="4537075"/>
          <p14:tracePt t="91259" x="2222500" y="4429125"/>
          <p14:tracePt t="91275" x="2222500" y="4379913"/>
          <p14:tracePt t="91291" x="2222500" y="4357688"/>
          <p14:tracePt t="91307" x="2222500" y="4343400"/>
          <p14:tracePt t="91324" x="2222500" y="4337050"/>
          <p14:tracePt t="91341" x="2222500" y="4322763"/>
          <p14:tracePt t="91357" x="2222500" y="4294188"/>
          <p14:tracePt t="91374" x="2222500" y="4251325"/>
          <p14:tracePt t="91391" x="2200275" y="4114800"/>
          <p14:tracePt t="91408" x="2185988" y="4037013"/>
          <p14:tracePt t="91425" x="2171700" y="3986213"/>
          <p14:tracePt t="91442" x="2165350" y="3943350"/>
          <p14:tracePt t="91459" x="2157413" y="3922713"/>
          <p14:tracePt t="91476" x="2151063" y="3914775"/>
          <p14:tracePt t="91493" x="2151063" y="3908425"/>
          <p14:tracePt t="91510" x="2151063" y="3900488"/>
          <p14:tracePt t="91526" x="2151063" y="3894138"/>
          <p14:tracePt t="91543" x="2151063" y="3886200"/>
          <p14:tracePt t="91560" x="2151063" y="3871913"/>
          <p14:tracePt t="91577" x="2151063" y="3857625"/>
          <p14:tracePt t="91595" x="2151063" y="3851275"/>
          <p14:tracePt t="91689" x="2151063" y="3843338"/>
          <p14:tracePt t="91698" x="2151063" y="3829050"/>
          <p14:tracePt t="91705" x="2143125" y="3814763"/>
          <p14:tracePt t="91715" x="2136775" y="3814763"/>
          <p14:tracePt t="91729" x="2128838" y="3800475"/>
          <p14:tracePt t="91747" x="2128838" y="3794125"/>
          <p14:tracePt t="91763" x="2122488" y="3786188"/>
          <p14:tracePt t="91829" x="2122488" y="3779838"/>
          <p14:tracePt t="91845" x="2108200" y="3765550"/>
          <p14:tracePt t="91854" x="2079625" y="3743325"/>
          <p14:tracePt t="91864" x="2079625" y="3736975"/>
          <p14:tracePt t="91881" x="2036763" y="3694113"/>
          <p14:tracePt t="91900" x="2008188" y="3679825"/>
          <p14:tracePt t="91917" x="2000250" y="3679825"/>
          <p14:tracePt t="91972" x="1993900" y="3679825"/>
          <p14:tracePt t="91987" x="1985963" y="3671888"/>
          <p14:tracePt t="91995" x="1979613" y="3671888"/>
          <p14:tracePt t="92003" x="1971675" y="3671888"/>
          <p14:tracePt t="92016" x="1965325" y="3671888"/>
          <p14:tracePt t="92104" x="1957388" y="3665538"/>
          <p14:tracePt t="92337" x="1979613" y="3665538"/>
          <p14:tracePt t="92345" x="1993900" y="3665538"/>
          <p14:tracePt t="92362" x="2008188" y="3665538"/>
          <p14:tracePt t="92372" x="2014538" y="3665538"/>
          <p14:tracePt t="92389" x="2043113" y="3665538"/>
          <p14:tracePt t="92406" x="2079625" y="3657600"/>
          <p14:tracePt t="92423" x="2093913" y="3657600"/>
          <p14:tracePt t="92439" x="2128838" y="3651250"/>
          <p14:tracePt t="92456" x="2143125" y="3651250"/>
          <p14:tracePt t="92473" x="2151063" y="3651250"/>
          <p14:tracePt t="92699" x="2143125" y="3651250"/>
          <p14:tracePt t="92706" x="2122488" y="3651250"/>
          <p14:tracePt t="92714" x="2108200" y="3651250"/>
          <p14:tracePt t="92728" x="2043113" y="3643313"/>
          <p14:tracePt t="92745" x="1979613" y="3643313"/>
          <p14:tracePt t="92763" x="1936750" y="3643313"/>
          <p14:tracePt t="92778" x="1908175" y="3643313"/>
          <p14:tracePt t="92950" x="1914525" y="3643313"/>
          <p14:tracePt t="92956" x="1922463" y="3643313"/>
          <p14:tracePt t="92968" x="1943100" y="3636963"/>
          <p14:tracePt t="92981" x="1957388" y="3636963"/>
          <p14:tracePt t="92998" x="1979613" y="3629025"/>
          <p14:tracePt t="93014" x="1993900" y="3629025"/>
          <p14:tracePt t="93098" x="2000250" y="3629025"/>
          <p14:tracePt t="93104" x="2008188" y="3629025"/>
          <p14:tracePt t="93115" x="2022475" y="3643313"/>
          <p14:tracePt t="93133" x="2065338" y="3729038"/>
          <p14:tracePt t="93150" x="2093913" y="3829050"/>
          <p14:tracePt t="93167" x="2136775" y="3943350"/>
          <p14:tracePt t="93182" x="2185988" y="4079875"/>
          <p14:tracePt t="93199" x="2208213" y="4179888"/>
          <p14:tracePt t="93218" x="2228850" y="4329113"/>
          <p14:tracePt t="93235" x="2243138" y="4379913"/>
          <p14:tracePt t="93252" x="2265363" y="4422775"/>
          <p14:tracePt t="93269" x="2286000" y="4465638"/>
          <p14:tracePt t="93285" x="2300288" y="4514850"/>
          <p14:tracePt t="93303" x="2328863" y="4608513"/>
          <p14:tracePt t="93307" x="2343150" y="4665663"/>
          <p14:tracePt t="93317" x="2365375" y="4708525"/>
          <p14:tracePt t="93335" x="2386013" y="4786313"/>
          <p14:tracePt t="93351" x="2400300" y="4829175"/>
          <p14:tracePt t="93368" x="2414588" y="4843463"/>
          <p14:tracePt t="93386" x="2428875" y="4872038"/>
          <p14:tracePt t="93419" x="2436813" y="4872038"/>
          <p14:tracePt t="93611" x="2443163" y="4872038"/>
          <p14:tracePt t="93620" x="2443163" y="4851400"/>
          <p14:tracePt t="93626" x="2443163" y="4822825"/>
          <p14:tracePt t="93638" x="2443163" y="4800600"/>
          <p14:tracePt t="93657" x="2443163" y="4772025"/>
          <p14:tracePt t="93675" x="2443163" y="4765675"/>
          <p14:tracePt t="93805" x="2443163" y="4757738"/>
          <p14:tracePt t="93814" x="2443163" y="4751388"/>
          <p14:tracePt t="93825" x="2443163" y="4743450"/>
          <p14:tracePt t="93841" x="2451100" y="4743450"/>
          <p14:tracePt t="93898" x="2457450" y="4743450"/>
          <p14:tracePt t="93914" x="2465388" y="4743450"/>
          <p14:tracePt t="93939" x="2471738" y="4743450"/>
          <p14:tracePt t="93948" x="2479675" y="4737100"/>
          <p14:tracePt t="93960" x="2493963" y="4729163"/>
          <p14:tracePt t="93968" x="2500313" y="4729163"/>
          <p14:tracePt t="93976" x="2514600" y="4722813"/>
          <p14:tracePt t="93994" x="2522538" y="4714875"/>
          <p14:tracePt t="94064" x="2528888" y="4714875"/>
          <p14:tracePt t="94261" x="2522538" y="4714875"/>
          <p14:tracePt t="94266" x="2486025" y="4714875"/>
          <p14:tracePt t="94280" x="2451100" y="4708525"/>
          <p14:tracePt t="94297" x="2271713" y="4700588"/>
          <p14:tracePt t="94316" x="2193925" y="4714875"/>
          <p14:tracePt t="94333" x="2157413" y="4722813"/>
          <p14:tracePt t="94401" x="2165350" y="4722813"/>
          <p14:tracePt t="94408" x="2171700" y="4722813"/>
          <p14:tracePt t="94424" x="2185988" y="4714875"/>
          <p14:tracePt t="94434" x="2200275" y="4714875"/>
          <p14:tracePt t="94450" x="2251075" y="4714875"/>
          <p14:tracePt t="94466" x="2271713" y="4714875"/>
          <p14:tracePt t="94484" x="2343150" y="4722813"/>
          <p14:tracePt t="94500" x="2386013" y="4737100"/>
          <p14:tracePt t="94519" x="2428875" y="4743450"/>
          <p14:tracePt t="94536" x="2457450" y="4757738"/>
          <p14:tracePt t="94554" x="2465388" y="4757738"/>
          <p14:tracePt t="94689" x="2471738" y="4757738"/>
          <p14:tracePt t="94698" x="2486025" y="4757738"/>
          <p14:tracePt t="94703" x="2493963" y="4757738"/>
          <p14:tracePt t="94793" x="2500313" y="4757738"/>
          <p14:tracePt t="94814" x="2508250" y="4757738"/>
          <p14:tracePt t="94822" x="2514600" y="4757738"/>
          <p14:tracePt t="94839" x="2522538" y="4757738"/>
          <p14:tracePt t="95190" x="2528888" y="4757738"/>
          <p14:tracePt t="95197" x="2543175" y="4757738"/>
          <p14:tracePt t="95211" x="2586038" y="4743450"/>
          <p14:tracePt t="95228" x="2614613" y="4743450"/>
          <p14:tracePt t="95246" x="2665413" y="4743450"/>
          <p14:tracePt t="95264" x="2671763" y="4737100"/>
          <p14:tracePt t="95280" x="2686050" y="4737100"/>
          <p14:tracePt t="95300" x="2693988" y="4737100"/>
          <p14:tracePt t="95311" x="2700338" y="4737100"/>
          <p14:tracePt t="95329" x="2708275" y="4737100"/>
          <p14:tracePt t="95345" x="2722563" y="4737100"/>
          <p14:tracePt t="95362" x="2757488" y="4737100"/>
          <p14:tracePt t="95379" x="2786063" y="4729163"/>
          <p14:tracePt t="95396" x="2808288" y="4729163"/>
          <p14:tracePt t="95412" x="2843213" y="4729163"/>
          <p14:tracePt t="95414" x="2851150" y="4729163"/>
          <p14:tracePt t="95438" x="2857500" y="4729163"/>
          <p14:tracePt t="95502" x="2865438" y="4729163"/>
          <p14:tracePt t="95509" x="2879725" y="4729163"/>
          <p14:tracePt t="95517" x="2900363" y="4729163"/>
          <p14:tracePt t="95531" x="2928938" y="4729163"/>
          <p14:tracePt t="95548" x="2957513" y="4729163"/>
          <p14:tracePt t="95565" x="2994025" y="4729163"/>
          <p14:tracePt t="95581" x="3000375" y="4729163"/>
          <p14:tracePt t="95598" x="3022600" y="4729163"/>
          <p14:tracePt t="95615" x="3028950" y="4729163"/>
          <p14:tracePt t="95694" x="3036888" y="4737100"/>
          <p14:tracePt t="95703" x="3043238" y="4737100"/>
          <p14:tracePt t="95710" x="3043238" y="4743450"/>
          <p14:tracePt t="95721" x="3051175" y="4743450"/>
          <p14:tracePt t="101704" x="3043238" y="4743450"/>
          <p14:tracePt t="102765" x="3043238" y="4751388"/>
          <p14:tracePt t="102782" x="3036888" y="4757738"/>
          <p14:tracePt t="102789" x="3036888" y="4765675"/>
          <p14:tracePt t="102799" x="3036888" y="4772025"/>
          <p14:tracePt t="102814" x="3022600" y="4786313"/>
          <p14:tracePt t="102830" x="3022600" y="4814888"/>
          <p14:tracePt t="102846" x="3014663" y="4829175"/>
          <p14:tracePt t="102864" x="3008313" y="4865688"/>
          <p14:tracePt t="102880" x="3000375" y="4879975"/>
          <p14:tracePt t="102898" x="2994025" y="4929188"/>
          <p14:tracePt t="102914" x="2986088" y="4951413"/>
          <p14:tracePt t="102931" x="2986088" y="4965700"/>
          <p14:tracePt t="102949" x="2986088" y="4972050"/>
          <p14:tracePt t="102967" x="2979738" y="4994275"/>
          <p14:tracePt t="102983" x="2971800" y="5022850"/>
          <p14:tracePt t="103000" x="2965450" y="5037138"/>
          <p14:tracePt t="103016" x="2965450" y="5051425"/>
          <p14:tracePt t="103033" x="2957513" y="5072063"/>
          <p14:tracePt t="103049" x="2951163" y="5100638"/>
          <p14:tracePt t="103067" x="2943225" y="5137150"/>
          <p14:tracePt t="103084" x="2943225" y="5200650"/>
          <p14:tracePt t="103100" x="2943225" y="5237163"/>
          <p14:tracePt t="103117" x="2943225" y="5265738"/>
          <p14:tracePt t="103134" x="2943225" y="5294313"/>
          <p14:tracePt t="103151" x="2943225" y="5300663"/>
          <p14:tracePt t="103374" x="2943225" y="5294313"/>
          <p14:tracePt t="103382" x="2943225" y="5286375"/>
          <p14:tracePt t="103413" x="2943225" y="5280025"/>
          <p14:tracePt t="103586" x="2943225" y="5272088"/>
          <p14:tracePt t="103611" x="2943225" y="5265738"/>
          <p14:tracePt t="103765" x="2951163" y="5265738"/>
          <p14:tracePt t="103773" x="2957513" y="5257800"/>
          <p14:tracePt t="103867" x="2965450" y="5265738"/>
          <p14:tracePt t="103874" x="2971800" y="5280025"/>
          <p14:tracePt t="103884" x="2986088" y="5286375"/>
          <p14:tracePt t="103894" x="2994025" y="5294313"/>
          <p14:tracePt t="103922" x="3000375" y="5294313"/>
          <p14:tracePt t="103963" x="3000375" y="5308600"/>
          <p14:tracePt t="103969" x="3000375" y="5329238"/>
          <p14:tracePt t="103979" x="3000375" y="5351463"/>
          <p14:tracePt t="103995" x="3000375" y="5386388"/>
          <p14:tracePt t="104012" x="3000375" y="5429250"/>
          <p14:tracePt t="104029" x="3000375" y="5480050"/>
          <p14:tracePt t="104046" x="3000375" y="5508625"/>
          <p14:tracePt t="104063" x="3000375" y="5537200"/>
          <p14:tracePt t="104080" x="3000375" y="5543550"/>
          <p14:tracePt t="104098" x="3000375" y="5551488"/>
          <p14:tracePt t="104114" x="3000375" y="5565775"/>
          <p14:tracePt t="104131" x="3000375" y="5586413"/>
          <p14:tracePt t="104148" x="3000375" y="5614988"/>
          <p14:tracePt t="104165" x="2994025" y="5651500"/>
          <p14:tracePt t="104181" x="2994025" y="5680075"/>
          <p14:tracePt t="104198" x="2994025" y="5700713"/>
          <p14:tracePt t="104215" x="3008313" y="5708650"/>
          <p14:tracePt t="104232" x="3028950" y="5729288"/>
          <p14:tracePt t="104249" x="3057525" y="5743575"/>
          <p14:tracePt t="104266" x="3143250" y="5743575"/>
          <p14:tracePt t="104283" x="3371850" y="5765800"/>
          <p14:tracePt t="104300" x="3608388" y="5772150"/>
          <p14:tracePt t="104317" x="3822700" y="5786438"/>
          <p14:tracePt t="104333" x="4079875" y="5808663"/>
          <p14:tracePt t="104350" x="4129088" y="5808663"/>
          <p14:tracePt t="104368" x="4137025" y="5808663"/>
          <p14:tracePt t="104461" x="4137025" y="5794375"/>
          <p14:tracePt t="104468" x="4129088" y="5772150"/>
          <p14:tracePt t="104476" x="4114800" y="5757863"/>
          <p14:tracePt t="104485" x="4094163" y="5729288"/>
          <p14:tracePt t="104503" x="4057650" y="5700713"/>
          <p14:tracePt t="104520" x="4008438" y="5665788"/>
          <p14:tracePt t="104538" x="3943350" y="5600700"/>
          <p14:tracePt t="104554" x="3894138" y="5572125"/>
          <p14:tracePt t="104570" x="3865563" y="5537200"/>
          <p14:tracePt t="104587" x="3836988" y="5500688"/>
          <p14:tracePt t="104604" x="3814763" y="5472113"/>
          <p14:tracePt t="104621" x="3779838" y="5400675"/>
          <p14:tracePt t="104640" x="3700463" y="5329238"/>
          <p14:tracePt t="104656" x="3657600" y="5314950"/>
          <p14:tracePt t="104673" x="3614738" y="5300663"/>
          <p14:tracePt t="104690" x="3586163" y="5294313"/>
          <p14:tracePt t="104707" x="3571875" y="5294313"/>
          <p14:tracePt t="104724" x="3543300" y="5294313"/>
          <p14:tracePt t="104740" x="3536950" y="5294313"/>
          <p14:tracePt t="104756" x="3514725" y="5251450"/>
          <p14:tracePt t="104773" x="3471863" y="5208588"/>
          <p14:tracePt t="104790" x="3436938" y="5143500"/>
          <p14:tracePt t="104807" x="3414713" y="5114925"/>
          <p14:tracePt t="104824" x="3400425" y="5100638"/>
          <p14:tracePt t="104841" x="3394075" y="5100638"/>
          <p14:tracePt t="104859" x="3394075" y="5108575"/>
          <p14:tracePt t="104875" x="3386138" y="5137150"/>
          <p14:tracePt t="104891" x="3365500" y="5157788"/>
          <p14:tracePt t="104908" x="3351213" y="5180013"/>
          <p14:tracePt t="104925" x="3336925" y="5194300"/>
          <p14:tracePt t="104942" x="3328988" y="5200650"/>
          <p14:tracePt t="104960" x="3314700" y="5229225"/>
          <p14:tracePt t="104976" x="3314700" y="5237163"/>
          <p14:tracePt t="104992" x="3308350" y="5243513"/>
          <p14:tracePt t="105055" x="3308350" y="5251450"/>
          <p14:tracePt t="105061" x="3300413" y="5272088"/>
          <p14:tracePt t="105068" x="3300413" y="5286375"/>
          <p14:tracePt t="105079" x="3294063" y="5308600"/>
          <p14:tracePt t="105094" x="3294063" y="5337175"/>
          <p14:tracePt t="105110" x="3294063" y="5365750"/>
          <p14:tracePt t="105128" x="3294063" y="5386388"/>
          <p14:tracePt t="105146" x="3294063" y="5422900"/>
          <p14:tracePt t="105162" x="3294063" y="5465763"/>
          <p14:tracePt t="105179" x="3294063" y="5508625"/>
          <p14:tracePt t="105196" x="3294063" y="5557838"/>
          <p14:tracePt t="105213" x="3294063" y="5600700"/>
          <p14:tracePt t="105231" x="3294063" y="5643563"/>
          <p14:tracePt t="105248" x="3294063" y="5680075"/>
          <p14:tracePt t="105264" x="3294063" y="5694363"/>
          <p14:tracePt t="105280" x="3294063" y="5708650"/>
          <p14:tracePt t="105296" x="3294063" y="5729288"/>
          <p14:tracePt t="105314" x="3286125" y="5743575"/>
          <p14:tracePt t="105330" x="3286125" y="5765800"/>
          <p14:tracePt t="105348" x="3286125" y="5780088"/>
          <p14:tracePt t="105354" x="3279775" y="5800725"/>
          <p14:tracePt t="105366" x="3271838" y="5822950"/>
          <p14:tracePt t="105383" x="3271838" y="5851525"/>
          <p14:tracePt t="105399" x="3271838" y="5865813"/>
          <p14:tracePt t="105417" x="3271838" y="5886450"/>
          <p14:tracePt t="105433" x="3257550" y="5908675"/>
          <p14:tracePt t="105449" x="3257550" y="5915025"/>
          <p14:tracePt t="105465" x="3251200" y="5929313"/>
          <p14:tracePt t="105482" x="3243263" y="5943600"/>
          <p14:tracePt t="105517" x="3228975" y="5943600"/>
          <p14:tracePt t="105533" x="3194050" y="5922963"/>
          <p14:tracePt t="105550" x="3151188" y="5880100"/>
          <p14:tracePt t="105567" x="3000375" y="5794375"/>
          <p14:tracePt t="105584" x="2928938" y="5751513"/>
          <p14:tracePt t="105601" x="2871788" y="5722938"/>
          <p14:tracePt t="105617" x="2836863" y="5708650"/>
          <p14:tracePt t="105636" x="2822575" y="5694363"/>
          <p14:tracePt t="105653" x="2779713" y="5643563"/>
          <p14:tracePt t="105670" x="2743200" y="5586413"/>
          <p14:tracePt t="105687" x="2722563" y="5529263"/>
          <p14:tracePt t="105703" x="2651125" y="5465763"/>
          <p14:tracePt t="105719" x="2614613" y="5437188"/>
          <p14:tracePt t="105736" x="2586038" y="5408613"/>
          <p14:tracePt t="105753" x="2565400" y="5380038"/>
          <p14:tracePt t="105770" x="2557463" y="5372100"/>
          <p14:tracePt t="105787" x="2551113" y="5372100"/>
          <p14:tracePt t="105803" x="2543175" y="5357813"/>
          <p14:tracePt t="105821" x="2536825" y="5351463"/>
          <p14:tracePt t="105837" x="2522538" y="5314950"/>
          <p14:tracePt t="105854" x="2508250" y="5272088"/>
          <p14:tracePt t="105871" x="2493963" y="5237163"/>
          <p14:tracePt t="105889" x="2471738" y="5200650"/>
          <p14:tracePt t="105905" x="2471738" y="5194300"/>
          <p14:tracePt t="106015" x="2471738" y="5200650"/>
          <p14:tracePt t="106055" x="2479675" y="5200650"/>
          <p14:tracePt t="106069" x="2493963" y="5200650"/>
          <p14:tracePt t="106078" x="2500313" y="5200650"/>
          <p14:tracePt t="106092" x="2557463" y="5208588"/>
          <p14:tracePt t="106108" x="2600325" y="5214938"/>
          <p14:tracePt t="106125" x="2665413" y="5214938"/>
          <p14:tracePt t="106142" x="2743200" y="5214938"/>
          <p14:tracePt t="106158" x="2786063" y="5222875"/>
          <p14:tracePt t="106175" x="2800350" y="5222875"/>
          <p14:tracePt t="106193" x="2808288" y="5222875"/>
          <p14:tracePt t="106265" x="2814638" y="5222875"/>
          <p14:tracePt t="106272" x="2836863" y="5222875"/>
          <p14:tracePt t="106281" x="2843213" y="5222875"/>
          <p14:tracePt t="106294" x="2871788" y="5229225"/>
          <p14:tracePt t="106310" x="2971800" y="5251450"/>
          <p14:tracePt t="106327" x="3008313" y="5251450"/>
          <p14:tracePt t="106344" x="3051175" y="5251450"/>
          <p14:tracePt t="106349" x="3065463" y="5251450"/>
          <p14:tracePt t="106361" x="3071813" y="5243513"/>
          <p14:tracePt t="106378" x="3086100" y="5243513"/>
          <p14:tracePt t="106395" x="3094038" y="5243513"/>
          <p14:tracePt t="106412" x="3100388" y="5243513"/>
          <p14:tracePt t="106428" x="3128963" y="5251450"/>
          <p14:tracePt t="106446" x="3151188" y="5257800"/>
          <p14:tracePt t="106462" x="3171825" y="5272088"/>
          <p14:tracePt t="106479" x="3179763" y="5272088"/>
          <p14:tracePt t="106496" x="3186113" y="5272088"/>
          <p14:tracePt t="106646" x="3194050" y="5272088"/>
          <p14:tracePt t="106656" x="3208338" y="5272088"/>
          <p14:tracePt t="106670" x="3222625" y="5272088"/>
          <p14:tracePt t="106682" x="3228975" y="5272088"/>
          <p14:tracePt t="106699" x="3243263" y="5272088"/>
          <p14:tracePt t="106733" x="3251200" y="5272088"/>
          <p14:tracePt t="106785" x="3257550" y="5272088"/>
          <p14:tracePt t="106796" x="3265488" y="5272088"/>
          <p14:tracePt t="106803" x="3271838" y="5272088"/>
          <p14:tracePt t="107002" x="3265488" y="5272088"/>
          <p14:tracePt t="107016" x="3257550" y="5272088"/>
          <p14:tracePt t="107030" x="3236913" y="5272088"/>
          <p14:tracePt t="107039" x="3228975" y="5280025"/>
          <p14:tracePt t="107054" x="3200400" y="5286375"/>
          <p14:tracePt t="107071" x="3157538" y="5300663"/>
          <p14:tracePt t="107088" x="3122613" y="5314950"/>
          <p14:tracePt t="107105" x="3071813" y="5322888"/>
          <p14:tracePt t="107124" x="2957513" y="5351463"/>
          <p14:tracePt t="107140" x="2900363" y="5351463"/>
          <p14:tracePt t="107157" x="2865438" y="5351463"/>
          <p14:tracePt t="107173" x="2843213" y="5351463"/>
          <p14:tracePt t="107190" x="2836863" y="5351463"/>
          <p14:tracePt t="107207" x="2828925" y="5351463"/>
          <p14:tracePt t="107302" x="2822575" y="5351463"/>
          <p14:tracePt t="107314" x="2814638" y="5351463"/>
          <p14:tracePt t="107444" x="2814638" y="5343525"/>
          <p14:tracePt t="107468" x="2822575" y="5343525"/>
          <p14:tracePt t="107474" x="2822575" y="5337175"/>
          <p14:tracePt t="107482" x="2828925" y="5337175"/>
          <p14:tracePt t="107493" x="2836863" y="5337175"/>
          <p14:tracePt t="107510" x="2871788" y="5314950"/>
          <p14:tracePt t="107528" x="2900363" y="5308600"/>
          <p14:tracePt t="107545" x="2908300" y="5294313"/>
          <p14:tracePt t="107560" x="2922588" y="5294313"/>
          <p14:tracePt t="107710" x="2914650" y="5294313"/>
          <p14:tracePt t="107715" x="2900363" y="5294313"/>
          <p14:tracePt t="107729" x="2886075" y="5294313"/>
          <p14:tracePt t="107747" x="2871788" y="5294313"/>
          <p14:tracePt t="107763" x="2851150" y="5294313"/>
          <p14:tracePt t="107780" x="2828925" y="5294313"/>
          <p14:tracePt t="107798" x="2743200" y="5294313"/>
          <p14:tracePt t="107815" x="2679700" y="5294313"/>
          <p14:tracePt t="107831" x="2636838" y="5294313"/>
          <p14:tracePt t="107835" x="2614613" y="5300663"/>
          <p14:tracePt t="107853" x="2608263" y="5300663"/>
          <p14:tracePt t="107995" x="2622550" y="5300663"/>
          <p14:tracePt t="108004" x="2636838" y="5300663"/>
          <p14:tracePt t="108006" x="2657475" y="5300663"/>
          <p14:tracePt t="108018" x="2686050" y="5300663"/>
          <p14:tracePt t="108035" x="2722563" y="5300663"/>
          <p14:tracePt t="108052" x="2822575" y="5300663"/>
          <p14:tracePt t="108067" x="2908300" y="5286375"/>
          <p14:tracePt t="108084" x="3014663" y="5286375"/>
          <p14:tracePt t="108101" x="3057525" y="5286375"/>
          <p14:tracePt t="108120" x="3079750" y="5286375"/>
          <p14:tracePt t="108138" x="3094038" y="5286375"/>
          <p14:tracePt t="108152" x="3100388" y="5286375"/>
          <p14:tracePt t="108169" x="3114675" y="5286375"/>
          <p14:tracePt t="108186" x="3122613" y="5286375"/>
          <p14:tracePt t="108203" x="3128963" y="5286375"/>
          <p14:tracePt t="108220" x="3136900" y="5286375"/>
          <p14:tracePt t="108290" x="3136900" y="5294313"/>
          <p14:tracePt t="108306" x="3143250" y="5294313"/>
          <p14:tracePt t="108315" x="3151188" y="5294313"/>
          <p14:tracePt t="108321" x="3165475" y="5294313"/>
          <p14:tracePt t="108338" x="3171825" y="5294313"/>
          <p14:tracePt t="108355" x="3194050" y="5294313"/>
          <p14:tracePt t="108372" x="3200400" y="5294313"/>
          <p14:tracePt t="108389" x="3208338" y="5294313"/>
          <p14:tracePt t="108444" x="3214688" y="5294313"/>
          <p14:tracePt t="108483" x="3214688" y="5286375"/>
          <p14:tracePt t="108938" x="3222625" y="5286375"/>
          <p14:tracePt t="109252" x="3228975" y="5286375"/>
          <p14:tracePt t="109258" x="3243263" y="5286375"/>
          <p14:tracePt t="109269" x="3257550" y="5286375"/>
          <p14:tracePt t="109286" x="3294063" y="5286375"/>
          <p14:tracePt t="109303" x="3308350" y="5286375"/>
          <p14:tracePt t="109318" x="3322638" y="5286375"/>
          <p14:tracePt t="109335" x="3328988" y="5286375"/>
          <p14:tracePt t="109446" x="3336925" y="5286375"/>
          <p14:tracePt t="109467" x="3343275" y="5286375"/>
          <p14:tracePt t="109474" x="3351213" y="5286375"/>
          <p14:tracePt t="109492" x="3357563" y="5286375"/>
          <p14:tracePt t="109504" x="3371850" y="5286375"/>
          <p14:tracePt t="109520" x="3379788" y="5286375"/>
          <p14:tracePt t="109538" x="3379788" y="5280025"/>
          <p14:tracePt t="109711" x="3379788" y="5294313"/>
          <p14:tracePt t="109718" x="3379788" y="5300663"/>
          <p14:tracePt t="109728" x="3379788" y="5314950"/>
          <p14:tracePt t="109742" x="3386138" y="5337175"/>
          <p14:tracePt t="109759" x="3394075" y="5351463"/>
          <p14:tracePt t="109774" x="3394075" y="5380038"/>
          <p14:tracePt t="109791" x="3394075" y="5386388"/>
          <p14:tracePt t="109810" x="3394075" y="5437188"/>
          <p14:tracePt t="109826" x="3400425" y="5465763"/>
          <p14:tracePt t="109843" x="3408363" y="5486400"/>
          <p14:tracePt t="109859" x="3414713" y="5508625"/>
          <p14:tracePt t="109876" x="3422650" y="5537200"/>
          <p14:tracePt t="109892" x="3429000" y="5543550"/>
          <p14:tracePt t="109909" x="3429000" y="5557838"/>
          <p14:tracePt t="109926" x="3429000" y="5565775"/>
          <p14:tracePt t="109944" x="3429000" y="5572125"/>
          <p14:tracePt t="109962" x="3429000" y="5586413"/>
          <p14:tracePt t="109979" x="3429000" y="5600700"/>
          <p14:tracePt t="109994" x="3429000" y="5629275"/>
          <p14:tracePt t="110010" x="3429000" y="5657850"/>
          <p14:tracePt t="110028" x="3429000" y="5686425"/>
          <p14:tracePt t="110044" x="3429000" y="5729288"/>
          <p14:tracePt t="110061" x="3429000" y="5743575"/>
          <p14:tracePt t="110078" x="3429000" y="5772150"/>
          <p14:tracePt t="110095" x="3429000" y="5780088"/>
          <p14:tracePt t="110149" x="3429000" y="5786438"/>
          <p14:tracePt t="110157" x="3429000" y="5794375"/>
          <p14:tracePt t="110170" x="3429000" y="5800725"/>
          <p14:tracePt t="110179" x="3429000" y="5815013"/>
          <p14:tracePt t="110196" x="3429000" y="5822950"/>
          <p14:tracePt t="110213" x="3429000" y="5837238"/>
          <p14:tracePt t="110230" x="3429000" y="5843588"/>
          <p14:tracePt t="110344" x="3429000" y="5837238"/>
          <p14:tracePt t="110351" x="3429000" y="5822950"/>
          <p14:tracePt t="110356" x="3429000" y="5800725"/>
          <p14:tracePt t="110368" x="3429000" y="5786438"/>
          <p14:tracePt t="110382" x="3422650" y="5751513"/>
          <p14:tracePt t="110399" x="3400425" y="5700713"/>
          <p14:tracePt t="110418" x="3394075" y="5637213"/>
          <p14:tracePt t="110435" x="3379788" y="5600700"/>
          <p14:tracePt t="110451" x="3371850" y="5586413"/>
          <p14:tracePt t="110467" x="3371850" y="5572125"/>
          <p14:tracePt t="110484" x="3371850" y="5557838"/>
          <p14:tracePt t="110501" x="3357563" y="5543550"/>
          <p14:tracePt t="110517" x="3357563" y="5522913"/>
          <p14:tracePt t="110536" x="3351213" y="5486400"/>
          <p14:tracePt t="110552" x="3343275" y="5465763"/>
          <p14:tracePt t="110569" x="3343275" y="5437188"/>
          <p14:tracePt t="110585" x="3343275" y="5408613"/>
          <p14:tracePt t="110602" x="3343275" y="5386388"/>
          <p14:tracePt t="110619" x="3343275" y="5372100"/>
          <p14:tracePt t="110655" x="3343275" y="5365750"/>
          <p14:tracePt t="110679" x="3343275" y="5357813"/>
          <p14:tracePt t="110687" x="3343275" y="5351463"/>
          <p14:tracePt t="110704" x="3343275" y="5329238"/>
          <p14:tracePt t="110721" x="3343275" y="5322888"/>
          <p14:tracePt t="110937" x="3343275" y="5314950"/>
          <p14:tracePt t="110944" x="3343275" y="5308600"/>
          <p14:tracePt t="110959" x="3343275" y="5294313"/>
          <p14:tracePt t="110974" x="3343275" y="5286375"/>
          <p14:tracePt t="110993" x="3343275" y="5280025"/>
          <p14:tracePt t="111078" x="3343275" y="5272088"/>
          <p14:tracePt t="111086" x="3343275" y="5257800"/>
          <p14:tracePt t="111099" x="3343275" y="5251450"/>
          <p14:tracePt t="111111" x="3343275" y="5229225"/>
          <p14:tracePt t="111126" x="3343275" y="5222875"/>
          <p14:tracePt t="111147" x="3343275" y="5214938"/>
          <p14:tracePt t="111250" x="3343275" y="5222875"/>
          <p14:tracePt t="111260" x="3343275" y="5229225"/>
          <p14:tracePt t="111265" x="3343275" y="5237163"/>
          <p14:tracePt t="119169" x="3336925" y="5237163"/>
          <p14:tracePt t="119176" x="3300413" y="5229225"/>
          <p14:tracePt t="119186" x="3271838" y="5229225"/>
          <p14:tracePt t="119203" x="3214688" y="5222875"/>
          <p14:tracePt t="119219" x="3136900" y="5208588"/>
          <p14:tracePt t="119236" x="3108325" y="5194300"/>
          <p14:tracePt t="119253" x="3094038" y="5194300"/>
          <p14:tracePt t="119442" x="3108325" y="5186363"/>
          <p14:tracePt t="119520" x="3100388" y="5194300"/>
          <p14:tracePt t="119529" x="3079750" y="5194300"/>
          <p14:tracePt t="119540" x="3022600" y="5200650"/>
          <p14:tracePt t="119556" x="2879725" y="5200650"/>
          <p14:tracePt t="119574" x="2665413" y="5172075"/>
          <p14:tracePt t="119591" x="2579688" y="5165725"/>
          <p14:tracePt t="119607" x="2522538" y="5151438"/>
          <p14:tracePt t="119624" x="2508250" y="5151438"/>
          <p14:tracePt t="119717" x="2500313" y="5151438"/>
          <p14:tracePt t="119849" x="2493963" y="5157788"/>
          <p14:tracePt t="119860" x="2486025" y="5157788"/>
          <p14:tracePt t="119865" x="2479675" y="5165725"/>
          <p14:tracePt t="119877" x="2471738" y="5172075"/>
          <p14:tracePt t="119895" x="2443163" y="5208588"/>
          <p14:tracePt t="119912" x="2436813" y="5208588"/>
          <p14:tracePt t="119929" x="2436813" y="5214938"/>
          <p14:tracePt t="120029" x="2436813" y="5222875"/>
          <p14:tracePt t="120045" x="2422525" y="5229225"/>
          <p14:tracePt t="120058" x="2414588" y="5229225"/>
          <p14:tracePt t="120075" x="2414588" y="5237163"/>
          <p14:tracePt t="120208" x="2414588" y="5243513"/>
          <p14:tracePt t="120224" x="2436813" y="5251450"/>
          <p14:tracePt t="120234" x="2457450" y="5257800"/>
          <p14:tracePt t="120239" x="2486025" y="5265738"/>
          <p14:tracePt t="120249" x="2528888" y="5265738"/>
          <p14:tracePt t="120266" x="2608263" y="5265738"/>
          <p14:tracePt t="120283" x="2693988" y="5251450"/>
          <p14:tracePt t="120300" x="2757488" y="5237163"/>
          <p14:tracePt t="120317" x="2808288" y="5222875"/>
          <p14:tracePt t="120334" x="2822575" y="5222875"/>
          <p14:tracePt t="120481" x="2808288" y="5222875"/>
          <p14:tracePt t="120488" x="2786063" y="5222875"/>
          <p14:tracePt t="120497" x="2779713" y="5222875"/>
          <p14:tracePt t="120506" x="2771775" y="5222875"/>
          <p14:tracePt t="120520" x="2743200" y="5229225"/>
          <p14:tracePt t="120537" x="2700338" y="5251450"/>
          <p14:tracePt t="120553" x="2657475" y="5257800"/>
          <p14:tracePt t="120571" x="2614613" y="5272088"/>
          <p14:tracePt t="120587" x="2593975" y="5280025"/>
          <p14:tracePt t="120604" x="2579688" y="5280025"/>
          <p14:tracePt t="120621" x="2557463" y="5280025"/>
          <p14:tracePt t="120638" x="2536825" y="5286375"/>
          <p14:tracePt t="120655" x="2522538" y="5286375"/>
          <p14:tracePt t="120672" x="2500313" y="5294313"/>
          <p14:tracePt t="120689" x="2493963" y="5294313"/>
          <p14:tracePt t="120722" x="2479675" y="5294313"/>
          <p14:tracePt t="120739" x="2479675" y="5300663"/>
          <p14:tracePt t="120757" x="2471738" y="5300663"/>
          <p14:tracePt t="120775" x="2465388" y="5300663"/>
          <p14:tracePt t="120792" x="2443163" y="5300663"/>
          <p14:tracePt t="120810" x="2422525" y="5300663"/>
          <p14:tracePt t="120962" x="2422525" y="5308600"/>
          <p14:tracePt t="121039" x="2408238" y="5308600"/>
          <p14:tracePt t="121054" x="2393950" y="5300663"/>
          <p14:tracePt t="121063" x="2386013" y="5294313"/>
          <p14:tracePt t="121069" x="2379663" y="5294313"/>
          <p14:tracePt t="121078" x="2371725" y="5294313"/>
          <p14:tracePt t="121096" x="2357438" y="5294313"/>
          <p14:tracePt t="121349" x="2365375" y="5294313"/>
          <p14:tracePt t="121356" x="2386013" y="5294313"/>
          <p14:tracePt t="121366" x="2393950" y="5294313"/>
          <p14:tracePt t="121381" x="2414588" y="5286375"/>
          <p14:tracePt t="121399" x="2428875" y="5280025"/>
          <p14:tracePt t="121415" x="2443163" y="5280025"/>
          <p14:tracePt t="121432" x="2465388" y="5280025"/>
          <p14:tracePt t="121450" x="2493963" y="5280025"/>
          <p14:tracePt t="121466" x="2543175" y="5294313"/>
          <p14:tracePt t="121483" x="2608263" y="5300663"/>
          <p14:tracePt t="121500" x="2657475" y="5300663"/>
          <p14:tracePt t="121518" x="2708275" y="5300663"/>
          <p14:tracePt t="121536" x="2786063" y="5300663"/>
          <p14:tracePt t="121553" x="2808288" y="5294313"/>
          <p14:tracePt t="121568" x="2851150" y="5286375"/>
          <p14:tracePt t="121585" x="2886075" y="5286375"/>
          <p14:tracePt t="121601" x="2894013" y="5286375"/>
          <p14:tracePt t="121620" x="2928938" y="5286375"/>
          <p14:tracePt t="121636" x="2951163" y="5286375"/>
          <p14:tracePt t="121653" x="3022600" y="5308600"/>
          <p14:tracePt t="121669" x="3071813" y="5314950"/>
          <p14:tracePt t="121686" x="3136900" y="5314950"/>
          <p14:tracePt t="121703" x="3179763" y="5314950"/>
          <p14:tracePt t="121720" x="3214688" y="5314950"/>
          <p14:tracePt t="121738" x="3257550" y="5308600"/>
          <p14:tracePt t="121754" x="3294063" y="5308600"/>
          <p14:tracePt t="121770" x="3308350" y="5308600"/>
          <p14:tracePt t="121787" x="3314700" y="5314950"/>
          <p14:tracePt t="121805" x="3328988" y="5314950"/>
          <p14:tracePt t="121822" x="3336925" y="5314950"/>
          <p14:tracePt t="121842" x="3371850" y="5322888"/>
          <p14:tracePt t="121857" x="3400425" y="5322888"/>
          <p14:tracePt t="121872" x="3429000" y="5329238"/>
          <p14:tracePt t="121890" x="3486150" y="5343525"/>
          <p14:tracePt t="121907" x="3508375" y="5351463"/>
          <p14:tracePt t="121924" x="3522663" y="5351463"/>
          <p14:tracePt t="121941" x="3543300" y="5357813"/>
          <p14:tracePt t="122850" x="3551238" y="5357813"/>
          <p14:tracePt t="122870" x="3557588" y="5357813"/>
          <p14:tracePt t="122887" x="3579813" y="5357813"/>
          <p14:tracePt t="122904" x="3594100" y="5357813"/>
          <p14:tracePt t="122921" x="3608388" y="5357813"/>
          <p14:tracePt t="122937" x="3629025" y="5357813"/>
          <p14:tracePt t="122953" x="3657600" y="5357813"/>
          <p14:tracePt t="122972" x="3686175" y="5351463"/>
          <p14:tracePt t="122988" x="3700463" y="5343525"/>
          <p14:tracePt t="123003" x="3714750" y="5343525"/>
          <p14:tracePt t="123020" x="3729038" y="5343525"/>
          <p14:tracePt t="123037" x="3757613" y="5337175"/>
          <p14:tracePt t="123056" x="3794125" y="5337175"/>
          <p14:tracePt t="123073" x="3843338" y="5337175"/>
          <p14:tracePt t="123076" x="3879850" y="5337175"/>
          <p14:tracePt t="123090" x="3929063" y="5337175"/>
          <p14:tracePt t="123106" x="3971925" y="5329238"/>
          <p14:tracePt t="123123" x="4000500" y="5322888"/>
          <p14:tracePt t="123140" x="4022725" y="5314950"/>
          <p14:tracePt t="123157" x="4043363" y="5314950"/>
          <p14:tracePt t="123173" x="4057650" y="5314950"/>
          <p14:tracePt t="123190" x="4071938" y="5314950"/>
          <p14:tracePt t="123207" x="4079875" y="5314950"/>
          <p14:tracePt t="123224" x="4100513" y="5314950"/>
          <p14:tracePt t="123241" x="4122738" y="5314950"/>
          <p14:tracePt t="123258" x="4143375" y="5322888"/>
          <p14:tracePt t="123274" x="4165600" y="5322888"/>
          <p14:tracePt t="123292" x="4194175" y="5322888"/>
          <p14:tracePt t="123308" x="4208463" y="5314950"/>
          <p14:tracePt t="123325" x="4222750" y="5314950"/>
          <p14:tracePt t="123341" x="4229100" y="5314950"/>
          <p14:tracePt t="123443" x="4237038" y="5314950"/>
          <p14:tracePt t="123450" x="4257675" y="5314950"/>
          <p14:tracePt t="123459" x="4265613" y="5314950"/>
          <p14:tracePt t="123477" x="4279900" y="5314950"/>
          <p14:tracePt t="123493" x="4294188" y="5308600"/>
          <p14:tracePt t="123511" x="4314825" y="5300663"/>
          <p14:tracePt t="123527" x="4314825" y="5294313"/>
          <p14:tracePt t="123828" x="4322763" y="5294313"/>
          <p14:tracePt t="123833" x="4329113" y="5294313"/>
          <p14:tracePt t="124107" x="4329113" y="5286375"/>
          <p14:tracePt t="124154" x="4337050" y="5286375"/>
          <p14:tracePt t="124169" x="4343400" y="5286375"/>
          <p14:tracePt t="124207" x="4351338" y="5286375"/>
          <p14:tracePt t="124216" x="4357688" y="5286375"/>
          <p14:tracePt t="124223" x="4365625" y="5286375"/>
          <p14:tracePt t="124255" x="4371975" y="5286375"/>
          <p14:tracePt t="124263" x="4371975" y="5280025"/>
          <p14:tracePt t="124271" x="4379913" y="5280025"/>
          <p14:tracePt t="124287" x="4386263" y="5280025"/>
          <p14:tracePt t="124305" x="4394200" y="5280025"/>
          <p14:tracePt t="124325" x="4400550" y="5280025"/>
          <p14:tracePt t="124338" x="4408488" y="5280025"/>
          <p14:tracePt t="124357" x="4414838" y="5272088"/>
          <p14:tracePt t="124375" x="4422775" y="5272088"/>
          <p14:tracePt t="124390" x="4443413" y="5272088"/>
          <p14:tracePt t="124406" x="4471988" y="5272088"/>
          <p14:tracePt t="124423" x="4500563" y="5272088"/>
          <p14:tracePt t="124439" x="4529138" y="5272088"/>
          <p14:tracePt t="124456" x="4551363" y="5272088"/>
          <p14:tracePt t="124474" x="4557713" y="5272088"/>
          <p14:tracePt t="124490" x="4565650" y="5272088"/>
          <p14:tracePt t="124529" x="4579938" y="5272088"/>
          <p14:tracePt t="124544" x="4594225" y="5272088"/>
          <p14:tracePt t="124559" x="4622800" y="5272088"/>
          <p14:tracePt t="124575" x="4657725" y="5272088"/>
          <p14:tracePt t="124592" x="4686300" y="5272088"/>
          <p14:tracePt t="124609" x="4700588" y="5272088"/>
          <p14:tracePt t="124626" x="4722813" y="5272088"/>
          <p14:tracePt t="124644" x="4729163" y="5272088"/>
          <p14:tracePt t="124661" x="4737100" y="5272088"/>
          <p14:tracePt t="124696" x="4743450" y="5272088"/>
          <p14:tracePt t="124711" x="4751388" y="5272088"/>
          <p14:tracePt t="124728" x="4772025" y="5272088"/>
          <p14:tracePt t="124744" x="4814888" y="5272088"/>
          <p14:tracePt t="124762" x="4872038" y="5272088"/>
          <p14:tracePt t="124778" x="4900613" y="5265738"/>
          <p14:tracePt t="124795" x="4914900" y="5257800"/>
          <p14:tracePt t="124811" x="4929188" y="5251450"/>
          <p14:tracePt t="124828" x="4937125" y="5251450"/>
          <p14:tracePt t="126293" x="4937125" y="5243513"/>
          <p14:tracePt t="127023" x="4937125" y="5237163"/>
          <p14:tracePt t="127029" x="4943475" y="5237163"/>
          <p14:tracePt t="127046" x="4943475" y="5229225"/>
          <p14:tracePt t="127637" x="4951413" y="5229225"/>
          <p14:tracePt t="127647" x="4951413" y="5237163"/>
          <p14:tracePt t="127663" x="4957763" y="5243513"/>
          <p14:tracePt t="127672" x="4957763" y="5251450"/>
          <p14:tracePt t="127687" x="4957763" y="5257800"/>
          <p14:tracePt t="127706" x="4957763" y="5265738"/>
          <p14:tracePt t="127724" x="4965700" y="5272088"/>
          <p14:tracePt t="127736" x="4965700" y="5280025"/>
          <p14:tracePt t="127764" x="4965700" y="5286375"/>
          <p14:tracePt t="127773" x="4965700" y="5294313"/>
          <p14:tracePt t="127787" x="4965700" y="5300663"/>
          <p14:tracePt t="127804" x="4972050" y="5314950"/>
          <p14:tracePt t="127821" x="4972050" y="5322888"/>
          <p14:tracePt t="127838" x="4979988" y="5329238"/>
          <p14:tracePt t="127855" x="4979988" y="5351463"/>
          <p14:tracePt t="127872" x="4979988" y="5365750"/>
          <p14:tracePt t="127878" x="4986338" y="5365750"/>
          <p14:tracePt t="127886" x="4986338" y="5372100"/>
          <p14:tracePt t="127905" x="4986338" y="5380038"/>
          <p14:tracePt t="127939" x="4986338" y="5386388"/>
          <p14:tracePt t="127973" x="4986338" y="5394325"/>
          <p14:tracePt t="127980" x="4986338" y="5400675"/>
          <p14:tracePt t="128019" x="4986338" y="5408613"/>
          <p14:tracePt t="128051" x="4986338" y="5414963"/>
          <p14:tracePt t="128093" x="4986338" y="5429250"/>
          <p14:tracePt t="128121" x="4994275" y="5429250"/>
          <p14:tracePt t="128154" x="4994275" y="5437188"/>
          <p14:tracePt t="128161" x="4994275" y="5443538"/>
          <p14:tracePt t="128174" x="4994275" y="5451475"/>
          <p14:tracePt t="128209" x="4994275" y="5457825"/>
          <p14:tracePt t="128216" x="4994275" y="5465763"/>
          <p14:tracePt t="128231" x="4994275" y="5472113"/>
          <p14:tracePt t="128248" x="4994275" y="5480050"/>
          <p14:tracePt t="128260" x="4994275" y="5486400"/>
          <p14:tracePt t="128277" x="4994275" y="5500688"/>
          <p14:tracePt t="128292" x="4994275" y="5508625"/>
          <p14:tracePt t="128309" x="4994275" y="5522913"/>
          <p14:tracePt t="128342" x="4994275" y="5537200"/>
          <p14:tracePt t="128359" x="4994275" y="5543550"/>
          <p14:tracePt t="128378" x="4994275" y="5551488"/>
          <p14:tracePt t="128396" x="4994275" y="5557838"/>
          <p14:tracePt t="128427" x="4994275" y="5565775"/>
          <p14:tracePt t="128434" x="5000625" y="5572125"/>
          <p14:tracePt t="128444" x="5000625" y="5580063"/>
          <p14:tracePt t="128460" x="5000625" y="5586413"/>
          <p14:tracePt t="128478" x="5000625" y="5608638"/>
          <p14:tracePt t="128495" x="5000625" y="5614988"/>
          <p14:tracePt t="128511" x="5008563" y="5622925"/>
          <p14:tracePt t="128529" x="5008563" y="5629275"/>
          <p14:tracePt t="128548" x="5008563" y="5637213"/>
          <p14:tracePt t="128564" x="5008563" y="5643563"/>
          <p14:tracePt t="128581" x="5008563" y="5651500"/>
          <p14:tracePt t="128598" x="5008563" y="5657850"/>
          <p14:tracePt t="128614" x="5008563" y="5665788"/>
          <p14:tracePt t="128632" x="5008563" y="5672138"/>
          <p14:tracePt t="128647" x="5008563" y="5686425"/>
          <p14:tracePt t="128739" x="5008563" y="5694363"/>
          <p14:tracePt t="128763" x="5008563" y="5700713"/>
          <p14:tracePt t="128773" x="5008563" y="5708650"/>
          <p14:tracePt t="128782" x="5014913" y="5715000"/>
          <p14:tracePt t="128800" x="5014913" y="5729288"/>
          <p14:tracePt t="128817" x="5014913" y="5737225"/>
          <p14:tracePt t="128852" x="5014913" y="5743575"/>
          <p14:tracePt t="128872" x="5014913" y="5751513"/>
          <p14:tracePt t="128885" x="5014913" y="5757863"/>
          <p14:tracePt t="128902" x="5014913" y="5772150"/>
          <p14:tracePt t="128936" x="5014913" y="5780088"/>
          <p14:tracePt t="128953" x="5014913" y="5794375"/>
          <p14:tracePt t="129066" x="5022850" y="5780088"/>
          <p14:tracePt t="129076" x="5022850" y="5743575"/>
          <p14:tracePt t="129086" x="5022850" y="5694363"/>
          <p14:tracePt t="129105" x="5022850" y="5594350"/>
          <p14:tracePt t="129121" x="5014913" y="5465763"/>
          <p14:tracePt t="129139" x="5014913" y="5394325"/>
          <p14:tracePt t="129155" x="5008563" y="5365750"/>
          <p14:tracePt t="129287" x="5008563" y="5380038"/>
          <p14:tracePt t="129295" x="5008563" y="5400675"/>
          <p14:tracePt t="129307" x="5008563" y="5414963"/>
          <p14:tracePt t="129322" x="5008563" y="5443538"/>
          <p14:tracePt t="129340" x="5014913" y="5514975"/>
          <p14:tracePt t="129356" x="5014913" y="5557838"/>
          <p14:tracePt t="129373" x="5014913" y="5594350"/>
          <p14:tracePt t="129392" x="5014913" y="5614988"/>
          <p14:tracePt t="129409" x="5014913" y="5643563"/>
          <p14:tracePt t="129413" x="5022850" y="5657850"/>
          <p14:tracePt t="129424" x="5022850" y="5672138"/>
          <p14:tracePt t="129441" x="5022850" y="5694363"/>
          <p14:tracePt t="129457" x="5022850" y="5708650"/>
          <p14:tracePt t="129474" x="5022850" y="5743575"/>
          <p14:tracePt t="129491" x="5022850" y="5757863"/>
          <p14:tracePt t="129508" x="5022850" y="5772150"/>
          <p14:tracePt t="129526" x="5022850" y="5786438"/>
          <p14:tracePt t="129561" x="5022850" y="5794375"/>
          <p14:tracePt t="129578" x="5022850" y="5808663"/>
          <p14:tracePt t="129593" x="5022850" y="5843588"/>
          <p14:tracePt t="129611" x="5022850" y="5880100"/>
          <p14:tracePt t="129628" x="5022850" y="5929313"/>
          <p14:tracePt t="129645" x="5022850" y="5965825"/>
          <p14:tracePt t="129662" x="5022850" y="5994400"/>
          <p14:tracePt t="130576" x="5022850" y="6000750"/>
          <p14:tracePt t="130582" x="5014913" y="6000750"/>
          <p14:tracePt t="130595" x="5014913" y="6008688"/>
          <p14:tracePt t="130610" x="5000625" y="6008688"/>
          <p14:tracePt t="130624" x="5000625" y="6015038"/>
          <p14:tracePt t="130642" x="4994275" y="6015038"/>
          <p14:tracePt t="130658" x="4986338" y="6015038"/>
          <p14:tracePt t="130675" x="4965700" y="6015038"/>
          <p14:tracePt t="130709" x="4957763" y="6022975"/>
          <p14:tracePt t="130741" x="4951413" y="6022975"/>
          <p14:tracePt t="130754" x="4937125" y="6022975"/>
          <p14:tracePt t="130763" x="4929188" y="6022975"/>
          <p14:tracePt t="130776" x="4914900" y="6022975"/>
          <p14:tracePt t="130793" x="4908550" y="6022975"/>
          <p14:tracePt t="130809" x="4837113" y="6000750"/>
          <p14:tracePt t="130826" x="4800600" y="6000750"/>
          <p14:tracePt t="130843" x="4751388" y="5994400"/>
          <p14:tracePt t="130862" x="4714875" y="5986463"/>
          <p14:tracePt t="130879" x="4700588" y="5980113"/>
          <p14:tracePt t="130893" x="4694238" y="5972175"/>
          <p14:tracePt t="130911" x="4672013" y="5965825"/>
          <p14:tracePt t="130927" x="4637088" y="5957888"/>
          <p14:tracePt t="130945" x="4557713" y="5957888"/>
          <p14:tracePt t="130963" x="4486275" y="5951538"/>
          <p14:tracePt t="130964" x="4443413" y="5937250"/>
          <p14:tracePt t="130980" x="4365625" y="5943600"/>
          <p14:tracePt t="130996" x="4314825" y="5943600"/>
          <p14:tracePt t="131014" x="4300538" y="5943600"/>
          <p14:tracePt t="131031" x="4279900" y="5943600"/>
          <p14:tracePt t="131047" x="4265613" y="5943600"/>
          <p14:tracePt t="131063" x="4243388" y="5929313"/>
          <p14:tracePt t="131079" x="4222750" y="5915025"/>
          <p14:tracePt t="131098" x="4194175" y="5900738"/>
          <p14:tracePt t="131117" x="4171950" y="5894388"/>
          <p14:tracePt t="131130" x="4143375" y="5880100"/>
          <p14:tracePt t="131147" x="4129088" y="5872163"/>
          <p14:tracePt t="131165" x="4129088" y="5865813"/>
          <p14:tracePt t="131364" x="4129088" y="5886450"/>
          <p14:tracePt t="131372" x="4122738" y="5886450"/>
          <p14:tracePt t="131384" x="4122738" y="5908675"/>
          <p14:tracePt t="131401" x="4114800" y="5937250"/>
          <p14:tracePt t="131419" x="4108450" y="5951538"/>
          <p14:tracePt t="131435" x="4108450" y="5957888"/>
          <p14:tracePt t="131451" x="4100513" y="5965825"/>
          <p14:tracePt t="131468" x="4094163" y="5972175"/>
          <p14:tracePt t="131486" x="4079875" y="5972175"/>
          <p14:tracePt t="131502" x="4037013" y="5994400"/>
          <p14:tracePt t="131519" x="3971925" y="6000750"/>
          <p14:tracePt t="131536" x="3937000" y="6022975"/>
          <p14:tracePt t="131553" x="3886200" y="6043613"/>
          <p14:tracePt t="131570" x="3851275" y="6051550"/>
          <p14:tracePt t="131586" x="3822700" y="6057900"/>
          <p14:tracePt t="131604" x="3771900" y="6065838"/>
          <p14:tracePt t="131621" x="3729038" y="6072188"/>
          <p14:tracePt t="131638" x="3636963" y="6072188"/>
          <p14:tracePt t="131655" x="3536950" y="6086475"/>
          <p14:tracePt t="131671" x="3443288" y="6094413"/>
          <p14:tracePt t="131690" x="3314700" y="6094413"/>
          <p14:tracePt t="131706" x="3208338" y="6100763"/>
          <p14:tracePt t="131724" x="3157538" y="6100763"/>
          <p14:tracePt t="131738" x="3079750" y="6100763"/>
          <p14:tracePt t="131756" x="3028950" y="6100763"/>
          <p14:tracePt t="131772" x="2986088" y="6100763"/>
          <p14:tracePt t="131792" x="2936875" y="6100763"/>
          <p14:tracePt t="131808" x="2871788" y="6100763"/>
          <p14:tracePt t="131825" x="2828925" y="6100763"/>
          <p14:tracePt t="131842" x="2779713" y="6100763"/>
          <p14:tracePt t="131857" x="2728913" y="6100763"/>
          <p14:tracePt t="131874" x="2693988" y="6115050"/>
          <p14:tracePt t="131891" x="2679700" y="6115050"/>
          <p14:tracePt t="131894" x="2657475" y="6122988"/>
          <p14:tracePt t="131907" x="2643188" y="6122988"/>
          <p14:tracePt t="131924" x="2579688" y="6122988"/>
          <p14:tracePt t="131943" x="2508250" y="6115050"/>
          <p14:tracePt t="131960" x="2436813" y="6100763"/>
          <p14:tracePt t="131977" x="2357438" y="6100763"/>
          <p14:tracePt t="131994" x="2236788" y="6122988"/>
          <p14:tracePt t="132010" x="2122488" y="6151563"/>
          <p14:tracePt t="132027" x="2085975" y="6165850"/>
          <p14:tracePt t="132044" x="2057400" y="6180138"/>
          <p14:tracePt t="132060" x="2051050" y="6180138"/>
          <p14:tracePt t="132093" x="2043113" y="6186488"/>
          <p14:tracePt t="132111" x="2022475" y="6194425"/>
          <p14:tracePt t="132128" x="2014538" y="6200775"/>
          <p14:tracePt t="132145" x="2008188" y="6215063"/>
          <p14:tracePt t="132161" x="2000250" y="6229350"/>
          <p14:tracePt t="132178" x="1979613" y="6243638"/>
          <p14:tracePt t="132195" x="1971675" y="6257925"/>
          <p14:tracePt t="132212" x="1957388" y="6280150"/>
          <p14:tracePt t="132229" x="1928813" y="6308725"/>
          <p14:tracePt t="132230" x="1922463" y="6315075"/>
          <p14:tracePt t="132246" x="1922463" y="6329363"/>
          <p14:tracePt t="132480" x="1928813" y="6329363"/>
          <p14:tracePt t="132489" x="1979613" y="6329363"/>
          <p14:tracePt t="132499" x="2008188" y="6329363"/>
          <p14:tracePt t="132516" x="2036763" y="6329363"/>
          <p14:tracePt t="132534" x="2114550" y="6329363"/>
          <p14:tracePt t="132550" x="2171700" y="6329363"/>
          <p14:tracePt t="132567" x="2243138" y="6329363"/>
          <p14:tracePt t="132585" x="2336800" y="6308725"/>
          <p14:tracePt t="132602" x="2443163" y="6308725"/>
          <p14:tracePt t="132617" x="2557463" y="6308725"/>
          <p14:tracePt t="132634" x="2651125" y="6323013"/>
          <p14:tracePt t="132653" x="2743200" y="6329363"/>
          <p14:tracePt t="132669" x="2779713" y="6329363"/>
          <p14:tracePt t="132687" x="2822575" y="6329363"/>
          <p14:tracePt t="132702" x="2865438" y="6329363"/>
          <p14:tracePt t="132719" x="2928938" y="6337300"/>
          <p14:tracePt t="132736" x="3014663" y="6351588"/>
          <p14:tracePt t="132752" x="3114675" y="6351588"/>
          <p14:tracePt t="132769" x="3200400" y="6343650"/>
          <p14:tracePt t="132787" x="3294063" y="6329363"/>
          <p14:tracePt t="132805" x="3328988" y="6323013"/>
          <p14:tracePt t="132822" x="3357563" y="6323013"/>
          <p14:tracePt t="132838" x="3400425" y="6323013"/>
          <p14:tracePt t="132854" x="3443288" y="6323013"/>
          <p14:tracePt t="132870" x="3486150" y="6323013"/>
          <p14:tracePt t="132889" x="3522663" y="6323013"/>
          <p14:tracePt t="132897" x="3529013" y="6323013"/>
          <p14:tracePt t="132907" x="3536950" y="6323013"/>
          <p14:tracePt t="132921" x="3571875" y="6323013"/>
          <p14:tracePt t="132939" x="3614738" y="6323013"/>
          <p14:tracePt t="132956" x="3651250" y="6323013"/>
          <p14:tracePt t="132972" x="3679825" y="6300788"/>
          <p14:tracePt t="132989" x="3700463" y="6294438"/>
          <p14:tracePt t="133006" x="3729038" y="6286500"/>
          <p14:tracePt t="133023" x="3736975" y="6286500"/>
          <p14:tracePt t="133176" x="3729038" y="6294438"/>
          <p14:tracePt t="133186" x="3714750" y="6294438"/>
          <p14:tracePt t="133193" x="3686175" y="6294438"/>
          <p14:tracePt t="133211" x="3643313" y="6294438"/>
          <p14:tracePt t="133226" x="3565525" y="6294438"/>
          <p14:tracePt t="133242" x="3486150" y="6286500"/>
          <p14:tracePt t="133261" x="3322638" y="6286500"/>
          <p14:tracePt t="133278" x="3228975" y="6286500"/>
          <p14:tracePt t="133294" x="3122613" y="6280150"/>
          <p14:tracePt t="133310" x="3008313" y="6280150"/>
          <p14:tracePt t="133327" x="2914650" y="6286500"/>
          <p14:tracePt t="133344" x="2851150" y="6286500"/>
          <p14:tracePt t="133360" x="2794000" y="6286500"/>
          <p14:tracePt t="133362" x="2779713" y="6286500"/>
          <p14:tracePt t="133377" x="2751138" y="6286500"/>
          <p14:tracePt t="133483" x="2743200" y="6286500"/>
          <p14:tracePt t="133503" x="2736850" y="6286500"/>
          <p14:tracePt t="133536" x="2728913" y="6286500"/>
          <p14:tracePt t="133739" x="2722563" y="6286500"/>
          <p14:tracePt t="133749" x="2714625" y="6286500"/>
          <p14:tracePt t="133753" x="2708275" y="6286500"/>
          <p14:tracePt t="133771" x="2693988" y="6280150"/>
          <p14:tracePt t="133783" x="2671763" y="6272213"/>
          <p14:tracePt t="133800" x="2651125" y="6257925"/>
          <p14:tracePt t="133819" x="2622550" y="6257925"/>
          <p14:tracePt t="133835" x="2579688" y="6251575"/>
          <p14:tracePt t="133851" x="2551113" y="6251575"/>
          <p14:tracePt t="133867" x="2457450" y="6243638"/>
          <p14:tracePt t="133885" x="2365375" y="6229350"/>
          <p14:tracePt t="133889" x="2328863" y="6229350"/>
          <p14:tracePt t="133901" x="2271713" y="6223000"/>
          <p14:tracePt t="133918" x="2200275" y="6223000"/>
          <p14:tracePt t="133935" x="2179638" y="6223000"/>
          <p14:tracePt t="133952" x="2171700" y="6223000"/>
          <p14:tracePt t="133970" x="2165350" y="6223000"/>
          <p14:tracePt t="134138" x="2171700" y="6223000"/>
          <p14:tracePt t="134146" x="2193925" y="6223000"/>
          <p14:tracePt t="134157" x="2222500" y="6223000"/>
          <p14:tracePt t="134174" x="2308225" y="6229350"/>
          <p14:tracePt t="134190" x="2408238" y="6229350"/>
          <p14:tracePt t="134206" x="2500313" y="6223000"/>
          <p14:tracePt t="134223" x="2628900" y="6223000"/>
          <p14:tracePt t="134240" x="2751138" y="6223000"/>
          <p14:tracePt t="134257" x="2865438" y="6223000"/>
          <p14:tracePt t="134273" x="2979738" y="6237288"/>
          <p14:tracePt t="134290" x="3043238" y="6237288"/>
          <p14:tracePt t="134307" x="3128963" y="6243638"/>
          <p14:tracePt t="134323" x="3194050" y="6243638"/>
          <p14:tracePt t="134340" x="3251200" y="6243638"/>
          <p14:tracePt t="134358" x="3308350" y="6237288"/>
          <p14:tracePt t="134376" x="3351213" y="6223000"/>
          <p14:tracePt t="134392" x="3429000" y="6223000"/>
          <p14:tracePt t="134410" x="3465513" y="6223000"/>
          <p14:tracePt t="134425" x="3508375" y="6223000"/>
          <p14:tracePt t="134442" x="3565525" y="6223000"/>
          <p14:tracePt t="134459" x="3600450" y="6223000"/>
          <p14:tracePt t="134476" x="3651250" y="6223000"/>
          <p14:tracePt t="134493" x="3694113" y="6223000"/>
          <p14:tracePt t="134511" x="3771900" y="6223000"/>
          <p14:tracePt t="134529" x="3822700" y="6223000"/>
          <p14:tracePt t="134546" x="3871913" y="6229350"/>
          <p14:tracePt t="134562" x="3951288" y="6243638"/>
          <p14:tracePt t="134578" x="4022725" y="6243638"/>
          <p14:tracePt t="134594" x="4065588" y="6251575"/>
          <p14:tracePt t="134611" x="4122738" y="6265863"/>
          <p14:tracePt t="134628" x="4157663" y="6272213"/>
          <p14:tracePt t="134645" x="4186238" y="6272213"/>
          <p14:tracePt t="134661" x="4208463" y="6280150"/>
          <p14:tracePt t="134679" x="4237038" y="6280150"/>
          <p14:tracePt t="134695" x="4265613" y="6280150"/>
          <p14:tracePt t="134712" x="4308475" y="6280150"/>
          <p14:tracePt t="134729" x="4379913" y="6280150"/>
          <p14:tracePt t="134746" x="4437063" y="6280150"/>
          <p14:tracePt t="134763" x="4479925" y="6280150"/>
          <p14:tracePt t="134781" x="4529138" y="6280150"/>
          <p14:tracePt t="134797" x="4565650" y="6280150"/>
          <p14:tracePt t="134817" x="4608513" y="6280150"/>
          <p14:tracePt t="134832" x="4622800" y="6286500"/>
          <p14:tracePt t="134849" x="4629150" y="6286500"/>
          <p14:tracePt t="134883" x="4637088" y="6286500"/>
          <p14:tracePt t="134900" x="4643438" y="6286500"/>
          <p14:tracePt t="134916" x="4651375" y="6286500"/>
          <p14:tracePt t="135013" x="4643438" y="6286500"/>
          <p14:tracePt t="135028" x="4629150" y="6294438"/>
          <p14:tracePt t="135036" x="4622800" y="6294438"/>
          <p14:tracePt t="135051" x="4608513" y="6294438"/>
          <p14:tracePt t="135064" x="4586288" y="6294438"/>
          <p14:tracePt t="135072" x="4557713" y="6300788"/>
          <p14:tracePt t="135084" x="4529138" y="6300788"/>
          <p14:tracePt t="135101" x="4479925" y="6300788"/>
          <p14:tracePt t="135117" x="4357688" y="6294438"/>
          <p14:tracePt t="135134" x="4271963" y="6294438"/>
          <p14:tracePt t="135152" x="4137025" y="6294438"/>
          <p14:tracePt t="135169" x="4057650" y="6294438"/>
          <p14:tracePt t="135187" x="3979863" y="6300788"/>
          <p14:tracePt t="135203" x="3922713" y="6308725"/>
          <p14:tracePt t="135219" x="3879850" y="6308725"/>
          <p14:tracePt t="135236" x="3779838" y="6308725"/>
          <p14:tracePt t="135253" x="3722688" y="6308725"/>
          <p14:tracePt t="135270" x="3636963" y="6286500"/>
          <p14:tracePt t="135287" x="3571875" y="6272213"/>
          <p14:tracePt t="135304" x="3494088" y="6272213"/>
          <p14:tracePt t="135320" x="3422650" y="6265863"/>
          <p14:tracePt t="135338" x="3386138" y="6265863"/>
          <p14:tracePt t="135354" x="3214688" y="6251575"/>
          <p14:tracePt t="135373" x="3114675" y="6251575"/>
          <p14:tracePt t="135390" x="3043238" y="6251575"/>
          <p14:tracePt t="135396" x="3036888" y="6251575"/>
          <p14:tracePt t="135408" x="3028950" y="6251575"/>
          <p14:tracePt t="135423" x="3000375" y="6251575"/>
          <p14:tracePt t="135440" x="2971800" y="6251575"/>
          <p14:tracePt t="135456" x="2965450" y="6251575"/>
          <p14:tracePt t="135490" x="2957513" y="6257925"/>
          <p14:tracePt t="135508" x="2943225" y="6257925"/>
          <p14:tracePt t="135526" x="2914650" y="6257925"/>
          <p14:tracePt t="135543" x="2886075" y="6257925"/>
          <p14:tracePt t="135558" x="2857500" y="6257925"/>
          <p14:tracePt t="135574" x="2822575" y="6257925"/>
          <p14:tracePt t="135591" x="2808288" y="6257925"/>
          <p14:tracePt t="135608" x="2800350" y="6257925"/>
          <p14:tracePt t="135625" x="2794000" y="6257925"/>
          <p14:tracePt t="136166" x="2794000" y="6265863"/>
          <p14:tracePt t="136708" x="2794000" y="6272213"/>
          <p14:tracePt t="141623" x="2786063" y="6272213"/>
          <p14:tracePt t="141941" x="2779713" y="6272213"/>
          <p14:tracePt t="142011" x="2771775" y="6272213"/>
          <p14:tracePt t="142050" x="2765425" y="6272213"/>
          <p14:tracePt t="142113" x="2757488" y="6272213"/>
          <p14:tracePt t="142123" x="2751138" y="6272213"/>
          <p14:tracePt t="142131" x="2751138" y="6280150"/>
          <p14:tracePt t="142147" x="2743200" y="6280150"/>
          <p14:tracePt t="142167" x="2736850" y="6280150"/>
          <p14:tracePt t="142189" x="2728913" y="6280150"/>
          <p14:tracePt t="142198" x="2722563" y="6280150"/>
          <p14:tracePt t="142216" x="2700338" y="6280150"/>
          <p14:tracePt t="142231" x="2686050" y="6280150"/>
          <p14:tracePt t="142248" x="2671763" y="6280150"/>
          <p14:tracePt t="142265" x="2657475" y="6280150"/>
          <p14:tracePt t="142282" x="2651125" y="6280150"/>
          <p14:tracePt t="142361" x="2643188" y="6280150"/>
          <p14:tracePt t="142369" x="2628900" y="6280150"/>
          <p14:tracePt t="142386" x="2600325" y="6280150"/>
          <p14:tracePt t="142393" x="2593975" y="6280150"/>
          <p14:tracePt t="142403" x="2579688" y="6280150"/>
          <p14:tracePt t="142416" x="2557463" y="6280150"/>
          <p14:tracePt t="142434" x="2551113" y="6280150"/>
          <p14:tracePt t="142495" x="2543175" y="6280150"/>
          <p14:tracePt t="142519" x="2536825" y="6280150"/>
          <p14:tracePt t="142533" x="2528888" y="6280150"/>
          <p14:tracePt t="142543" x="2522538" y="6280150"/>
          <p14:tracePt t="142552" x="2508250" y="6280150"/>
          <p14:tracePt t="142569" x="2500313" y="6280150"/>
          <p14:tracePt t="142588" x="2486025" y="6294438"/>
          <p14:tracePt t="142604" x="2479675" y="6294438"/>
          <p14:tracePt t="142810" x="2471738" y="6294438"/>
          <p14:tracePt t="142833" x="2457450" y="6294438"/>
          <p14:tracePt t="142861" x="2451100" y="6294438"/>
          <p14:tracePt t="142869" x="2451100" y="6286500"/>
          <p14:tracePt t="143007" x="2443163" y="6286500"/>
          <p14:tracePt t="143151" x="2436813" y="6286500"/>
          <p14:tracePt t="143301" x="2436813" y="6280150"/>
          <p14:tracePt t="143348" x="2443163" y="6280150"/>
          <p14:tracePt t="143353" x="2457450" y="6280150"/>
          <p14:tracePt t="143365" x="2465388" y="6280150"/>
          <p14:tracePt t="143381" x="2486025" y="6280150"/>
          <p14:tracePt t="143399" x="2493963" y="6280150"/>
          <p14:tracePt t="143406" x="2500313" y="6280150"/>
          <p14:tracePt t="143418" x="2508250" y="6280150"/>
          <p14:tracePt t="143455" x="2514600" y="6272213"/>
          <p14:tracePt t="143464" x="2522538" y="6272213"/>
          <p14:tracePt t="143471" x="2528888" y="6272213"/>
          <p14:tracePt t="143618" x="2522538" y="6272213"/>
          <p14:tracePt t="143627" x="2508250" y="6272213"/>
          <p14:tracePt t="143638" x="2493963" y="6272213"/>
          <p14:tracePt t="143650" x="2471738" y="6272213"/>
          <p14:tracePt t="143667" x="2443163" y="6272213"/>
          <p14:tracePt t="143684" x="2408238" y="6280150"/>
          <p14:tracePt t="143701" x="2365375" y="6294438"/>
          <p14:tracePt t="143721" x="2336800" y="6294438"/>
          <p14:tracePt t="143736" x="2314575" y="6294438"/>
          <p14:tracePt t="143753" x="2286000" y="6286500"/>
          <p14:tracePt t="143770" x="2265363" y="6272213"/>
          <p14:tracePt t="143787" x="2200275" y="6272213"/>
          <p14:tracePt t="143802" x="2122488" y="6265863"/>
          <p14:tracePt t="143819" x="2051050" y="6257925"/>
          <p14:tracePt t="143836" x="1965325" y="6251575"/>
          <p14:tracePt t="143854" x="1857375" y="6237288"/>
          <p14:tracePt t="143870" x="1822450" y="6237288"/>
          <p14:tracePt t="143889" x="1793875" y="6237288"/>
          <p14:tracePt t="143894" x="1771650" y="6223000"/>
          <p14:tracePt t="143905" x="1743075" y="6223000"/>
          <p14:tracePt t="143922" x="1708150" y="6208713"/>
          <p14:tracePt t="143938" x="1600200" y="6172200"/>
          <p14:tracePt t="143954" x="1493838" y="6108700"/>
          <p14:tracePt t="143971" x="1422400" y="6080125"/>
          <p14:tracePt t="143988" x="1343025" y="6043613"/>
          <p14:tracePt t="144005" x="1236663" y="5957888"/>
          <p14:tracePt t="144024" x="1150938" y="5829300"/>
          <p14:tracePt t="144040" x="1079500" y="5751513"/>
          <p14:tracePt t="144056" x="1028700" y="5672138"/>
          <p14:tracePt t="144073" x="971550" y="5586413"/>
          <p14:tracePt t="144089" x="936625" y="5522913"/>
          <p14:tracePt t="144108" x="914400" y="5465763"/>
          <p14:tracePt t="144124" x="893763" y="5429250"/>
          <p14:tracePt t="144140" x="879475" y="5337175"/>
          <p14:tracePt t="144157" x="828675" y="5165725"/>
          <p14:tracePt t="144174" x="800100" y="5008563"/>
          <p14:tracePt t="144191" x="765175" y="4865688"/>
          <p14:tracePt t="144208" x="750888" y="4722813"/>
          <p14:tracePt t="144227" x="728663" y="4594225"/>
          <p14:tracePt t="144243" x="700088" y="4437063"/>
          <p14:tracePt t="144260" x="700088" y="4365625"/>
          <p14:tracePt t="144277" x="700088" y="4286250"/>
          <p14:tracePt t="144295" x="700088" y="4243388"/>
          <p14:tracePt t="144311" x="700088" y="4194175"/>
          <p14:tracePt t="144328" x="700088" y="4137025"/>
          <p14:tracePt t="144344" x="700088" y="4051300"/>
          <p14:tracePt t="144361" x="700088" y="3979863"/>
          <p14:tracePt t="144378" x="700088" y="3929063"/>
          <p14:tracePt t="144395" x="700088" y="3865563"/>
          <p14:tracePt t="144400" x="693738" y="3843338"/>
          <p14:tracePt t="144410" x="693738" y="3822700"/>
          <p14:tracePt t="144427" x="693738" y="3800475"/>
          <p14:tracePt t="144445" x="693738" y="3779838"/>
          <p14:tracePt t="144462" x="714375" y="3714750"/>
          <p14:tracePt t="144478" x="722313" y="3671888"/>
          <p14:tracePt t="144496" x="736600" y="3629025"/>
          <p14:tracePt t="144512" x="765175" y="3571875"/>
          <p14:tracePt t="144529" x="771525" y="3529013"/>
          <p14:tracePt t="144546" x="785813" y="3479800"/>
          <p14:tracePt t="144564" x="808038" y="3400425"/>
          <p14:tracePt t="144581" x="828675" y="3351213"/>
          <p14:tracePt t="144598" x="850900" y="3308350"/>
          <p14:tracePt t="144614" x="865188" y="3257550"/>
          <p14:tracePt t="144632" x="908050" y="3194050"/>
          <p14:tracePt t="144647" x="942975" y="3136900"/>
          <p14:tracePt t="144665" x="993775" y="3100388"/>
          <p14:tracePt t="144681" x="1079500" y="3036888"/>
          <p14:tracePt t="144699" x="1114425" y="3000375"/>
          <p14:tracePt t="144716" x="1185863" y="2936875"/>
          <p14:tracePt t="144734" x="1236663" y="2894013"/>
          <p14:tracePt t="144749" x="1265238" y="2865438"/>
          <p14:tracePt t="144765" x="1336675" y="2814638"/>
          <p14:tracePt t="144782" x="1385888" y="2800350"/>
          <p14:tracePt t="144799" x="1422400" y="2794000"/>
          <p14:tracePt t="144816" x="1443038" y="2794000"/>
          <p14:tracePt t="144833" x="1471613" y="2794000"/>
          <p14:tracePt t="144850" x="1508125" y="2794000"/>
          <p14:tracePt t="144867" x="1579563" y="2794000"/>
          <p14:tracePt t="144885" x="1657350" y="2800350"/>
          <p14:tracePt t="144900" x="1700213" y="2800350"/>
          <p14:tracePt t="144919" x="1779588" y="2800350"/>
          <p14:tracePt t="144936" x="1851025" y="2800350"/>
          <p14:tracePt t="144953" x="1936750" y="2794000"/>
          <p14:tracePt t="144956" x="1971675" y="2794000"/>
          <p14:tracePt t="144970" x="2043113" y="2794000"/>
          <p14:tracePt t="144987" x="2108200" y="2794000"/>
          <p14:tracePt t="145003" x="2171700" y="2794000"/>
          <p14:tracePt t="145019" x="2214563" y="2794000"/>
          <p14:tracePt t="145036" x="2257425" y="2794000"/>
          <p14:tracePt t="145052" x="2308225" y="2800350"/>
          <p14:tracePt t="145071" x="2343150" y="2808288"/>
          <p14:tracePt t="145086" x="2379663" y="2808288"/>
          <p14:tracePt t="145088" x="2386013" y="2808288"/>
          <p14:tracePt t="145103" x="2428875" y="2814638"/>
          <p14:tracePt t="145120" x="2479675" y="2828925"/>
          <p14:tracePt t="145140" x="2514600" y="2843213"/>
          <p14:tracePt t="145157" x="2557463" y="2865438"/>
          <p14:tracePt t="145158" x="2571750" y="2879725"/>
          <p14:tracePt t="145172" x="2600325" y="2894013"/>
          <p14:tracePt t="145188" x="2628900" y="2908300"/>
          <p14:tracePt t="145205" x="2651125" y="2922588"/>
          <p14:tracePt t="145222" x="2665413" y="2936875"/>
          <p14:tracePt t="145239" x="2686050" y="2951163"/>
          <p14:tracePt t="145255" x="2714625" y="2971800"/>
          <p14:tracePt t="145272" x="2736850" y="2994025"/>
          <p14:tracePt t="145290" x="2794000" y="3057525"/>
          <p14:tracePt t="145307" x="2814638" y="3094038"/>
          <p14:tracePt t="145323" x="2836863" y="3114675"/>
          <p14:tracePt t="145340" x="2851150" y="3151188"/>
          <p14:tracePt t="145357" x="2886075" y="3222625"/>
          <p14:tracePt t="145373" x="2928938" y="3286125"/>
          <p14:tracePt t="145391" x="2951163" y="3328988"/>
          <p14:tracePt t="145395" x="2965450" y="3343275"/>
          <p14:tracePt t="145407" x="2979738" y="3357563"/>
          <p14:tracePt t="145424" x="3008313" y="3422650"/>
          <p14:tracePt t="145441" x="3028950" y="3457575"/>
          <p14:tracePt t="145458" x="3043238" y="3494088"/>
          <p14:tracePt t="145475" x="3057525" y="3529013"/>
          <p14:tracePt t="145492" x="3071813" y="3551238"/>
          <p14:tracePt t="145510" x="3086100" y="3600450"/>
          <p14:tracePt t="145527" x="3108325" y="3671888"/>
          <p14:tracePt t="145545" x="3128963" y="3736975"/>
          <p14:tracePt t="145561" x="3151188" y="3800475"/>
          <p14:tracePt t="145581" x="3179763" y="3922713"/>
          <p14:tracePt t="145594" x="3208338" y="4008438"/>
          <p14:tracePt t="145611" x="3222625" y="4094163"/>
          <p14:tracePt t="145628" x="3257550" y="4165600"/>
          <p14:tracePt t="145645" x="3271838" y="4229100"/>
          <p14:tracePt t="145661" x="3279775" y="4286250"/>
          <p14:tracePt t="145678" x="3286125" y="4351338"/>
          <p14:tracePt t="145696" x="3294063" y="4422775"/>
          <p14:tracePt t="145712" x="3300413" y="4486275"/>
          <p14:tracePt t="145728" x="3300413" y="4565650"/>
          <p14:tracePt t="145746" x="3300413" y="4629150"/>
          <p14:tracePt t="145762" x="3308350" y="4679950"/>
          <p14:tracePt t="145779" x="3308350" y="4729163"/>
          <p14:tracePt t="145796" x="3308350" y="4779963"/>
          <p14:tracePt t="145813" x="3308350" y="4814888"/>
          <p14:tracePt t="145830" x="3308350" y="4865688"/>
          <p14:tracePt t="145846" x="3308350" y="4900613"/>
          <p14:tracePt t="145864" x="3294063" y="4943475"/>
          <p14:tracePt t="145881" x="3294063" y="4972050"/>
          <p14:tracePt t="145899" x="3294063" y="5000625"/>
          <p14:tracePt t="145904" x="3294063" y="5022850"/>
          <p14:tracePt t="145916" x="3294063" y="5051425"/>
          <p14:tracePt t="145933" x="3294063" y="5100638"/>
          <p14:tracePt t="145948" x="3286125" y="5137150"/>
          <p14:tracePt t="145965" x="3279775" y="5180013"/>
          <p14:tracePt t="145982" x="3271838" y="5214938"/>
          <p14:tracePt t="145999" x="3265488" y="5237163"/>
          <p14:tracePt t="146016" x="3257550" y="5257800"/>
          <p14:tracePt t="146032" x="3257550" y="5286375"/>
          <p14:tracePt t="146050" x="3257550" y="5314950"/>
          <p14:tracePt t="146067" x="3257550" y="5337175"/>
          <p14:tracePt t="146084" x="3257550" y="5365750"/>
          <p14:tracePt t="146101" x="3243263" y="5386388"/>
          <p14:tracePt t="146117" x="3236913" y="5414963"/>
          <p14:tracePt t="146134" x="3236913" y="5457825"/>
          <p14:tracePt t="146151" x="3214688" y="5508625"/>
          <p14:tracePt t="146168" x="3200400" y="5643563"/>
          <p14:tracePt t="146185" x="3194050" y="5729288"/>
          <p14:tracePt t="146201" x="3194050" y="5786438"/>
          <p14:tracePt t="146220" x="3194050" y="5822950"/>
          <p14:tracePt t="146237" x="3186113" y="5837238"/>
          <p14:tracePt t="146253" x="3186113" y="5851525"/>
          <p14:tracePt t="146270" x="3179763" y="5865813"/>
          <p14:tracePt t="146286" x="3179763" y="5872163"/>
          <p14:tracePt t="146303" x="3165475" y="5894388"/>
          <p14:tracePt t="146320" x="3165475" y="5915025"/>
          <p14:tracePt t="146337" x="3151188" y="5943600"/>
          <p14:tracePt t="146354" x="3151188" y="5951538"/>
          <p14:tracePt t="146371" x="3143250" y="5965825"/>
          <p14:tracePt t="146389" x="3136900" y="5972175"/>
          <p14:tracePt t="146394" x="3128963" y="5986463"/>
          <p14:tracePt t="146419" x="3128963" y="6000750"/>
          <p14:tracePt t="146426" x="3128963" y="6008688"/>
          <p14:tracePt t="146438" x="3114675" y="6022975"/>
          <p14:tracePt t="146455" x="3108325" y="6029325"/>
          <p14:tracePt t="146472" x="3100388" y="6043613"/>
          <p14:tracePt t="146489" x="3094038" y="6057900"/>
          <p14:tracePt t="146506" x="3086100" y="6065838"/>
          <p14:tracePt t="146523" x="3071813" y="6080125"/>
          <p14:tracePt t="146539" x="3051175" y="6108700"/>
          <p14:tracePt t="146556" x="3036888" y="6115050"/>
          <p14:tracePt t="146591" x="3028950" y="6129338"/>
          <p14:tracePt t="146608" x="3022600" y="6129338"/>
          <p14:tracePt t="146624" x="3022600" y="6137275"/>
          <p14:tracePt t="146640" x="3014663" y="6143625"/>
          <p14:tracePt t="146901" x="3014663" y="6137275"/>
          <p14:tracePt t="146910" x="3014663" y="6122988"/>
          <p14:tracePt t="146917" x="3014663" y="6108700"/>
          <p14:tracePt t="146930" x="3008313" y="6094413"/>
          <p14:tracePt t="146945" x="3008313" y="6086475"/>
          <p14:tracePt t="149283" x="3000375" y="6086475"/>
          <p14:tracePt t="149299" x="2986088" y="6108700"/>
          <p14:tracePt t="149307" x="2979738" y="6122988"/>
          <p14:tracePt t="149314" x="2971800" y="6129338"/>
          <p14:tracePt t="149327" x="2971800" y="6157913"/>
          <p14:tracePt t="149344" x="2965450" y="6172200"/>
          <p14:tracePt t="149361" x="2936875" y="6186488"/>
          <p14:tracePt t="149378" x="2922588" y="6208713"/>
          <p14:tracePt t="149395" x="2879725" y="6215063"/>
          <p14:tracePt t="149412" x="2843213" y="6237288"/>
          <p14:tracePt t="149430" x="2808288" y="6257925"/>
          <p14:tracePt t="149445" x="2794000" y="6265863"/>
          <p14:tracePt t="149479" x="2786063" y="6272213"/>
          <p14:tracePt t="149496" x="2765425" y="6280150"/>
          <p14:tracePt t="149513" x="2736850" y="6280150"/>
          <p14:tracePt t="149530" x="2700338" y="6280150"/>
          <p14:tracePt t="149547" x="2614613" y="6294438"/>
          <p14:tracePt t="149564" x="2493963" y="6308725"/>
          <p14:tracePt t="149581" x="2379663" y="6343650"/>
          <p14:tracePt t="149598" x="2279650" y="6365875"/>
          <p14:tracePt t="149615" x="2165350" y="6365875"/>
          <p14:tracePt t="149632" x="2028825" y="6372225"/>
          <p14:tracePt t="149648" x="1908175" y="6365875"/>
          <p14:tracePt t="149665" x="1714500" y="6315075"/>
          <p14:tracePt t="149682" x="1579563" y="6294438"/>
          <p14:tracePt t="149699" x="1485900" y="6272213"/>
          <p14:tracePt t="149716" x="1343025" y="6215063"/>
          <p14:tracePt t="149733" x="1228725" y="6157913"/>
          <p14:tracePt t="149750" x="1114425" y="6100763"/>
          <p14:tracePt t="149768" x="1022350" y="6043613"/>
          <p14:tracePt t="149785" x="950913" y="5994400"/>
          <p14:tracePt t="149802" x="865188" y="5951538"/>
          <p14:tracePt t="149820" x="800100" y="5894388"/>
          <p14:tracePt t="149836" x="742950" y="5815013"/>
          <p14:tracePt t="149853" x="685800" y="5672138"/>
          <p14:tracePt t="149870" x="642938" y="5500688"/>
          <p14:tracePt t="149886" x="614363" y="5314950"/>
          <p14:tracePt t="149891" x="600075" y="5165725"/>
          <p14:tracePt t="149903" x="600075" y="5072063"/>
          <p14:tracePt t="149920" x="593725" y="4886325"/>
          <p14:tracePt t="149936" x="593725" y="4657725"/>
          <p14:tracePt t="149953" x="593725" y="4451350"/>
          <p14:tracePt t="149956" x="593725" y="4371975"/>
          <p14:tracePt t="149970" x="593725" y="4222750"/>
          <p14:tracePt t="149987" x="600075" y="4094163"/>
          <p14:tracePt t="150004" x="636588" y="4000500"/>
          <p14:tracePt t="150021" x="671513" y="3829050"/>
          <p14:tracePt t="150039" x="722313" y="3679825"/>
          <p14:tracePt t="150056" x="785813" y="3486150"/>
          <p14:tracePt t="150071" x="822325" y="3328988"/>
          <p14:tracePt t="150089" x="865188" y="3179763"/>
          <p14:tracePt t="150106" x="936625" y="3043238"/>
          <p14:tracePt t="150123" x="1008063" y="2894013"/>
          <p14:tracePt t="150140" x="1065213" y="2808288"/>
          <p14:tracePt t="150157" x="1143000" y="2736850"/>
          <p14:tracePt t="150173" x="1193800" y="2679700"/>
          <p14:tracePt t="150189" x="1250950" y="2622550"/>
          <p14:tracePt t="150206" x="1322388" y="2586038"/>
          <p14:tracePt t="150223" x="1414463" y="2565400"/>
          <p14:tracePt t="150239" x="1536700" y="2543175"/>
          <p14:tracePt t="150257" x="1657350" y="2528888"/>
          <p14:tracePt t="150274" x="1836738" y="2522538"/>
          <p14:tracePt t="150290" x="1943100" y="2528888"/>
          <p14:tracePt t="150308" x="2014538" y="2536825"/>
          <p14:tracePt t="150325" x="2028825" y="2543175"/>
          <p14:tracePt t="150341" x="2036763" y="2543175"/>
          <p14:tracePt t="150480" x="2051050" y="2551113"/>
          <p14:tracePt t="150487" x="2057400" y="2557463"/>
          <p14:tracePt t="150493" x="2057400" y="2565400"/>
          <p14:tracePt t="150510" x="2071688" y="2571750"/>
          <p14:tracePt t="150529" x="2079625" y="2571750"/>
          <p14:tracePt t="150546" x="2100263" y="2600325"/>
          <p14:tracePt t="150561" x="2114550" y="2614613"/>
          <p14:tracePt t="150564" x="2122488" y="2628900"/>
          <p14:tracePt t="150578" x="2128838" y="2628900"/>
          <p14:tracePt t="150597" x="2136775" y="2643188"/>
          <p14:tracePt t="150638" x="2136775" y="2651125"/>
          <p14:tracePt t="150672" x="2143125" y="2657475"/>
          <p14:tracePt t="150688" x="2143125" y="2671763"/>
          <p14:tracePt t="150706" x="2151063" y="2679700"/>
          <p14:tracePt t="150721" x="2157413" y="2679700"/>
          <p14:tracePt t="150730" x="2157413" y="2686050"/>
          <p14:tracePt t="150746" x="2157413" y="2693988"/>
          <p14:tracePt t="150761" x="2165350" y="2700338"/>
          <p14:tracePt t="150768" x="2171700" y="2700338"/>
          <p14:tracePt t="150782" x="2179638" y="2714625"/>
          <p14:tracePt t="150798" x="2200275" y="2728913"/>
          <p14:tracePt t="150815" x="2208213" y="2743200"/>
          <p14:tracePt t="150832" x="2228850" y="2751138"/>
          <p14:tracePt t="150849" x="2243138" y="2757488"/>
          <p14:tracePt t="150865" x="2257425" y="2765425"/>
          <p14:tracePt t="150882" x="2265363" y="2765425"/>
          <p14:tracePt t="150903" x="2271713" y="2765425"/>
          <p14:tracePt t="150964" x="2279650" y="2765425"/>
          <p14:tracePt t="150981" x="2293938" y="2765425"/>
          <p14:tracePt t="150986" x="2308225" y="2771775"/>
          <p14:tracePt t="151000" x="2322513" y="2771775"/>
          <p14:tracePt t="151017" x="2357438" y="2771775"/>
          <p14:tracePt t="151034" x="2379663" y="2771775"/>
          <p14:tracePt t="151051" x="2428875" y="2771775"/>
          <p14:tracePt t="151068" x="2486025" y="2771775"/>
          <p14:tracePt t="151084" x="2514600" y="2771775"/>
          <p14:tracePt t="151101" x="2557463" y="2771775"/>
          <p14:tracePt t="151118" x="2579688" y="2771775"/>
          <p14:tracePt t="151135" x="2586038" y="2779713"/>
          <p14:tracePt t="151152" x="2608263" y="2786063"/>
          <p14:tracePt t="151169" x="2636838" y="2786063"/>
          <p14:tracePt t="151188" x="2671763" y="2786063"/>
          <p14:tracePt t="151204" x="2679700" y="2786063"/>
          <p14:tracePt t="151221" x="2700338" y="2786063"/>
          <p14:tracePt t="151292" x="2708275" y="2786063"/>
          <p14:tracePt t="151352" x="2722563" y="2786063"/>
          <p14:tracePt t="151369" x="2728913" y="2786063"/>
          <p14:tracePt t="151400" x="2736850" y="2786063"/>
          <p14:tracePt t="151878" x="2736850" y="2794000"/>
          <p14:tracePt t="151893" x="2736850" y="2808288"/>
          <p14:tracePt t="151901" x="2743200" y="2814638"/>
          <p14:tracePt t="151912" x="2743200" y="2822575"/>
          <p14:tracePt t="151930" x="2743200" y="2851150"/>
          <p14:tracePt t="151948" x="2743200" y="2865438"/>
          <p14:tracePt t="151965" x="2743200" y="2879725"/>
          <p14:tracePt t="151980" x="2743200" y="2886075"/>
          <p14:tracePt t="151997" x="2743200" y="2894013"/>
          <p14:tracePt t="152031" x="2743200" y="2908300"/>
          <p14:tracePt t="152072" x="2743200" y="2914650"/>
          <p14:tracePt t="152089" x="2743200" y="2922588"/>
          <p14:tracePt t="152103" x="2736850" y="2936875"/>
          <p14:tracePt t="152115" x="2736850" y="2943225"/>
          <p14:tracePt t="152132" x="2736850" y="2951163"/>
          <p14:tracePt t="152149" x="2736850" y="2957513"/>
          <p14:tracePt t="152166" x="2728913" y="2971800"/>
          <p14:tracePt t="152183" x="2728913" y="2979738"/>
          <p14:tracePt t="152200" x="2728913" y="2986088"/>
          <p14:tracePt t="152217" x="2722563" y="2986088"/>
          <p14:tracePt t="152234" x="2714625" y="2986088"/>
          <p14:tracePt t="152268" x="2714625" y="2994025"/>
          <p14:tracePt t="152284" x="2714625" y="3000375"/>
          <p14:tracePt t="152305" x="2714625" y="3008313"/>
          <p14:tracePt t="152345" x="2714625" y="3014663"/>
          <p14:tracePt t="152825" x="2714625" y="3022600"/>
          <p14:tracePt t="152832" x="2714625" y="3028950"/>
          <p14:tracePt t="152848" x="2714625" y="3036888"/>
          <p14:tracePt t="152864" x="2714625" y="3043238"/>
          <p14:tracePt t="152876" x="2714625" y="3057525"/>
          <p14:tracePt t="152892" x="2714625" y="3071813"/>
          <p14:tracePt t="152909" x="2714625" y="3079750"/>
          <p14:tracePt t="152927" x="2714625" y="3086100"/>
          <p14:tracePt t="153042" x="2714625" y="3094038"/>
          <p14:tracePt t="153064" x="2714625" y="3100388"/>
          <p14:tracePt t="153071" x="2714625" y="3108325"/>
          <p14:tracePt t="153091" x="2714625" y="3114675"/>
          <p14:tracePt t="153097" x="2714625" y="3128963"/>
          <p14:tracePt t="153114" x="2714625" y="3136900"/>
          <p14:tracePt t="153129" x="2714625" y="3157538"/>
          <p14:tracePt t="153146" x="2714625" y="3179763"/>
          <p14:tracePt t="153165" x="2714625" y="3208338"/>
          <p14:tracePt t="153180" x="2714625" y="3222625"/>
          <p14:tracePt t="153196" x="2714625" y="3243263"/>
          <p14:tracePt t="153214" x="2714625" y="3271838"/>
          <p14:tracePt t="153231" x="2714625" y="3286125"/>
          <p14:tracePt t="153248" x="2714625" y="3294063"/>
          <p14:tracePt t="153264" x="2714625" y="3308350"/>
          <p14:tracePt t="153281" x="2714625" y="3322638"/>
          <p14:tracePt t="153298" x="2714625" y="3336925"/>
          <p14:tracePt t="153315" x="2714625" y="3351213"/>
          <p14:tracePt t="153331" x="2714625" y="3357563"/>
          <p14:tracePt t="153348" x="2714625" y="3371850"/>
          <p14:tracePt t="153366" x="2714625" y="3394075"/>
          <p14:tracePt t="153382" x="2722563" y="3400425"/>
          <p14:tracePt t="153399" x="2722563" y="3429000"/>
          <p14:tracePt t="153416" x="2722563" y="3465513"/>
          <p14:tracePt t="153433" x="2722563" y="3500438"/>
          <p14:tracePt t="153450" x="2722563" y="3529013"/>
          <p14:tracePt t="153467" x="2722563" y="3565525"/>
          <p14:tracePt t="153483" x="2722563" y="3600450"/>
          <p14:tracePt t="153500" x="2722563" y="3614738"/>
          <p14:tracePt t="153518" x="2722563" y="3643313"/>
          <p14:tracePt t="153535" x="2722563" y="3651250"/>
          <p14:tracePt t="153551" x="2722563" y="3665538"/>
          <p14:tracePt t="153568" x="2722563" y="3671888"/>
          <p14:tracePt t="153586" x="2722563" y="3708400"/>
          <p14:tracePt t="153604" x="2722563" y="3729038"/>
          <p14:tracePt t="153620" x="2722563" y="3765550"/>
          <p14:tracePt t="153636" x="2722563" y="3794125"/>
          <p14:tracePt t="153653" x="2722563" y="3814763"/>
          <p14:tracePt t="153670" x="2722563" y="3836988"/>
          <p14:tracePt t="153686" x="2722563" y="3851275"/>
          <p14:tracePt t="153688" x="2722563" y="3865563"/>
          <p14:tracePt t="153703" x="2722563" y="3871913"/>
          <p14:tracePt t="153783" x="2722563" y="3879850"/>
          <p14:tracePt t="153797" x="2722563" y="3886200"/>
          <p14:tracePt t="153813" x="2722563" y="3894138"/>
          <p14:tracePt t="153822" x="2722563" y="3900488"/>
          <p14:tracePt t="153829" x="2722563" y="3908425"/>
          <p14:tracePt t="153846" x="2722563" y="3914775"/>
          <p14:tracePt t="154205" x="2728913" y="3914775"/>
          <p14:tracePt t="154832" x="2736850" y="3914775"/>
          <p14:tracePt t="155421" x="2736850" y="3922713"/>
          <p14:tracePt t="155438" x="2736850" y="3929063"/>
          <p14:tracePt t="155477" x="2736850" y="3937000"/>
          <p14:tracePt t="155502" x="2736850" y="3943350"/>
          <p14:tracePt t="155517" x="2736850" y="3951288"/>
          <p14:tracePt t="155526" x="2736850" y="3957638"/>
          <p14:tracePt t="155530" x="2736850" y="3965575"/>
          <p14:tracePt t="155564" x="2736850" y="3971925"/>
          <p14:tracePt t="155581" x="2736850" y="3986213"/>
          <p14:tracePt t="155595" x="2736850" y="3994150"/>
          <p14:tracePt t="155604" x="2736850" y="4000500"/>
          <p14:tracePt t="155625" x="2736850" y="4008438"/>
          <p14:tracePt t="155640" x="2736850" y="4014788"/>
          <p14:tracePt t="155657" x="2736850" y="4022725"/>
          <p14:tracePt t="155666" x="2736850" y="4029075"/>
          <p14:tracePt t="155680" x="2743200" y="4037013"/>
          <p14:tracePt t="155697" x="2743200" y="4051300"/>
          <p14:tracePt t="155714" x="2743200" y="4057650"/>
          <p14:tracePt t="155731" x="2743200" y="4071938"/>
          <p14:tracePt t="155831" x="2743200" y="4079875"/>
          <p14:tracePt t="155857" x="2743200" y="4086225"/>
          <p14:tracePt t="155862" x="2743200" y="4094163"/>
          <p14:tracePt t="155870" x="2743200" y="4100513"/>
          <p14:tracePt t="155891" x="2743200" y="4108450"/>
          <p14:tracePt t="155900" x="2751138" y="4108450"/>
          <p14:tracePt t="155918" x="2751138" y="4114800"/>
          <p14:tracePt t="156003" x="2751138" y="4122738"/>
          <p14:tracePt t="156011" x="2757488" y="4122738"/>
          <p14:tracePt t="156020" x="2757488" y="4129088"/>
          <p14:tracePt t="156036" x="2757488" y="4137025"/>
          <p14:tracePt t="156053" x="2757488" y="4143375"/>
          <p14:tracePt t="156197" x="2757488" y="4151313"/>
          <p14:tracePt t="156703" x="2765425" y="4151313"/>
          <p14:tracePt t="157281" x="2771775" y="4157663"/>
          <p14:tracePt t="157388" x="2771775" y="4165600"/>
          <p14:tracePt t="160469" x="2771775" y="4171950"/>
          <p14:tracePt t="160477" x="2771775" y="4194175"/>
          <p14:tracePt t="160485" x="2771775" y="4200525"/>
          <p14:tracePt t="160495" x="2771775" y="4222750"/>
          <p14:tracePt t="160512" x="2757488" y="4251325"/>
          <p14:tracePt t="160531" x="2757488" y="4286250"/>
          <p14:tracePt t="160565" x="2757488" y="4294188"/>
          <p14:tracePt t="160595" x="2757488" y="4300538"/>
          <p14:tracePt t="160604" x="2757488" y="4308475"/>
          <p14:tracePt t="160616" x="2757488" y="4357688"/>
          <p14:tracePt t="160632" x="2757488" y="4414838"/>
          <p14:tracePt t="160648" x="2765425" y="4465638"/>
          <p14:tracePt t="160664" x="2771775" y="4500563"/>
          <p14:tracePt t="160681" x="2779713" y="4522788"/>
          <p14:tracePt t="160698" x="2786063" y="4529138"/>
          <p14:tracePt t="160715" x="2786063" y="4537075"/>
          <p14:tracePt t="160733" x="2786063" y="4565650"/>
          <p14:tracePt t="160750" x="2814638" y="4643438"/>
          <p14:tracePt t="160766" x="2836863" y="4808538"/>
          <p14:tracePt t="160782" x="2857500" y="4986338"/>
          <p14:tracePt t="160800" x="2894013" y="5151438"/>
          <p14:tracePt t="160816" x="2914650" y="5222875"/>
          <p14:tracePt t="160834" x="2914650" y="5294313"/>
          <p14:tracePt t="160850" x="2914650" y="5386388"/>
          <p14:tracePt t="160867" x="2914650" y="5443538"/>
          <p14:tracePt t="160884" x="2914650" y="5500688"/>
          <p14:tracePt t="160901" x="2914650" y="5565775"/>
          <p14:tracePt t="160918" x="2914650" y="5680075"/>
          <p14:tracePt t="160935" x="2922588" y="5915025"/>
          <p14:tracePt t="160952" x="2908300" y="6000750"/>
          <p14:tracePt t="160969" x="2894013" y="6094413"/>
          <p14:tracePt t="160985" x="2886075" y="6157913"/>
          <p14:tracePt t="161003" x="2871788" y="6186488"/>
          <p14:tracePt t="161019" x="2871788" y="6208713"/>
          <p14:tracePt t="161036" x="2865438" y="6243638"/>
          <p14:tracePt t="161054" x="2836863" y="6286500"/>
          <p14:tracePt t="161072" x="2814638" y="6308725"/>
          <p14:tracePt t="161088" x="2771775" y="6343650"/>
          <p14:tracePt t="161105" x="2736850" y="6380163"/>
          <p14:tracePt t="161122" x="2700338" y="6408738"/>
          <p14:tracePt t="161124" x="2686050" y="6423025"/>
          <p14:tracePt t="161141" x="2657475" y="6437313"/>
          <p14:tracePt t="161156" x="2600325" y="6451600"/>
          <p14:tracePt t="161173" x="2536825" y="6465888"/>
          <p14:tracePt t="161190" x="2465388" y="6465888"/>
          <p14:tracePt t="161206" x="2408238" y="6465888"/>
          <p14:tracePt t="161223" x="2293938" y="6443663"/>
          <p14:tracePt t="161240" x="2171700" y="6429375"/>
          <p14:tracePt t="161257" x="2051050" y="6380163"/>
          <p14:tracePt t="161272" x="1928813" y="6337300"/>
          <p14:tracePt t="161290" x="1865313" y="6286500"/>
          <p14:tracePt t="161308" x="1779588" y="6237288"/>
          <p14:tracePt t="161325" x="1751013" y="6229350"/>
          <p14:tracePt t="161340" x="1714500" y="6208713"/>
          <p14:tracePt t="161358" x="1657350" y="6129338"/>
          <p14:tracePt t="161374" x="1593850" y="6051550"/>
          <p14:tracePt t="161391" x="1543050" y="5922963"/>
          <p14:tracePt t="161408" x="1500188" y="5757863"/>
          <p14:tracePt t="161425" x="1443038" y="5608638"/>
          <p14:tracePt t="161441" x="1400175" y="5429250"/>
          <p14:tracePt t="161458" x="1393825" y="5237163"/>
          <p14:tracePt t="161477" x="1371600" y="4879975"/>
          <p14:tracePt t="161494" x="1365250" y="4629150"/>
          <p14:tracePt t="161510" x="1350963" y="4337050"/>
          <p14:tracePt t="161526" x="1357313" y="3886200"/>
          <p14:tracePt t="161543" x="1385888" y="3522663"/>
          <p14:tracePt t="161560" x="1436688" y="3257550"/>
          <p14:tracePt t="161577" x="1471613" y="3179763"/>
          <p14:tracePt t="161578" x="1479550" y="3151188"/>
          <p14:tracePt t="161594" x="1522413" y="3108325"/>
          <p14:tracePt t="161610" x="1565275" y="3094038"/>
          <p14:tracePt t="161628" x="1614488" y="3079750"/>
          <p14:tracePt t="161644" x="1671638" y="3071813"/>
          <p14:tracePt t="161663" x="1779588" y="3028950"/>
          <p14:tracePt t="161678" x="1828800" y="3000375"/>
          <p14:tracePt t="161695" x="1922463" y="2957513"/>
          <p14:tracePt t="161713" x="2071688" y="2894013"/>
          <p14:tracePt t="161729" x="2193925" y="2828925"/>
          <p14:tracePt t="161746" x="2251075" y="2814638"/>
          <p14:tracePt t="161762" x="2279650" y="2800350"/>
          <p14:tracePt t="161779" x="2371725" y="2794000"/>
          <p14:tracePt t="161796" x="2422525" y="2779713"/>
          <p14:tracePt t="161814" x="2479675" y="2757488"/>
          <p14:tracePt t="161831" x="2528888" y="2751138"/>
          <p14:tracePt t="161848" x="2571750" y="2722563"/>
          <p14:tracePt t="161864" x="2600325" y="2708275"/>
          <p14:tracePt t="161882" x="2622550" y="2708275"/>
          <p14:tracePt t="161898" x="2636838" y="2708275"/>
          <p14:tracePt t="161915" x="2643188" y="2708275"/>
          <p14:tracePt t="161932" x="2665413" y="2722563"/>
          <p14:tracePt t="161949" x="2671763" y="2722563"/>
          <p14:tracePt t="161967" x="2693988" y="2728913"/>
          <p14:tracePt t="161984" x="2728913" y="2736850"/>
          <p14:tracePt t="162000" x="2757488" y="2736850"/>
          <p14:tracePt t="162017" x="2765425" y="2736850"/>
          <p14:tracePt t="162034" x="2771775" y="2736850"/>
          <p14:tracePt t="162050" x="2786063" y="2743200"/>
          <p14:tracePt t="162066" x="2814638" y="2751138"/>
          <p14:tracePt t="162083" x="2828925" y="2765425"/>
          <p14:tracePt t="162100" x="2865438" y="2765425"/>
          <p14:tracePt t="162117" x="2879725" y="2779713"/>
          <p14:tracePt t="162135" x="2886075" y="2786063"/>
          <p14:tracePt t="162151" x="2894013" y="2794000"/>
          <p14:tracePt t="162169" x="2908300" y="2808288"/>
          <p14:tracePt t="162185" x="2914650" y="2814638"/>
          <p14:tracePt t="162186" x="2928938" y="2822575"/>
          <p14:tracePt t="162203" x="2928938" y="2828925"/>
          <p14:tracePt t="162220" x="2943225" y="2843213"/>
          <p14:tracePt t="162254" x="2951163" y="2843213"/>
          <p14:tracePt t="162913" x="2951163" y="2851150"/>
          <p14:tracePt t="164112" x="2957513" y="2851150"/>
          <p14:tracePt t="164329" x="2965450" y="2851150"/>
          <p14:tracePt t="164672" x="2957513" y="2851150"/>
          <p14:tracePt t="166118" x="2957513" y="2857500"/>
          <p14:tracePt t="166163" x="2957513" y="2865438"/>
          <p14:tracePt t="167548" x="2957513" y="2879725"/>
          <p14:tracePt t="167555" x="2943225" y="2900363"/>
          <p14:tracePt t="167563" x="2943225" y="2914650"/>
          <p14:tracePt t="167575" x="2943225" y="2943225"/>
          <p14:tracePt t="167592" x="2922588" y="3008313"/>
          <p14:tracePt t="167608" x="2914650" y="3065463"/>
          <p14:tracePt t="167627" x="2908300" y="3100388"/>
          <p14:tracePt t="167644" x="2900363" y="3128963"/>
          <p14:tracePt t="167662" x="2900363" y="3157538"/>
          <p14:tracePt t="167677" x="2894013" y="3186113"/>
          <p14:tracePt t="167694" x="2879725" y="3251200"/>
          <p14:tracePt t="167710" x="2843213" y="3328988"/>
          <p14:tracePt t="167727" x="2800350" y="3429000"/>
          <p14:tracePt t="167744" x="2794000" y="3508375"/>
          <p14:tracePt t="167761" x="2771775" y="3594100"/>
          <p14:tracePt t="167778" x="2743200" y="3729038"/>
          <p14:tracePt t="167796" x="2708275" y="3886200"/>
          <p14:tracePt t="167812" x="2700338" y="3943350"/>
          <p14:tracePt t="167828" x="2693988" y="3965575"/>
          <p14:tracePt t="167845" x="2686050" y="4008438"/>
          <p14:tracePt t="167863" x="2671763" y="4043363"/>
          <p14:tracePt t="167880" x="2665413" y="4071938"/>
          <p14:tracePt t="167897" x="2643188" y="4129088"/>
          <p14:tracePt t="167912" x="2636838" y="4151313"/>
          <p14:tracePt t="167931" x="2636838" y="4179888"/>
          <p14:tracePt t="167949" x="2628900" y="4186238"/>
          <p14:tracePt t="167965" x="2614613" y="4222750"/>
          <p14:tracePt t="167981" x="2600325" y="4265613"/>
          <p14:tracePt t="167998" x="2557463" y="4357688"/>
          <p14:tracePt t="168014" x="2536825" y="4408488"/>
          <p14:tracePt t="168031" x="2508250" y="4437063"/>
          <p14:tracePt t="168048" x="2508250" y="4465638"/>
          <p14:tracePt t="168065" x="2500313" y="4486275"/>
          <p14:tracePt t="168082" x="2465388" y="4614863"/>
          <p14:tracePt t="168099" x="2436813" y="4794250"/>
          <p14:tracePt t="168115" x="2422525" y="4857750"/>
          <p14:tracePt t="168133" x="2408238" y="4914900"/>
          <p14:tracePt t="168151" x="2393950" y="4986338"/>
          <p14:tracePt t="168168" x="2365375" y="5051425"/>
          <p14:tracePt t="168185" x="2365375" y="5086350"/>
          <p14:tracePt t="168188" x="2357438" y="5100638"/>
          <p14:tracePt t="168202" x="2351088" y="5137150"/>
          <p14:tracePt t="168218" x="2351088" y="5172075"/>
          <p14:tracePt t="168237" x="2351088" y="5200650"/>
          <p14:tracePt t="168252" x="2328863" y="5243513"/>
          <p14:tracePt t="168268" x="2314575" y="5294313"/>
          <p14:tracePt t="168286" x="2308225" y="5386388"/>
          <p14:tracePt t="168302" x="2286000" y="5480050"/>
          <p14:tracePt t="168319" x="2271713" y="5551488"/>
          <p14:tracePt t="168337" x="2257425" y="5614988"/>
          <p14:tracePt t="168354" x="2222500" y="5694363"/>
          <p14:tracePt t="168370" x="2193925" y="5751513"/>
          <p14:tracePt t="168386" x="2136775" y="5815013"/>
          <p14:tracePt t="168389" x="2122488" y="5843588"/>
          <p14:tracePt t="168403" x="2108200" y="5857875"/>
          <p14:tracePt t="168420" x="2065338" y="5937250"/>
          <p14:tracePt t="168436" x="2028825" y="5980113"/>
          <p14:tracePt t="168453" x="2014538" y="6015038"/>
          <p14:tracePt t="168470" x="1993900" y="6043613"/>
          <p14:tracePt t="168487" x="1979613" y="6080125"/>
          <p14:tracePt t="168504" x="1965325" y="6115050"/>
          <p14:tracePt t="168521" x="1951038" y="6180138"/>
          <p14:tracePt t="168538" x="1943100" y="6243638"/>
          <p14:tracePt t="168556" x="1943100" y="6265863"/>
          <p14:tracePt t="168572" x="1928813" y="6280150"/>
          <p14:tracePt t="168590" x="1914525" y="6308725"/>
          <p14:tracePt t="168605" x="1900238" y="6365875"/>
          <p14:tracePt t="168608" x="1900238" y="6400800"/>
          <p14:tracePt t="168622" x="1885950" y="6415088"/>
          <p14:tracePt t="168639" x="1865313" y="6480175"/>
          <p14:tracePt t="168656" x="1857375" y="6523038"/>
          <p14:tracePt t="168673" x="1851025" y="6551613"/>
          <p14:tracePt t="168690" x="1836738" y="6580188"/>
          <p14:tracePt t="168707" x="1836738" y="6623050"/>
          <p14:tracePt t="168724" x="1836738" y="6665913"/>
          <p14:tracePt t="168741" x="1828800" y="6686550"/>
          <p14:tracePt t="168960" x="1814513" y="6686550"/>
          <p14:tracePt t="168969" x="1808163" y="6680200"/>
          <p14:tracePt t="168977" x="1785938" y="6672263"/>
          <p14:tracePt t="168994" x="1771650" y="6665913"/>
          <p14:tracePt t="169011" x="1751013" y="6657975"/>
          <p14:tracePt t="169164" x="1757363" y="6657975"/>
          <p14:tracePt t="169170" x="1779588" y="6651625"/>
          <p14:tracePt t="169179" x="1808163" y="6651625"/>
          <p14:tracePt t="169197" x="1879600" y="6643688"/>
          <p14:tracePt t="169214" x="1951038" y="6637338"/>
          <p14:tracePt t="169232" x="2036763" y="6637338"/>
          <p14:tracePt t="169248" x="2079625" y="6637338"/>
          <p14:tracePt t="169264" x="2108200" y="6643688"/>
          <p14:tracePt t="169282" x="2136775" y="6643688"/>
          <p14:tracePt t="169299" x="2165350" y="6643688"/>
          <p14:tracePt t="169315" x="2193925" y="6643688"/>
          <p14:tracePt t="169335" x="2222500" y="6643688"/>
          <p14:tracePt t="169365" x="2228850" y="6643688"/>
          <p14:tracePt t="169382" x="2243138" y="6643688"/>
          <p14:tracePt t="169402" x="2251075" y="6643688"/>
          <p14:tracePt t="169438" x="2257425" y="6643688"/>
          <p14:tracePt t="169460" x="2265363" y="6643688"/>
          <p14:tracePt t="169800" x="2271713" y="6643688"/>
          <p14:tracePt t="170007" x="2271713" y="6637338"/>
          <p14:tracePt t="170039" x="2271713" y="6629400"/>
          <p14:tracePt t="170053" x="2265363" y="6623050"/>
          <p14:tracePt t="170061" x="2257425" y="6615113"/>
          <p14:tracePt t="170079" x="2243138" y="6600825"/>
          <p14:tracePt t="170095" x="2228850" y="6594475"/>
          <p14:tracePt t="170109" x="2222500" y="6586538"/>
          <p14:tracePt t="170127" x="2208213" y="6580188"/>
          <p14:tracePt t="170508" x="2214563" y="6580188"/>
          <p14:tracePt t="170514" x="2222500" y="6580188"/>
          <p14:tracePt t="170523" x="2228850" y="6580188"/>
          <p14:tracePt t="170532" x="2243138" y="6580188"/>
          <p14:tracePt t="170549" x="2265363" y="6580188"/>
          <p14:tracePt t="170565" x="2293938" y="6580188"/>
          <p14:tracePt t="170584" x="2308225" y="6580188"/>
          <p14:tracePt t="170599" x="2322513" y="6580188"/>
          <p14:tracePt t="170616" x="2328863" y="6580188"/>
          <p14:tracePt t="170633" x="2343150" y="6580188"/>
          <p14:tracePt t="170651" x="2371725" y="6586538"/>
          <p14:tracePt t="170668" x="2400300" y="6586538"/>
          <p14:tracePt t="170671" x="2422525" y="6586538"/>
          <p14:tracePt t="170685" x="2457450" y="6586538"/>
          <p14:tracePt t="170701" x="2479675" y="6586538"/>
          <p14:tracePt t="170718" x="2486025" y="6586538"/>
          <p14:tracePt t="170735" x="2493963" y="6586538"/>
          <p14:tracePt t="170874" x="2500313" y="6586538"/>
          <p14:tracePt t="170893" x="2508250" y="6586538"/>
          <p14:tracePt t="170909" x="2514600" y="6586538"/>
          <p14:tracePt t="170914" x="2522538" y="6586538"/>
          <p14:tracePt t="171124" x="2543175" y="6586538"/>
          <p14:tracePt t="171131" x="2551113" y="6586538"/>
          <p14:tracePt t="171140" x="2600325" y="6580188"/>
          <p14:tracePt t="171157" x="2686050" y="6586538"/>
          <p14:tracePt t="171174" x="2800350" y="6594475"/>
          <p14:tracePt t="171190" x="2943225" y="6565900"/>
          <p14:tracePt t="171208" x="3086100" y="6515100"/>
          <p14:tracePt t="171224" x="3157538" y="6508750"/>
          <p14:tracePt t="171241" x="3228975" y="6494463"/>
          <p14:tracePt t="171259" x="3265488" y="6480175"/>
          <p14:tracePt t="171275" x="3336925" y="6457950"/>
          <p14:tracePt t="171292" x="3422650" y="6337300"/>
          <p14:tracePt t="171309" x="3557588" y="6094413"/>
          <p14:tracePt t="171326" x="3608388" y="6015038"/>
          <p14:tracePt t="171343" x="3914775" y="5551488"/>
          <p14:tracePt t="171360" x="4037013" y="5486400"/>
          <p14:tracePt t="171376" x="4065588" y="5472113"/>
          <p14:tracePt t="171393" x="4214813" y="5394325"/>
          <p14:tracePt t="171397" x="4279900" y="5365750"/>
          <p14:tracePt t="171410" x="4343400" y="5343525"/>
          <p14:tracePt t="171428" x="4572000" y="5208588"/>
          <p14:tracePt t="171444" x="4751388" y="5086350"/>
          <p14:tracePt t="171461" x="4937125" y="4994275"/>
          <p14:tracePt t="171478" x="5086350" y="4908550"/>
          <p14:tracePt t="171495" x="5214938" y="4865688"/>
          <p14:tracePt t="171511" x="5372100" y="4794250"/>
          <p14:tracePt t="171528" x="5529263" y="4708525"/>
          <p14:tracePt t="171545" x="5708650" y="4651375"/>
          <p14:tracePt t="171563" x="5886450" y="4600575"/>
          <p14:tracePt t="171582" x="6015038" y="4586288"/>
          <p14:tracePt t="171597" x="6143625" y="4565650"/>
          <p14:tracePt t="171613" x="6265863" y="4500563"/>
          <p14:tracePt t="171631" x="6308725" y="4494213"/>
          <p14:tracePt t="171646" x="6337300" y="4494213"/>
          <p14:tracePt t="171664" x="6408738" y="4486275"/>
          <p14:tracePt t="171681" x="6557963" y="4486275"/>
          <p14:tracePt t="171697" x="6757988" y="4494213"/>
          <p14:tracePt t="171714" x="6986588" y="4494213"/>
          <p14:tracePt t="171733" x="7229475" y="4429125"/>
          <p14:tracePt t="171750" x="7294563" y="4408488"/>
          <p14:tracePt t="171767" x="7308850" y="4408488"/>
          <p14:tracePt t="172084" x="7308850" y="4400550"/>
          <p14:tracePt t="172101" x="7294563" y="4400550"/>
          <p14:tracePt t="172109" x="7294563" y="4394200"/>
          <p14:tracePt t="172121" x="7280275" y="4386263"/>
          <p14:tracePt t="172139" x="7258050" y="4379913"/>
          <p14:tracePt t="172153" x="7229475" y="4371975"/>
          <p14:tracePt t="172170" x="7180263" y="4365625"/>
          <p14:tracePt t="172187" x="7108825" y="4337050"/>
          <p14:tracePt t="172204" x="7037388" y="4322763"/>
          <p14:tracePt t="172221" x="7000875" y="4308475"/>
          <p14:tracePt t="172240" x="6958013" y="4308475"/>
          <p14:tracePt t="172257" x="6937375" y="4308475"/>
          <p14:tracePt t="172274" x="6929438" y="4300538"/>
          <p14:tracePt t="172289" x="6923088" y="4300538"/>
          <p14:tracePt t="175565" x="0" y="0"/>
        </p14:tracePtLst>
      </p14:laserTraceLst>
    </p:ext>
  </p:extLs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 txBox="1">
            <a:spLocks/>
          </p:cNvSpPr>
          <p:nvPr/>
        </p:nvSpPr>
        <p:spPr>
          <a:xfrm>
            <a:off x="476545" y="368660"/>
            <a:ext cx="8289630" cy="7650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/>
              <a:t>테스트 프로그램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775" y="1493838"/>
            <a:ext cx="8284400" cy="3683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978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117"/>
    </mc:Choice>
    <mc:Fallback xmlns="">
      <p:transition spd="slow" advTm="40117"/>
    </mc:Fallback>
  </mc:AlternateContent>
  <p:timing>
    <p:tnLst>
      <p:par>
        <p:cTn id="1" dur="indefinite" restart="never" nodeType="tmRoot"/>
      </p:par>
    </p:tnLst>
  </p:timing>
  <p:extLst mod="1">
    <p:ext uri="{3A86A75C-4F4B-4683-9AE1-C65F6400EC91}">
      <p14:laserTraceLst xmlns:p14="http://schemas.microsoft.com/office/powerpoint/2010/main">
        <p14:tracePtLst>
          <p14:tracePt t="2059" x="5351463" y="4451350"/>
          <p14:tracePt t="2123" x="5343525" y="4443413"/>
          <p14:tracePt t="2135" x="5308600" y="4422775"/>
          <p14:tracePt t="2140" x="5251450" y="4414838"/>
          <p14:tracePt t="2156" x="5165725" y="4386263"/>
          <p14:tracePt t="2171" x="5043488" y="4371975"/>
          <p14:tracePt t="2188" x="4908550" y="4337050"/>
          <p14:tracePt t="2205" x="4637088" y="4251325"/>
          <p14:tracePt t="2222" x="4479925" y="4222750"/>
          <p14:tracePt t="2237" x="4286250" y="4165600"/>
          <p14:tracePt t="2254" x="4137025" y="4114800"/>
          <p14:tracePt t="2271" x="3900488" y="4037013"/>
          <p14:tracePt t="2288" x="3736975" y="3957638"/>
          <p14:tracePt t="2305" x="3586163" y="3929063"/>
          <p14:tracePt t="2322" x="3400425" y="3879850"/>
          <p14:tracePt t="2340" x="3251200" y="3843338"/>
          <p14:tracePt t="2356" x="3079750" y="3794125"/>
          <p14:tracePt t="2372" x="2900363" y="3708400"/>
          <p14:tracePt t="2389" x="2728913" y="3679825"/>
          <p14:tracePt t="2407" x="2651125" y="3671888"/>
          <p14:tracePt t="2424" x="2522538" y="3651250"/>
          <p14:tracePt t="2441" x="2428875" y="3614738"/>
          <p14:tracePt t="2457" x="2300288" y="3594100"/>
          <p14:tracePt t="2460" x="2251075" y="3571875"/>
          <p14:tracePt t="2474" x="2200275" y="3571875"/>
          <p14:tracePt t="2491" x="2122488" y="3565525"/>
          <p14:tracePt t="2508" x="2043113" y="3557588"/>
          <p14:tracePt t="2525" x="1993900" y="3536950"/>
          <p14:tracePt t="2541" x="1914525" y="3522663"/>
          <p14:tracePt t="2545" x="1865313" y="3508375"/>
          <p14:tracePt t="2560" x="1822450" y="3500438"/>
          <p14:tracePt t="2577" x="1693863" y="3471863"/>
          <p14:tracePt t="2593" x="1600200" y="3451225"/>
          <p14:tracePt t="2609" x="1522413" y="3451225"/>
          <p14:tracePt t="2626" x="1457325" y="3422650"/>
          <p14:tracePt t="2643" x="1371600" y="3408363"/>
          <p14:tracePt t="2660" x="1293813" y="3408363"/>
          <p14:tracePt t="2676" x="1214438" y="3400425"/>
          <p14:tracePt t="2693" x="1057275" y="3400425"/>
          <p14:tracePt t="2710" x="971550" y="3414713"/>
          <p14:tracePt t="2727" x="908050" y="3414713"/>
          <p14:tracePt t="2745" x="893763" y="3422650"/>
          <p14:tracePt t="2778" x="885825" y="3422650"/>
          <p14:tracePt t="2795" x="885825" y="3429000"/>
          <p14:tracePt t="2812" x="879475" y="3429000"/>
          <p14:tracePt t="2828" x="871538" y="3429000"/>
          <p14:tracePt t="2845" x="871538" y="3436938"/>
          <p14:tracePt t="2938" x="865188" y="3451225"/>
          <p14:tracePt t="2945" x="865188" y="3457575"/>
          <p14:tracePt t="2954" x="857250" y="3479800"/>
          <p14:tracePt t="2965" x="857250" y="3494088"/>
          <p14:tracePt t="2981" x="850900" y="3494088"/>
          <p14:tracePt t="2998" x="850900" y="3500438"/>
          <p14:tracePt t="3093" x="850900" y="3514725"/>
          <p14:tracePt t="3101" x="850900" y="3565525"/>
          <p14:tracePt t="3109" x="842963" y="3600450"/>
          <p14:tracePt t="3116" x="836613" y="3629025"/>
          <p14:tracePt t="3213" x="842963" y="3629025"/>
          <p14:tracePt t="3221" x="850900" y="3629025"/>
          <p14:tracePt t="3290" x="857250" y="3629025"/>
          <p14:tracePt t="3306" x="857250" y="3636963"/>
          <p14:tracePt t="3436" x="857250" y="3643313"/>
          <p14:tracePt t="3443" x="842963" y="3651250"/>
          <p14:tracePt t="3454" x="828675" y="3651250"/>
          <p14:tracePt t="3472" x="822325" y="3651250"/>
          <p14:tracePt t="3489" x="808038" y="3651250"/>
          <p14:tracePt t="3506" x="771525" y="3665538"/>
          <p14:tracePt t="3522" x="736600" y="3671888"/>
          <p14:tracePt t="3539" x="708025" y="3671888"/>
          <p14:tracePt t="3555" x="693738" y="3679825"/>
          <p14:tracePt t="3625" x="685800" y="3679825"/>
          <p14:tracePt t="3640" x="679450" y="3679825"/>
          <p14:tracePt t="3649" x="671513" y="3679825"/>
          <p14:tracePt t="3656" x="657225" y="3679825"/>
          <p14:tracePt t="3673" x="650875" y="3679825"/>
          <p14:tracePt t="3889" x="665163" y="3679825"/>
          <p14:tracePt t="3905" x="671513" y="3679825"/>
          <p14:tracePt t="3987" x="679450" y="3679825"/>
          <p14:tracePt t="4017" x="685800" y="3679825"/>
          <p14:tracePt t="4024" x="700088" y="3679825"/>
          <p14:tracePt t="4034" x="714375" y="3679825"/>
          <p14:tracePt t="4045" x="742950" y="3679825"/>
          <p14:tracePt t="4062" x="765175" y="3679825"/>
          <p14:tracePt t="4079" x="800100" y="3679825"/>
          <p14:tracePt t="4096" x="842963" y="3679825"/>
          <p14:tracePt t="4115" x="871538" y="3679825"/>
          <p14:tracePt t="4131" x="893763" y="3679825"/>
          <p14:tracePt t="4147" x="900113" y="3679825"/>
          <p14:tracePt t="4163" x="922338" y="3679825"/>
          <p14:tracePt t="4181" x="942975" y="3679825"/>
          <p14:tracePt t="4197" x="950913" y="3679825"/>
          <p14:tracePt t="4232" x="957263" y="3679825"/>
          <p14:tracePt t="4249" x="971550" y="3679825"/>
          <p14:tracePt t="4266" x="993775" y="3679825"/>
          <p14:tracePt t="4283" x="1014413" y="3679825"/>
          <p14:tracePt t="4299" x="1042988" y="3679825"/>
          <p14:tracePt t="4333" x="1050925" y="3679825"/>
          <p14:tracePt t="4821" x="1065213" y="3679825"/>
          <p14:tracePt t="4828" x="1071563" y="3679825"/>
          <p14:tracePt t="4839" x="1093788" y="3686175"/>
          <p14:tracePt t="4856" x="1136650" y="3686175"/>
          <p14:tracePt t="4873" x="1165225" y="3686175"/>
          <p14:tracePt t="4890" x="1185863" y="3686175"/>
          <p14:tracePt t="4907" x="1200150" y="3686175"/>
          <p14:tracePt t="4925" x="1214438" y="3686175"/>
          <p14:tracePt t="4941" x="1243013" y="3686175"/>
          <p14:tracePt t="4958" x="1271588" y="3686175"/>
          <p14:tracePt t="4959" x="1293813" y="3686175"/>
          <p14:tracePt t="4976" x="1322388" y="3686175"/>
          <p14:tracePt t="4992" x="1357313" y="3686175"/>
          <p14:tracePt t="5008" x="1385888" y="3686175"/>
          <p14:tracePt t="5025" x="1408113" y="3686175"/>
          <p14:tracePt t="5046" x="1428750" y="3671888"/>
          <p14:tracePt t="5061" x="1465263" y="3671888"/>
          <p14:tracePt t="5077" x="1479550" y="3671888"/>
          <p14:tracePt t="5094" x="1536700" y="3679825"/>
          <p14:tracePt t="5111" x="1600200" y="3679825"/>
          <p14:tracePt t="5127" x="1685925" y="3686175"/>
          <p14:tracePt t="5144" x="1785938" y="3686175"/>
          <p14:tracePt t="5161" x="1885950" y="3708400"/>
          <p14:tracePt t="5177" x="1922463" y="3714750"/>
          <p14:tracePt t="5195" x="1943100" y="3714750"/>
          <p14:tracePt t="5211" x="1957388" y="3714750"/>
          <p14:tracePt t="5228" x="1985963" y="3714750"/>
          <p14:tracePt t="5245" x="2014538" y="3714750"/>
          <p14:tracePt t="5262" x="2051050" y="3714750"/>
          <p14:tracePt t="5279" x="2114550" y="3714750"/>
          <p14:tracePt t="5296" x="2136775" y="3714750"/>
          <p14:tracePt t="5316" x="2165350" y="3708400"/>
          <p14:tracePt t="5332" x="2179638" y="3708400"/>
          <p14:tracePt t="5335" x="2185988" y="3708400"/>
          <p14:tracePt t="5346" x="2208213" y="3708400"/>
          <p14:tracePt t="5365" x="2251075" y="3708400"/>
          <p14:tracePt t="5382" x="2300288" y="3708400"/>
          <p14:tracePt t="5397" x="2371725" y="3708400"/>
          <p14:tracePt t="5414" x="2408238" y="3700463"/>
          <p14:tracePt t="5431" x="2457450" y="3700463"/>
          <p14:tracePt t="5448" x="2493963" y="3700463"/>
          <p14:tracePt t="5465" x="2551113" y="3700463"/>
          <p14:tracePt t="5481" x="2571750" y="3700463"/>
          <p14:tracePt t="5499" x="2700338" y="3694113"/>
          <p14:tracePt t="5515" x="2751138" y="3679825"/>
          <p14:tracePt t="5533" x="2771775" y="3679825"/>
          <p14:tracePt t="5549" x="2800350" y="3679825"/>
          <p14:tracePt t="5553" x="2808288" y="3679825"/>
          <p14:tracePt t="5566" x="2814638" y="3679825"/>
          <p14:tracePt t="5583" x="2822575" y="3679825"/>
          <p14:tracePt t="5600" x="2828925" y="3679825"/>
          <p14:tracePt t="5617" x="2836863" y="3679825"/>
          <p14:tracePt t="5634" x="2851150" y="3679825"/>
          <p14:tracePt t="5651" x="2857500" y="3679825"/>
          <p14:tracePt t="5667" x="2865438" y="3679825"/>
          <p14:tracePt t="5684" x="2865438" y="3671888"/>
          <p14:tracePt t="5870" x="2851150" y="3671888"/>
          <p14:tracePt t="5874" x="2843213" y="3671888"/>
          <p14:tracePt t="5887" x="2828925" y="3671888"/>
          <p14:tracePt t="5904" x="2822575" y="3671888"/>
          <p14:tracePt t="5921" x="2814638" y="3665538"/>
          <p14:tracePt t="6013" x="2814638" y="3657600"/>
          <p14:tracePt t="6021" x="2814638" y="3651250"/>
          <p14:tracePt t="6029" x="2814638" y="3643313"/>
          <p14:tracePt t="6109" x="2800350" y="3643313"/>
          <p14:tracePt t="6117" x="2743200" y="3643313"/>
          <p14:tracePt t="6124" x="2708275" y="3643313"/>
          <p14:tracePt t="6141" x="2565400" y="3636963"/>
          <p14:tracePt t="6159" x="2428875" y="3622675"/>
          <p14:tracePt t="6176" x="2257425" y="3622675"/>
          <p14:tracePt t="6193" x="2051050" y="3614738"/>
          <p14:tracePt t="6209" x="1879600" y="3614738"/>
          <p14:tracePt t="6225" x="1714500" y="3622675"/>
          <p14:tracePt t="6242" x="1522413" y="3622675"/>
          <p14:tracePt t="6258" x="1371600" y="3622675"/>
          <p14:tracePt t="6276" x="1250950" y="3629025"/>
          <p14:tracePt t="6293" x="1136650" y="3629025"/>
          <p14:tracePt t="6311" x="965200" y="3651250"/>
          <p14:tracePt t="6328" x="908050" y="3665538"/>
          <p14:tracePt t="6345" x="857250" y="3665538"/>
          <p14:tracePt t="6362" x="828675" y="3671888"/>
          <p14:tracePt t="6378" x="814388" y="3679825"/>
          <p14:tracePt t="6395" x="793750" y="3694113"/>
          <p14:tracePt t="6411" x="765175" y="3714750"/>
          <p14:tracePt t="6427" x="757238" y="3722688"/>
          <p14:tracePt t="6446" x="757238" y="3729038"/>
          <p14:tracePt t="6463" x="757238" y="3736975"/>
          <p14:tracePt t="6480" x="757238" y="3743325"/>
          <p14:tracePt t="6496" x="757238" y="3757613"/>
          <p14:tracePt t="6515" x="757238" y="3765550"/>
          <p14:tracePt t="6529" x="757238" y="3779838"/>
          <p14:tracePt t="6546" x="785813" y="3800475"/>
          <p14:tracePt t="6563" x="857250" y="3822700"/>
          <p14:tracePt t="6580" x="879475" y="3836988"/>
          <p14:tracePt t="6597" x="928688" y="3843338"/>
          <p14:tracePt t="6613" x="993775" y="3843338"/>
          <p14:tracePt t="6616" x="1042988" y="3851275"/>
          <p14:tracePt t="6631" x="1085850" y="3857625"/>
          <p14:tracePt t="6647" x="1143000" y="3857625"/>
          <p14:tracePt t="6664" x="1208088" y="3865563"/>
          <p14:tracePt t="6681" x="1285875" y="3865563"/>
          <p14:tracePt t="6698" x="1350963" y="3865563"/>
          <p14:tracePt t="6717" x="1485900" y="3865563"/>
          <p14:tracePt t="6734" x="1608138" y="3865563"/>
          <p14:tracePt t="6749" x="1751013" y="3871913"/>
          <p14:tracePt t="6765" x="1851025" y="3871913"/>
          <p14:tracePt t="6782" x="1936750" y="3857625"/>
          <p14:tracePt t="6799" x="2008188" y="3857625"/>
          <p14:tracePt t="6816" x="2071688" y="3865563"/>
          <p14:tracePt t="6833" x="2157413" y="3865563"/>
          <p14:tracePt t="6851" x="2236788" y="3865563"/>
          <p14:tracePt t="6867" x="2351088" y="3871913"/>
          <p14:tracePt t="6884" x="2493963" y="3879850"/>
          <p14:tracePt t="6901" x="2579688" y="3879850"/>
          <p14:tracePt t="6919" x="2636838" y="3879850"/>
          <p14:tracePt t="6935" x="2657475" y="3879850"/>
          <p14:tracePt t="6952" x="2686050" y="3871913"/>
          <p14:tracePt t="6969" x="2708275" y="3871913"/>
          <p14:tracePt t="6987" x="2722563" y="3871913"/>
          <p14:tracePt t="7003" x="2794000" y="3865563"/>
          <p14:tracePt t="7021" x="2928938" y="3865563"/>
          <p14:tracePt t="7036" x="3022600" y="3865563"/>
          <p14:tracePt t="7053" x="3086100" y="3865563"/>
          <p14:tracePt t="7070" x="3122613" y="3865563"/>
          <p14:tracePt t="7086" x="3157538" y="3865563"/>
          <p14:tracePt t="7103" x="3186113" y="3865563"/>
          <p14:tracePt t="7121" x="3214688" y="3865563"/>
          <p14:tracePt t="7137" x="3251200" y="3865563"/>
          <p14:tracePt t="7154" x="3336925" y="3865563"/>
          <p14:tracePt t="7171" x="3365500" y="3865563"/>
          <p14:tracePt t="7187" x="3394075" y="3865563"/>
          <p14:tracePt t="7205" x="3429000" y="3865563"/>
          <p14:tracePt t="7221" x="3457575" y="3865563"/>
          <p14:tracePt t="7239" x="3486150" y="3865563"/>
          <p14:tracePt t="7257" x="3500438" y="3865563"/>
          <p14:tracePt t="7275" x="3508375" y="3865563"/>
          <p14:tracePt t="7293" x="3514725" y="3865563"/>
          <p14:tracePt t="7307" x="3536950" y="3865563"/>
          <p14:tracePt t="7324" x="3565525" y="3871913"/>
          <p14:tracePt t="7341" x="3629025" y="3871913"/>
          <p14:tracePt t="7357" x="3679825" y="3871913"/>
          <p14:tracePt t="7373" x="3743325" y="3871913"/>
          <p14:tracePt t="7391" x="3814763" y="3871913"/>
          <p14:tracePt t="7407" x="3871913" y="3871913"/>
          <p14:tracePt t="7425" x="3914775" y="3871913"/>
          <p14:tracePt t="7443" x="3994150" y="3865563"/>
          <p14:tracePt t="7461" x="4022725" y="3865563"/>
          <p14:tracePt t="7492" x="4029075" y="3865563"/>
          <p14:tracePt t="7509" x="4037013" y="3865563"/>
          <p14:tracePt t="7525" x="4043363" y="3865563"/>
          <p14:tracePt t="7543" x="4051300" y="3865563"/>
          <p14:tracePt t="7560" x="4079875" y="3865563"/>
          <p14:tracePt t="7576" x="4086225" y="3865563"/>
          <p14:tracePt t="7702" x="4079875" y="3865563"/>
          <p14:tracePt t="7718" x="4065588" y="3871913"/>
          <p14:tracePt t="7727" x="4043363" y="3879850"/>
          <p14:tracePt t="7732" x="4022725" y="3894138"/>
          <p14:tracePt t="7746" x="3979863" y="3908425"/>
          <p14:tracePt t="7762" x="3857625" y="3937000"/>
          <p14:tracePt t="7779" x="3736975" y="3971925"/>
          <p14:tracePt t="7796" x="3671888" y="3994150"/>
          <p14:tracePt t="7813" x="3614738" y="4022725"/>
          <p14:tracePt t="7830" x="3543300" y="4029075"/>
          <p14:tracePt t="7847" x="3471863" y="4057650"/>
          <p14:tracePt t="7864" x="3371850" y="4071938"/>
          <p14:tracePt t="7882" x="3243263" y="4071938"/>
          <p14:tracePt t="7899" x="3094038" y="4079875"/>
          <p14:tracePt t="7916" x="2979738" y="4086225"/>
          <p14:tracePt t="7933" x="2865438" y="4094163"/>
          <p14:tracePt t="7948" x="2765425" y="4094163"/>
          <p14:tracePt t="7965" x="2686050" y="4114800"/>
          <p14:tracePt t="7982" x="2551113" y="4122738"/>
          <p14:tracePt t="7999" x="2436813" y="4129088"/>
          <p14:tracePt t="8016" x="2308225" y="4137025"/>
          <p14:tracePt t="8032" x="2214563" y="4137025"/>
          <p14:tracePt t="8050" x="2114550" y="4122738"/>
          <p14:tracePt t="8067" x="1879600" y="4122738"/>
          <p14:tracePt t="8084" x="1771650" y="4122738"/>
          <p14:tracePt t="8100" x="1608138" y="4100513"/>
          <p14:tracePt t="8117" x="1485900" y="4094163"/>
          <p14:tracePt t="8135" x="1357313" y="4071938"/>
          <p14:tracePt t="8151" x="1214438" y="4051300"/>
          <p14:tracePt t="8169" x="1008063" y="4029075"/>
          <p14:tracePt t="8185" x="908050" y="4022725"/>
          <p14:tracePt t="8201" x="785813" y="4014788"/>
          <p14:tracePt t="8219" x="722313" y="4008438"/>
          <p14:tracePt t="8235" x="708025" y="4008438"/>
          <p14:tracePt t="8326" x="714375" y="4008438"/>
          <p14:tracePt t="8333" x="750888" y="4008438"/>
          <p14:tracePt t="8342" x="785813" y="4008438"/>
          <p14:tracePt t="8354" x="822325" y="4008438"/>
          <p14:tracePt t="8371" x="885825" y="4008438"/>
          <p14:tracePt t="8387" x="1122363" y="4008438"/>
          <p14:tracePt t="8405" x="1293813" y="4000500"/>
          <p14:tracePt t="8421" x="1450975" y="4014788"/>
          <p14:tracePt t="8439" x="1636713" y="4029075"/>
          <p14:tracePt t="8455" x="1836738" y="4029075"/>
          <p14:tracePt t="8476" x="2022475" y="4037013"/>
          <p14:tracePt t="8491" x="2128838" y="4037013"/>
          <p14:tracePt t="8507" x="2228850" y="4037013"/>
          <p14:tracePt t="8524" x="2286000" y="4037013"/>
          <p14:tracePt t="8540" x="2328863" y="4037013"/>
          <p14:tracePt t="8558" x="2365375" y="4037013"/>
          <p14:tracePt t="8575" x="2528888" y="4051300"/>
          <p14:tracePt t="8590" x="2657475" y="4057650"/>
          <p14:tracePt t="8607" x="2779713" y="4057650"/>
          <p14:tracePt t="8625" x="2908300" y="4065588"/>
          <p14:tracePt t="8641" x="3036888" y="4065588"/>
          <p14:tracePt t="8658" x="3157538" y="4057650"/>
          <p14:tracePt t="8677" x="3328988" y="4065588"/>
          <p14:tracePt t="8693" x="3465513" y="4086225"/>
          <p14:tracePt t="8709" x="3586163" y="4094163"/>
          <p14:tracePt t="8727" x="3665538" y="4100513"/>
          <p14:tracePt t="8744" x="3722688" y="4100513"/>
          <p14:tracePt t="8761" x="3743325" y="4108450"/>
          <p14:tracePt t="8913" x="3736975" y="4108450"/>
          <p14:tracePt t="8919" x="3722688" y="4108450"/>
          <p14:tracePt t="8930" x="3708400" y="4108450"/>
          <p14:tracePt t="8946" x="3636963" y="4122738"/>
          <p14:tracePt t="8963" x="3543300" y="4129088"/>
          <p14:tracePt t="8979" x="3422650" y="4143375"/>
          <p14:tracePt t="8997" x="3265488" y="4165600"/>
          <p14:tracePt t="9013" x="3200400" y="4179888"/>
          <p14:tracePt t="9029" x="3051175" y="4214813"/>
          <p14:tracePt t="9046" x="2943225" y="4222750"/>
          <p14:tracePt t="9065" x="2843213" y="4237038"/>
          <p14:tracePt t="9083" x="2679700" y="4257675"/>
          <p14:tracePt t="9099" x="2608263" y="4271963"/>
          <p14:tracePt t="9115" x="2500313" y="4279900"/>
          <p14:tracePt t="9132" x="2400300" y="4300538"/>
          <p14:tracePt t="9149" x="2308225" y="4308475"/>
          <p14:tracePt t="9166" x="2171700" y="4308475"/>
          <p14:tracePt t="9183" x="2036763" y="4308475"/>
          <p14:tracePt t="9199" x="1943100" y="4308475"/>
          <p14:tracePt t="9215" x="1836738" y="4308475"/>
          <p14:tracePt t="9232" x="1700213" y="4308475"/>
          <p14:tracePt t="9249" x="1628775" y="4300538"/>
          <p14:tracePt t="9266" x="1550988" y="4294188"/>
          <p14:tracePt t="9285" x="1465263" y="4294188"/>
          <p14:tracePt t="9302" x="1350963" y="4279900"/>
          <p14:tracePt t="9318" x="1279525" y="4279900"/>
          <p14:tracePt t="9334" x="1222375" y="4286250"/>
          <p14:tracePt t="9351" x="1193800" y="4300538"/>
          <p14:tracePt t="9367" x="1171575" y="4300538"/>
          <p14:tracePt t="9385" x="1165225" y="4300538"/>
          <p14:tracePt t="9401" x="1157288" y="4300538"/>
          <p14:tracePt t="9540" x="1193800" y="4300538"/>
          <p14:tracePt t="9546" x="1214438" y="4300538"/>
          <p14:tracePt t="9553" x="1257300" y="4300538"/>
          <p14:tracePt t="9570" x="1308100" y="4300538"/>
          <p14:tracePt t="9587" x="1379538" y="4300538"/>
          <p14:tracePt t="9604" x="1457325" y="4300538"/>
          <p14:tracePt t="9621" x="1571625" y="4322763"/>
          <p14:tracePt t="9638" x="1700213" y="4337050"/>
          <p14:tracePt t="9639" x="1751013" y="4351338"/>
          <p14:tracePt t="9655" x="1857375" y="4351338"/>
          <p14:tracePt t="9671" x="1943100" y="4351338"/>
          <p14:tracePt t="9688" x="2028825" y="4351338"/>
          <p14:tracePt t="9705" x="2085975" y="4351338"/>
          <p14:tracePt t="9723" x="2157413" y="4337050"/>
          <p14:tracePt t="9739" x="2179638" y="4337050"/>
          <p14:tracePt t="9756" x="2251075" y="4329113"/>
          <p14:tracePt t="9774" x="2314575" y="4329113"/>
          <p14:tracePt t="9791" x="2400300" y="4329113"/>
          <p14:tracePt t="9809" x="2528888" y="4337050"/>
          <p14:tracePt t="9825" x="2636838" y="4351338"/>
          <p14:tracePt t="9842" x="2671763" y="4351338"/>
          <p14:tracePt t="9859" x="2865438" y="4357688"/>
          <p14:tracePt t="9875" x="2943225" y="4357688"/>
          <p14:tracePt t="9891" x="3036888" y="4379913"/>
          <p14:tracePt t="9909" x="3114675" y="4386263"/>
          <p14:tracePt t="9926" x="3200400" y="4394200"/>
          <p14:tracePt t="9942" x="3251200" y="4400550"/>
          <p14:tracePt t="9958" x="3308350" y="4394200"/>
          <p14:tracePt t="9976" x="3351213" y="4394200"/>
          <p14:tracePt t="9994" x="3379788" y="4379913"/>
          <p14:tracePt t="10011" x="3400425" y="4379913"/>
          <p14:tracePt t="10028" x="3414713" y="4379913"/>
          <p14:tracePt t="10035" x="3429000" y="4379913"/>
          <p14:tracePt t="10043" x="3443288" y="4379913"/>
          <p14:tracePt t="10061" x="3471863" y="4371975"/>
          <p14:tracePt t="10077" x="3486150" y="4371975"/>
          <p14:tracePt t="10094" x="3500438" y="4371975"/>
          <p14:tracePt t="10111" x="3514725" y="4371975"/>
          <p14:tracePt t="10128" x="3529013" y="4371975"/>
          <p14:tracePt t="10265" x="3522663" y="4371975"/>
          <p14:tracePt t="10272" x="3514725" y="4371975"/>
          <p14:tracePt t="10280" x="3500438" y="4371975"/>
          <p14:tracePt t="10297" x="3471863" y="4371975"/>
          <p14:tracePt t="10314" x="3443288" y="4379913"/>
          <p14:tracePt t="10331" x="3394075" y="4394200"/>
          <p14:tracePt t="10347" x="3351213" y="4408488"/>
          <p14:tracePt t="10365" x="3300413" y="4414838"/>
          <p14:tracePt t="10382" x="3251200" y="4429125"/>
          <p14:tracePt t="10398" x="3179763" y="4437063"/>
          <p14:tracePt t="10415" x="3086100" y="4443413"/>
          <p14:tracePt t="10432" x="3008313" y="4443413"/>
          <p14:tracePt t="10449" x="2908300" y="4443413"/>
          <p14:tracePt t="10467" x="2771775" y="4443413"/>
          <p14:tracePt t="10484" x="2679700" y="4443413"/>
          <p14:tracePt t="10500" x="2579688" y="4443413"/>
          <p14:tracePt t="10517" x="2465388" y="4451350"/>
          <p14:tracePt t="10535" x="2379663" y="4457700"/>
          <p14:tracePt t="10541" x="2336800" y="4457700"/>
          <p14:tracePt t="10551" x="2243138" y="4457700"/>
          <p14:tracePt t="10568" x="2157413" y="4465638"/>
          <p14:tracePt t="10584" x="2079625" y="4465638"/>
          <p14:tracePt t="10601" x="1971675" y="4465638"/>
          <p14:tracePt t="10618" x="1836738" y="4465638"/>
          <p14:tracePt t="10635" x="1693863" y="4471988"/>
          <p14:tracePt t="10653" x="1514475" y="4465638"/>
          <p14:tracePt t="10671" x="1414463" y="4465638"/>
          <p14:tracePt t="10686" x="1371600" y="4465638"/>
          <p14:tracePt t="10703" x="1343025" y="4457700"/>
          <p14:tracePt t="10828" x="1350963" y="4457700"/>
          <p14:tracePt t="10836" x="1379538" y="4457700"/>
          <p14:tracePt t="10844" x="1408113" y="4457700"/>
          <p14:tracePt t="10856" x="1436688" y="4457700"/>
          <p14:tracePt t="10873" x="1514475" y="4457700"/>
          <p14:tracePt t="10888" x="1628775" y="4465638"/>
          <p14:tracePt t="10905" x="1714500" y="4465638"/>
          <p14:tracePt t="10922" x="1828800" y="4471988"/>
          <p14:tracePt t="10939" x="1985963" y="4486275"/>
          <p14:tracePt t="10956" x="2122488" y="4522788"/>
          <p14:tracePt t="10973" x="2314575" y="4537075"/>
          <p14:tracePt t="10989" x="2465388" y="4551363"/>
          <p14:tracePt t="11007" x="2600325" y="4572000"/>
          <p14:tracePt t="11023" x="2722563" y="4572000"/>
          <p14:tracePt t="11040" x="2851150" y="4586288"/>
          <p14:tracePt t="11043" x="2928938" y="4586288"/>
          <p14:tracePt t="11057" x="3000375" y="4586288"/>
          <p14:tracePt t="11075" x="3228975" y="4586288"/>
          <p14:tracePt t="11092" x="3308350" y="4586288"/>
          <p14:tracePt t="11110" x="3379788" y="4600575"/>
          <p14:tracePt t="11125" x="3394075" y="4608513"/>
          <p14:tracePt t="11210" x="3386138" y="4608513"/>
          <p14:tracePt t="11217" x="3371850" y="4614863"/>
          <p14:tracePt t="11226" x="3357563" y="4622800"/>
          <p14:tracePt t="11243" x="3308350" y="4629150"/>
          <p14:tracePt t="11260" x="3208338" y="4643438"/>
          <p14:tracePt t="11276" x="3100388" y="4651375"/>
          <p14:tracePt t="11293" x="2871788" y="4657725"/>
          <p14:tracePt t="11312" x="2708275" y="4672013"/>
          <p14:tracePt t="11329" x="2579688" y="4672013"/>
          <p14:tracePt t="11345" x="2457450" y="4672013"/>
          <p14:tracePt t="11361" x="2343150" y="4672013"/>
          <p14:tracePt t="11378" x="2243138" y="4665663"/>
          <p14:tracePt t="11395" x="2093913" y="4665663"/>
          <p14:tracePt t="11412" x="2022475" y="4665663"/>
          <p14:tracePt t="11429" x="1957388" y="4665663"/>
          <p14:tracePt t="11446" x="1900238" y="4665663"/>
          <p14:tracePt t="11463" x="1857375" y="4665663"/>
          <p14:tracePt t="11481" x="1771650" y="4672013"/>
          <p14:tracePt t="11497" x="1736725" y="4672013"/>
          <p14:tracePt t="11513" x="1700213" y="4672013"/>
          <p14:tracePt t="11531" x="1671638" y="4679950"/>
          <p14:tracePt t="11547" x="1657350" y="4686300"/>
          <p14:tracePt t="11607" x="1665288" y="4686300"/>
          <p14:tracePt t="11616" x="1700213" y="4694238"/>
          <p14:tracePt t="11623" x="1757363" y="4694238"/>
          <p14:tracePt t="11631" x="1822450" y="4694238"/>
          <p14:tracePt t="11649" x="2014538" y="4700588"/>
          <p14:tracePt t="11666" x="2193925" y="4722813"/>
          <p14:tracePt t="11683" x="2357438" y="4737100"/>
          <p14:tracePt t="11699" x="2451100" y="4737100"/>
          <p14:tracePt t="11716" x="2700338" y="4737100"/>
          <p14:tracePt t="11734" x="2871788" y="4737100"/>
          <p14:tracePt t="11751" x="2986088" y="4751388"/>
          <p14:tracePt t="11768" x="3028950" y="4751388"/>
          <p14:tracePt t="11785" x="3043238" y="4751388"/>
          <p14:tracePt t="12123" x="3051175" y="4751388"/>
          <p14:tracePt t="12287" x="3051175" y="4757738"/>
          <p14:tracePt t="12303" x="3051175" y="4765675"/>
          <p14:tracePt t="12318" x="3051175" y="4772025"/>
          <p14:tracePt t="12327" x="3051175" y="4779963"/>
          <p14:tracePt t="12346" x="3043238" y="4786313"/>
          <p14:tracePt t="12514" x="3043238" y="4794250"/>
          <p14:tracePt t="12530" x="3036888" y="4794250"/>
          <p14:tracePt t="12555" x="3036888" y="4800600"/>
          <p14:tracePt t="12561" x="3028950" y="4800600"/>
          <p14:tracePt t="12638" x="3028950" y="4808538"/>
          <p14:tracePt t="12648" x="3014663" y="4814888"/>
          <p14:tracePt t="12670" x="3008313" y="4822825"/>
          <p14:tracePt t="12686" x="2994025" y="4822825"/>
          <p14:tracePt t="12695" x="2986088" y="4822825"/>
          <p14:tracePt t="12703" x="2965450" y="4829175"/>
          <p14:tracePt t="12713" x="2951163" y="4829175"/>
          <p14:tracePt t="12730" x="2914650" y="4829175"/>
          <p14:tracePt t="12747" x="2857500" y="4837113"/>
          <p14:tracePt t="12763" x="2814638" y="4837113"/>
          <p14:tracePt t="12781" x="2765425" y="4843463"/>
          <p14:tracePt t="12798" x="2728913" y="4851400"/>
          <p14:tracePt t="12817" x="2622550" y="4872038"/>
          <p14:tracePt t="12833" x="2579688" y="4886325"/>
          <p14:tracePt t="12849" x="2536825" y="4886325"/>
          <p14:tracePt t="12865" x="2451100" y="4900613"/>
          <p14:tracePt t="12882" x="2393950" y="4922838"/>
          <p14:tracePt t="12899" x="2322513" y="4937125"/>
          <p14:tracePt t="12915" x="2243138" y="4951413"/>
          <p14:tracePt t="12934" x="2171700" y="4957763"/>
          <p14:tracePt t="12950" x="2136775" y="4965700"/>
          <p14:tracePt t="12967" x="2122488" y="4965700"/>
          <p14:tracePt t="12983" x="2108200" y="4972050"/>
          <p14:tracePt t="13000" x="2071688" y="4972050"/>
          <p14:tracePt t="13019" x="2051050" y="4972050"/>
          <p14:tracePt t="13034" x="2000250" y="4972050"/>
          <p14:tracePt t="13037" x="1979613" y="4972050"/>
          <p14:tracePt t="13051" x="1936750" y="4972050"/>
          <p14:tracePt t="13067" x="1885950" y="4972050"/>
          <p14:tracePt t="13085" x="1851025" y="4972050"/>
          <p14:tracePt t="13101" x="1828800" y="4965700"/>
          <p14:tracePt t="13121" x="1808163" y="4957763"/>
          <p14:tracePt t="13136" x="1800225" y="4957763"/>
          <p14:tracePt t="13256" x="1800225" y="4951413"/>
          <p14:tracePt t="13272" x="1800225" y="4937125"/>
          <p14:tracePt t="13287" x="1800225" y="4929188"/>
          <p14:tracePt t="13301" x="1800225" y="4922838"/>
          <p14:tracePt t="13327" x="1785938" y="4922838"/>
          <p14:tracePt t="13336" x="1779588" y="4929188"/>
          <p14:tracePt t="13343" x="1771650" y="4951413"/>
          <p14:tracePt t="13354" x="1757363" y="4979988"/>
          <p14:tracePt t="13371" x="1743075" y="5014913"/>
          <p14:tracePt t="13389" x="1722438" y="5029200"/>
          <p14:tracePt t="13406" x="1722438" y="5037138"/>
          <p14:tracePt t="13663" x="1714500" y="5037138"/>
          <p14:tracePt t="13670" x="1714500" y="5043488"/>
          <p14:tracePt t="13679" x="1708150" y="5043488"/>
          <p14:tracePt t="13693" x="1693863" y="5051425"/>
          <p14:tracePt t="13710" x="1685925" y="5051425"/>
          <p14:tracePt t="13727" x="1665288" y="5051425"/>
          <p14:tracePt t="13744" x="1636713" y="5051425"/>
          <p14:tracePt t="13760" x="1600200" y="5037138"/>
          <p14:tracePt t="13777" x="1579563" y="5022850"/>
          <p14:tracePt t="13796" x="1514475" y="5014913"/>
          <p14:tracePt t="13813" x="1471613" y="5008563"/>
          <p14:tracePt t="13829" x="1443038" y="5000625"/>
          <p14:tracePt t="13846" x="1428750" y="4994275"/>
          <p14:tracePt t="13862" x="1400175" y="4972050"/>
          <p14:tracePt t="13865" x="1393825" y="4972050"/>
          <p14:tracePt t="13878" x="1379538" y="4951413"/>
          <p14:tracePt t="13897" x="1371600" y="4943475"/>
          <p14:tracePt t="13913" x="1365250" y="4929188"/>
          <p14:tracePt t="13929" x="1357313" y="4922838"/>
          <p14:tracePt t="13946" x="1343025" y="4914900"/>
          <p14:tracePt t="13963" x="1336675" y="4908550"/>
          <p14:tracePt t="13983" x="1328738" y="4908550"/>
          <p14:tracePt t="14055" x="1322388" y="4900613"/>
          <p14:tracePt t="14062" x="1322388" y="4894263"/>
          <p14:tracePt t="14071" x="1314450" y="4894263"/>
          <p14:tracePt t="14083" x="1300163" y="4886325"/>
          <p14:tracePt t="14100" x="1285875" y="4886325"/>
          <p14:tracePt t="14116" x="1271588" y="4886325"/>
          <p14:tracePt t="14133" x="1257300" y="4886325"/>
          <p14:tracePt t="14180" x="1257300" y="4894263"/>
          <p14:tracePt t="14264" x="1257300" y="4908550"/>
          <p14:tracePt t="14272" x="1257300" y="4922838"/>
          <p14:tracePt t="14279" x="1257300" y="4943475"/>
          <p14:tracePt t="14288" x="1257300" y="4957763"/>
          <p14:tracePt t="14301" x="1257300" y="4994275"/>
          <p14:tracePt t="14318" x="1257300" y="5000625"/>
          <p14:tracePt t="14335" x="1265238" y="5008563"/>
          <p14:tracePt t="14352" x="1265238" y="5014913"/>
          <p14:tracePt t="14370" x="1271588" y="5014913"/>
          <p14:tracePt t="14387" x="1271588" y="5022850"/>
          <p14:tracePt t="14403" x="1279525" y="5022850"/>
          <p14:tracePt t="14422" x="1285875" y="5029200"/>
          <p14:tracePt t="14437" x="1300163" y="5051425"/>
          <p14:tracePt t="14453" x="1336675" y="5086350"/>
          <p14:tracePt t="14472" x="1379538" y="5129213"/>
          <p14:tracePt t="14489" x="1471613" y="5143500"/>
          <p14:tracePt t="14505" x="1508125" y="5151438"/>
          <p14:tracePt t="14520" x="1543050" y="5151438"/>
          <p14:tracePt t="14538" x="1557338" y="5151438"/>
          <p14:tracePt t="14622" x="1557338" y="5143500"/>
          <p14:tracePt t="14631" x="1550988" y="5137150"/>
          <p14:tracePt t="14639" x="1543050" y="5129213"/>
          <p14:tracePt t="14656" x="1493838" y="5114925"/>
          <p14:tracePt t="14673" x="1414463" y="5086350"/>
          <p14:tracePt t="14690" x="1336675" y="5065713"/>
          <p14:tracePt t="14707" x="1243013" y="5043488"/>
          <p14:tracePt t="14723" x="1179513" y="4979988"/>
          <p14:tracePt t="14741" x="1143000" y="4908550"/>
          <p14:tracePt t="14758" x="1114425" y="4765675"/>
          <p14:tracePt t="14775" x="1085850" y="4565650"/>
          <p14:tracePt t="14792" x="1050925" y="4394200"/>
          <p14:tracePt t="14808" x="1000125" y="4229100"/>
          <p14:tracePt t="14810" x="979488" y="4179888"/>
          <p14:tracePt t="14825" x="908050" y="4071938"/>
          <p14:tracePt t="14842" x="871538" y="3971925"/>
          <p14:tracePt t="14859" x="850900" y="3914775"/>
          <p14:tracePt t="14877" x="842963" y="3857625"/>
          <p14:tracePt t="14892" x="828675" y="3822700"/>
          <p14:tracePt t="14895" x="828675" y="3814763"/>
          <p14:tracePt t="14912" x="822325" y="3808413"/>
          <p14:tracePt t="14928" x="822325" y="3800475"/>
          <p14:tracePt t="15069" x="822325" y="3814763"/>
          <p14:tracePt t="15076" x="822325" y="3836988"/>
          <p14:tracePt t="15085" x="822325" y="3865563"/>
          <p14:tracePt t="15095" x="822325" y="3894138"/>
          <p14:tracePt t="15112" x="822325" y="4000500"/>
          <p14:tracePt t="15129" x="822325" y="4029075"/>
          <p14:tracePt t="15146" x="822325" y="4043363"/>
          <p14:tracePt t="15163" x="822325" y="4057650"/>
          <p14:tracePt t="15183" x="828675" y="4086225"/>
          <p14:tracePt t="15198" x="836613" y="4108450"/>
          <p14:tracePt t="15215" x="836613" y="4137025"/>
          <p14:tracePt t="15231" x="836613" y="4165600"/>
          <p14:tracePt t="15247" x="836613" y="4208463"/>
          <p14:tracePt t="15264" x="836613" y="4251325"/>
          <p14:tracePt t="15281" x="842963" y="4294188"/>
          <p14:tracePt t="15298" x="850900" y="4314825"/>
          <p14:tracePt t="15315" x="850900" y="4343400"/>
          <p14:tracePt t="15333" x="850900" y="4365625"/>
          <p14:tracePt t="15350" x="850900" y="4400550"/>
          <p14:tracePt t="15367" x="850900" y="4422775"/>
          <p14:tracePt t="15384" x="850900" y="4443413"/>
          <p14:tracePt t="15401" x="850900" y="4471988"/>
          <p14:tracePt t="15403" x="850900" y="4479925"/>
          <p14:tracePt t="15418" x="850900" y="4494213"/>
          <p14:tracePt t="15435" x="850900" y="4537075"/>
          <p14:tracePt t="15451" x="850900" y="4572000"/>
          <p14:tracePt t="15469" x="850900" y="4600575"/>
          <p14:tracePt t="15483" x="850900" y="4622800"/>
          <p14:tracePt t="15501" x="857250" y="4651375"/>
          <p14:tracePt t="15517" x="857250" y="4665663"/>
          <p14:tracePt t="15535" x="857250" y="4700588"/>
          <p14:tracePt t="15552" x="857250" y="4729163"/>
          <p14:tracePt t="15568" x="857250" y="4757738"/>
          <p14:tracePt t="15585" x="857250" y="4800600"/>
          <p14:tracePt t="15602" x="857250" y="4851400"/>
          <p14:tracePt t="15619" x="857250" y="4886325"/>
          <p14:tracePt t="15637" x="857250" y="4943475"/>
          <p14:tracePt t="15653" x="865188" y="4972050"/>
          <p14:tracePt t="15669" x="871538" y="4994275"/>
          <p14:tracePt t="15687" x="885825" y="5029200"/>
          <p14:tracePt t="15703" x="893763" y="5043488"/>
          <p14:tracePt t="15720" x="900113" y="5065713"/>
          <p14:tracePt t="15737" x="908050" y="5080000"/>
          <p14:tracePt t="15754" x="908050" y="5100638"/>
          <p14:tracePt t="15771" x="908050" y="5108575"/>
          <p14:tracePt t="15789" x="908050" y="5114925"/>
          <p14:tracePt t="15805" x="914400" y="5122863"/>
          <p14:tracePt t="15821" x="914400" y="5129213"/>
          <p14:tracePt t="15838" x="914400" y="5143500"/>
          <p14:tracePt t="15855" x="957263" y="5157788"/>
          <p14:tracePt t="15872" x="979488" y="5157788"/>
          <p14:tracePt t="15889" x="1000125" y="5157788"/>
          <p14:tracePt t="15906" x="1042988" y="5157788"/>
          <p14:tracePt t="15924" x="1085850" y="5157788"/>
          <p14:tracePt t="15940" x="1150938" y="5157788"/>
          <p14:tracePt t="15957" x="1222375" y="5157788"/>
          <p14:tracePt t="15973" x="1293813" y="5157788"/>
          <p14:tracePt t="15991" x="1408113" y="5157788"/>
          <p14:tracePt t="16009" x="1500188" y="5157788"/>
          <p14:tracePt t="16026" x="1543050" y="5157788"/>
          <p14:tracePt t="16041" x="1593850" y="5157788"/>
          <p14:tracePt t="16042" x="1608138" y="5143500"/>
          <p14:tracePt t="16060" x="1622425" y="5137150"/>
          <p14:tracePt t="16077" x="1651000" y="5137150"/>
          <p14:tracePt t="16093" x="1657350" y="5137150"/>
          <p14:tracePt t="16110" x="1671638" y="5129213"/>
          <p14:tracePt t="16126" x="1700213" y="5129213"/>
          <p14:tracePt t="16145" x="1793875" y="5129213"/>
          <p14:tracePt t="16162" x="1857375" y="5114925"/>
          <p14:tracePt t="16178" x="1943100" y="5094288"/>
          <p14:tracePt t="16195" x="1993900" y="5086350"/>
          <p14:tracePt t="16211" x="2051050" y="5086350"/>
          <p14:tracePt t="16228" x="2093913" y="5086350"/>
          <p14:tracePt t="16244" x="2136775" y="5086350"/>
          <p14:tracePt t="16261" x="2171700" y="5080000"/>
          <p14:tracePt t="16278" x="2228850" y="5072063"/>
          <p14:tracePt t="16295" x="2243138" y="5072063"/>
          <p14:tracePt t="16311" x="2265363" y="5072063"/>
          <p14:tracePt t="16329" x="2271713" y="5072063"/>
          <p14:tracePt t="16347" x="2279650" y="5072063"/>
          <p14:tracePt t="16363" x="2286000" y="5072063"/>
          <p14:tracePt t="16379" x="2300288" y="5072063"/>
          <p14:tracePt t="16398" x="2314575" y="5072063"/>
          <p14:tracePt t="16413" x="2336800" y="5072063"/>
          <p14:tracePt t="16430" x="2379663" y="5072063"/>
          <p14:tracePt t="16447" x="2400300" y="5072063"/>
          <p14:tracePt t="16465" x="2428875" y="5080000"/>
          <p14:tracePt t="16482" x="2457450" y="5086350"/>
          <p14:tracePt t="16499" x="2465388" y="5086350"/>
          <p14:tracePt t="16516" x="2471738" y="5086350"/>
          <p14:tracePt t="16533" x="2479675" y="5086350"/>
          <p14:tracePt t="16548" x="2493963" y="5086350"/>
          <p14:tracePt t="16551" x="2508250" y="5086350"/>
          <p14:tracePt t="16565" x="2514600" y="5086350"/>
          <p14:tracePt t="16582" x="2536825" y="5094288"/>
          <p14:tracePt t="16599" x="2557463" y="5094288"/>
          <p14:tracePt t="16616" x="2565400" y="5094288"/>
          <p14:tracePt t="16632" x="2571750" y="5094288"/>
          <p14:tracePt t="16650" x="2571750" y="5100638"/>
          <p14:tracePt t="16667" x="2579688" y="5100638"/>
          <p14:tracePt t="16700" x="2586038" y="5100638"/>
          <p14:tracePt t="16717" x="2608263" y="5108575"/>
          <p14:tracePt t="16734" x="2614613" y="5108575"/>
          <p14:tracePt t="16751" x="2628900" y="5114925"/>
          <p14:tracePt t="16768" x="2657475" y="5114925"/>
          <p14:tracePt t="16785" x="2686050" y="5114925"/>
          <p14:tracePt t="16802" x="2708275" y="5114925"/>
          <p14:tracePt t="16820" x="2736850" y="5114925"/>
          <p14:tracePt t="16838" x="2757488" y="5114925"/>
          <p14:tracePt t="16855" x="2794000" y="5129213"/>
          <p14:tracePt t="16869" x="2800350" y="5129213"/>
          <p14:tracePt t="16886" x="2836863" y="5137150"/>
          <p14:tracePt t="16905" x="2865438" y="5137150"/>
          <p14:tracePt t="16922" x="2871788" y="5137150"/>
          <p14:tracePt t="16939" x="2900363" y="5137150"/>
          <p14:tracePt t="16954" x="2914650" y="5137150"/>
          <p14:tracePt t="16971" x="2943225" y="5137150"/>
          <p14:tracePt t="16987" x="2957513" y="5137150"/>
          <p14:tracePt t="17005" x="2979738" y="5143500"/>
          <p14:tracePt t="17021" x="2994025" y="5143500"/>
          <p14:tracePt t="17055" x="3008313" y="5143500"/>
          <p14:tracePt t="17072" x="3022600" y="5151438"/>
          <p14:tracePt t="17089" x="3028950" y="5151438"/>
          <p14:tracePt t="17106" x="3043238" y="5151438"/>
          <p14:tracePt t="17154" x="3051175" y="5151438"/>
          <p14:tracePt t="17498" x="3057525" y="5151438"/>
          <p14:tracePt t="17514" x="3065463" y="5151438"/>
          <p14:tracePt t="17684" x="3071813" y="5151438"/>
          <p14:tracePt t="17942" x="3079750" y="5151438"/>
          <p14:tracePt t="17958" x="3086100" y="5151438"/>
          <p14:tracePt t="17966" x="3094038" y="5157788"/>
          <p14:tracePt t="18060" x="3100388" y="5157788"/>
          <p14:tracePt t="18391" x="3086100" y="5157788"/>
          <p14:tracePt t="32312" x="3086100" y="5143500"/>
          <p14:tracePt t="32321" x="3086100" y="5129213"/>
          <p14:tracePt t="32329" x="3086100" y="5100638"/>
          <p14:tracePt t="32346" x="3086100" y="5072063"/>
          <p14:tracePt t="32363" x="3100388" y="5051425"/>
          <p14:tracePt t="32379" x="3122613" y="5043488"/>
          <p14:tracePt t="32380" x="3143250" y="5029200"/>
          <p14:tracePt t="32396" x="3200400" y="4951413"/>
          <p14:tracePt t="32413" x="3251200" y="4837113"/>
          <p14:tracePt t="32430" x="3294063" y="4743450"/>
          <p14:tracePt t="32447" x="3328988" y="4651375"/>
          <p14:tracePt t="32464" x="3351213" y="4551363"/>
          <p14:tracePt t="32481" x="3357563" y="4486275"/>
          <p14:tracePt t="32483" x="3357563" y="4465638"/>
          <p14:tracePt t="32498" x="3357563" y="4451350"/>
          <p14:tracePt t="32515" x="3357563" y="4443413"/>
          <p14:tracePt t="32617" x="3371850" y="4443413"/>
          <p14:tracePt t="32720" x="3365500" y="4465638"/>
          <p14:tracePt t="32726" x="3343275" y="4494213"/>
          <p14:tracePt t="32735" x="3336925" y="4514850"/>
          <p14:tracePt t="32753" x="3336925" y="4529138"/>
          <p14:tracePt t="32775" x="3343275" y="4529138"/>
          <p14:tracePt t="32804" x="3336925" y="4529138"/>
          <p14:tracePt t="32813" x="3308350" y="4514850"/>
          <p14:tracePt t="32823" x="3251200" y="4494213"/>
          <p14:tracePt t="32836" x="3100388" y="4443413"/>
          <p14:tracePt t="32853" x="2871788" y="4422775"/>
          <p14:tracePt t="32869" x="2643188" y="4386263"/>
          <p14:tracePt t="32887" x="2379663" y="4343400"/>
          <p14:tracePt t="32904" x="2208213" y="4271963"/>
          <p14:tracePt t="32905" x="2143125" y="4257675"/>
          <p14:tracePt t="32921" x="2036763" y="4200525"/>
          <p14:tracePt t="32937" x="1900238" y="4094163"/>
          <p14:tracePt t="32955" x="1765300" y="4022725"/>
          <p14:tracePt t="32971" x="1543050" y="3900488"/>
          <p14:tracePt t="32987" x="1371600" y="3822700"/>
          <p14:tracePt t="33005" x="1185863" y="3743325"/>
          <p14:tracePt t="33021" x="1028700" y="3694113"/>
          <p14:tracePt t="33038" x="922338" y="3657600"/>
          <p14:tracePt t="33056" x="908050" y="3651250"/>
          <p14:tracePt t="33156" x="908050" y="3643313"/>
          <p14:tracePt t="33164" x="908050" y="3636963"/>
          <p14:tracePt t="33173" x="900113" y="3622675"/>
          <p14:tracePt t="33191" x="900113" y="3579813"/>
          <p14:tracePt t="33209" x="893763" y="3522663"/>
          <p14:tracePt t="33224" x="879475" y="3500438"/>
          <p14:tracePt t="33241" x="865188" y="3500438"/>
          <p14:tracePt t="33275" x="857250" y="3500438"/>
          <p14:tracePt t="33292" x="850900" y="3500438"/>
          <p14:tracePt t="33393" x="842963" y="3514725"/>
          <p14:tracePt t="33399" x="842963" y="3529013"/>
          <p14:tracePt t="33412" x="842963" y="3551238"/>
          <p14:tracePt t="33428" x="850900" y="3594100"/>
          <p14:tracePt t="33445" x="865188" y="3708400"/>
          <p14:tracePt t="33461" x="879475" y="3743325"/>
          <p14:tracePt t="33479" x="893763" y="3794125"/>
          <p14:tracePt t="33495" x="893763" y="3865563"/>
          <p14:tracePt t="33511" x="900113" y="3894138"/>
          <p14:tracePt t="33528" x="950913" y="4114800"/>
          <p14:tracePt t="33545" x="979488" y="4179888"/>
          <p14:tracePt t="33562" x="1014413" y="4243388"/>
          <p14:tracePt t="33579" x="1028700" y="4314825"/>
          <p14:tracePt t="33596" x="1065213" y="4394200"/>
          <p14:tracePt t="33613" x="1108075" y="4457700"/>
          <p14:tracePt t="33631" x="1157288" y="4586288"/>
          <p14:tracePt t="33647" x="1193800" y="4657725"/>
          <p14:tracePt t="33663" x="1222375" y="4708525"/>
          <p14:tracePt t="33681" x="1250950" y="4765675"/>
          <p14:tracePt t="33698" x="1271588" y="4814888"/>
          <p14:tracePt t="33715" x="1300163" y="4857750"/>
          <p14:tracePt t="33731" x="1300163" y="4900613"/>
          <p14:tracePt t="33733" x="1314450" y="4922838"/>
          <p14:tracePt t="33749" x="1343025" y="4957763"/>
          <p14:tracePt t="33765" x="1371600" y="4979988"/>
          <p14:tracePt t="33782" x="1443038" y="5014913"/>
          <p14:tracePt t="33799" x="1500188" y="5051425"/>
          <p14:tracePt t="33816" x="1536700" y="5080000"/>
          <p14:tracePt t="33833" x="1593850" y="5086350"/>
          <p14:tracePt t="33849" x="1708150" y="5122863"/>
          <p14:tracePt t="33868" x="1793875" y="5151438"/>
          <p14:tracePt t="33884" x="1857375" y="5157788"/>
          <p14:tracePt t="33900" x="1957388" y="5165725"/>
          <p14:tracePt t="33918" x="2036763" y="5165725"/>
          <p14:tracePt t="33934" x="2122488" y="5165725"/>
          <p14:tracePt t="33951" x="2193925" y="5165725"/>
          <p14:tracePt t="33968" x="2214563" y="5165725"/>
          <p14:tracePt t="33985" x="2251075" y="5165725"/>
          <p14:tracePt t="34001" x="2265363" y="5180013"/>
          <p14:tracePt t="34019" x="2308225" y="5186363"/>
          <p14:tracePt t="34038" x="2371725" y="5186363"/>
          <p14:tracePt t="34045" x="2400300" y="5186363"/>
          <p14:tracePt t="34054" x="2422525" y="5186363"/>
          <p14:tracePt t="34071" x="2443163" y="5186363"/>
          <p14:tracePt t="34089" x="2465388" y="5186363"/>
          <p14:tracePt t="34107" x="2500313" y="5186363"/>
          <p14:tracePt t="34120" x="2522538" y="5186363"/>
          <p14:tracePt t="34137" x="2571750" y="5180013"/>
          <p14:tracePt t="34154" x="2593975" y="5180013"/>
          <p14:tracePt t="34170" x="2608263" y="5172075"/>
          <p14:tracePt t="34187" x="2622550" y="5172075"/>
          <p14:tracePt t="34226" x="2628900" y="5172075"/>
          <p14:tracePt t="34243" x="2636838" y="5172075"/>
          <p14:tracePt t="34256" x="2643188" y="5172075"/>
          <p14:tracePt t="34272" x="2671763" y="5172075"/>
          <p14:tracePt t="34289" x="2679700" y="5165725"/>
          <p14:tracePt t="34305" x="2700338" y="5165725"/>
          <p14:tracePt t="34323" x="2708275" y="5157788"/>
          <p14:tracePt t="34340" x="2714625" y="5157788"/>
          <p14:tracePt t="34356" x="2736850" y="5151438"/>
          <p14:tracePt t="34374" x="2757488" y="5151438"/>
          <p14:tracePt t="34391" x="2779713" y="5151438"/>
          <p14:tracePt t="34408" x="2794000" y="5151438"/>
          <p14:tracePt t="35117" x="2786063" y="5151438"/>
          <p14:tracePt t="35156" x="2786063" y="5157788"/>
          <p14:tracePt t="35181" x="2779713" y="5157788"/>
          <p14:tracePt t="35194" x="2771775" y="5165725"/>
          <p14:tracePt t="35219" x="2771775" y="5172075"/>
          <p14:tracePt t="35229" x="2765425" y="5172075"/>
          <p14:tracePt t="35493" x="2757488" y="5172075"/>
          <p14:tracePt t="35706" x="2757488" y="5180013"/>
          <p14:tracePt t="35750" x="2751138" y="5180013"/>
          <p14:tracePt t="35827" x="2743200" y="5180013"/>
          <p14:tracePt t="35915" x="2736850" y="5180013"/>
          <p14:tracePt t="35938" x="2736850" y="5186363"/>
          <p14:tracePt t="35944" x="2728913" y="5186363"/>
          <p14:tracePt t="35960" x="2728913" y="5194300"/>
          <p14:tracePt t="35976" x="2722563" y="5194300"/>
          <p14:tracePt t="35984" x="2714625" y="5200650"/>
          <p14:tracePt t="35995" x="2714625" y="5208588"/>
          <p14:tracePt t="36012" x="2714625" y="5214938"/>
          <p14:tracePt t="36040" x="2708275" y="5222875"/>
          <p14:tracePt t="36070" x="2708275" y="5229225"/>
          <p14:tracePt t="36170" x="2708275" y="5237163"/>
          <p14:tracePt t="36829" x="2708275" y="5243513"/>
          <p14:tracePt t="36837" x="2708275" y="5251450"/>
          <p14:tracePt t="36844" x="2708275" y="5257800"/>
          <p14:tracePt t="36858" x="2708275" y="5272088"/>
          <p14:tracePt t="36876" x="2714625" y="5300663"/>
          <p14:tracePt t="36892" x="2714625" y="5308600"/>
          <p14:tracePt t="36908" x="2714625" y="5322888"/>
          <p14:tracePt t="36925" x="2714625" y="5329238"/>
          <p14:tracePt t="36958" x="2714625" y="5337175"/>
          <p14:tracePt t="37007" x="2714625" y="5343525"/>
          <p14:tracePt t="37015" x="2714625" y="5351463"/>
          <p14:tracePt t="37026" x="2714625" y="5357813"/>
          <p14:tracePt t="37043" x="2722563" y="5372100"/>
          <p14:tracePt t="37047" x="2728913" y="5386388"/>
          <p14:tracePt t="37060" x="2743200" y="5400675"/>
          <p14:tracePt t="37077" x="2751138" y="5451475"/>
          <p14:tracePt t="37094" x="2751138" y="5472113"/>
          <p14:tracePt t="37111" x="2757488" y="5486400"/>
          <p14:tracePt t="37127" x="2765425" y="5500688"/>
          <p14:tracePt t="37144" x="2771775" y="5500688"/>
          <p14:tracePt t="37161" x="2771775" y="5508625"/>
          <p14:tracePt t="37235" x="2779713" y="5508625"/>
          <p14:tracePt t="37251" x="2779713" y="5514975"/>
          <p14:tracePt t="37727" x="2779713" y="5522913"/>
          <p14:tracePt t="37742" x="2779713" y="5529263"/>
          <p14:tracePt t="37780" x="2779713" y="5537200"/>
          <p14:tracePt t="37812" x="2779713" y="5543550"/>
          <p14:tracePt t="37829" x="2779713" y="5551488"/>
          <p14:tracePt t="37835" x="2779713" y="5557838"/>
          <p14:tracePt t="37851" x="2779713" y="5565775"/>
          <p14:tracePt t="37858" x="2771775" y="5572125"/>
          <p14:tracePt t="37872" x="2771775" y="5580063"/>
          <p14:tracePt t="37888" x="2779713" y="5586413"/>
          <p14:tracePt t="39455" x="0" y="0"/>
        </p14:tracePtLst>
      </p14:laserTraceLst>
    </p:ext>
  </p:extLs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제목 1"/>
          <p:cNvSpPr>
            <a:spLocks noGrp="1"/>
          </p:cNvSpPr>
          <p:nvPr>
            <p:ph type="title" idx="4294967295"/>
          </p:nvPr>
        </p:nvSpPr>
        <p:spPr>
          <a:xfrm>
            <a:off x="476545" y="368660"/>
            <a:ext cx="8289630" cy="765086"/>
          </a:xfrm>
        </p:spPr>
        <p:txBody>
          <a:bodyPr>
            <a:normAutofit/>
          </a:bodyPr>
          <a:lstStyle/>
          <a:p>
            <a:r>
              <a:rPr lang="ko-KR" altLang="en-US" dirty="0" smtClean="0">
                <a:solidFill>
                  <a:srgbClr val="0000FF"/>
                </a:solidFill>
              </a:rPr>
              <a:t>클래스 </a:t>
            </a:r>
            <a:r>
              <a:rPr lang="en-US" altLang="ko-KR" dirty="0" smtClean="0">
                <a:solidFill>
                  <a:srgbClr val="0000FF"/>
                </a:solidFill>
              </a:rPr>
              <a:t>Date, __</a:t>
            </a:r>
            <a:r>
              <a:rPr lang="en-US" altLang="ko-KR" dirty="0" err="1" smtClean="0">
                <a:solidFill>
                  <a:srgbClr val="0000FF"/>
                </a:solidFill>
              </a:rPr>
              <a:t>gt</a:t>
            </a:r>
            <a:r>
              <a:rPr lang="en-US" altLang="ko-KR" dirty="0" smtClean="0">
                <a:solidFill>
                  <a:srgbClr val="0000FF"/>
                </a:solidFill>
              </a:rPr>
              <a:t>__() </a:t>
            </a:r>
            <a:endParaRPr lang="ko-KR" altLang="en-US" sz="3600" dirty="0" smtClean="0">
              <a:solidFill>
                <a:srgbClr val="0000FF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476545" y="1314450"/>
            <a:ext cx="8153400" cy="4781550"/>
          </a:xfrm>
        </p:spPr>
        <p:txBody>
          <a:bodyPr>
            <a:normAutofit/>
          </a:bodyPr>
          <a:lstStyle/>
          <a:p>
            <a:pPr>
              <a:defRPr/>
            </a:pPr>
            <a:endParaRPr lang="en-US" altLang="ko-KR" sz="2400" dirty="0">
              <a:solidFill>
                <a:schemeClr val="tx2"/>
              </a:solidFill>
            </a:endParaRPr>
          </a:p>
          <a:p>
            <a:pPr>
              <a:defRPr/>
            </a:pPr>
            <a:endParaRPr lang="ko-KR" altLang="en-US" sz="2400" dirty="0">
              <a:solidFill>
                <a:schemeClr val="tx2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6645" y="1558678"/>
            <a:ext cx="5629275" cy="447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05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4042"/>
    </mc:Choice>
    <mc:Fallback xmlns="">
      <p:transition spd="slow" advTm="244042"/>
    </mc:Fallback>
  </mc:AlternateContent>
  <p:timing>
    <p:tnLst>
      <p:par>
        <p:cTn id="1" dur="indefinite" restart="never" nodeType="tmRoot"/>
      </p:par>
    </p:tnLst>
  </p:timing>
  <p:extLst mod="1">
    <p:ext uri="{3A86A75C-4F4B-4683-9AE1-C65F6400EC91}">
      <p14:laserTraceLst xmlns:p14="http://schemas.microsoft.com/office/powerpoint/2010/main">
        <p14:tracePtLst>
          <p14:tracePt t="70842" x="6300788" y="2943225"/>
          <p14:tracePt t="70905" x="6300788" y="2936875"/>
          <p14:tracePt t="70925" x="6300788" y="2928938"/>
          <p14:tracePt t="70928" x="6300788" y="2914650"/>
          <p14:tracePt t="70949" x="6300788" y="2908300"/>
          <p14:tracePt t="70958" x="6300788" y="2894013"/>
          <p14:tracePt t="70974" x="6300788" y="2886075"/>
          <p14:tracePt t="71014" x="6300788" y="2879725"/>
          <p14:tracePt t="71037" x="6300788" y="2871788"/>
          <p14:tracePt t="71079" x="6300788" y="2865438"/>
          <p14:tracePt t="71085" x="6294438" y="2851150"/>
          <p14:tracePt t="71143" x="6286500" y="2851150"/>
          <p14:tracePt t="71147" x="6286500" y="2857500"/>
          <p14:tracePt t="71167" x="6286500" y="2871788"/>
          <p14:tracePt t="71179" x="6272213" y="2922588"/>
          <p14:tracePt t="71194" x="6257925" y="3022600"/>
          <p14:tracePt t="71211" x="6223000" y="3122613"/>
          <p14:tracePt t="71227" x="6165850" y="3294063"/>
          <p14:tracePt t="71244" x="6108700" y="3394075"/>
          <p14:tracePt t="71261" x="6043613" y="3451225"/>
          <p14:tracePt t="71280" x="6000750" y="3494088"/>
          <p14:tracePt t="71298" x="5980113" y="3514725"/>
          <p14:tracePt t="71314" x="5929313" y="3571875"/>
          <p14:tracePt t="71330" x="5900738" y="3608388"/>
          <p14:tracePt t="71347" x="5872163" y="3708400"/>
          <p14:tracePt t="71364" x="5843588" y="3914775"/>
          <p14:tracePt t="71380" x="5829300" y="4022725"/>
          <p14:tracePt t="71398" x="5800725" y="4094163"/>
          <p14:tracePt t="71413" x="5780088" y="4114800"/>
          <p14:tracePt t="71430" x="5743575" y="4137025"/>
          <p14:tracePt t="71450" x="5722938" y="4157663"/>
          <p14:tracePt t="71466" x="5665788" y="4194175"/>
          <p14:tracePt t="71482" x="5608638" y="4243388"/>
          <p14:tracePt t="71498" x="5537200" y="4314825"/>
          <p14:tracePt t="71515" x="5429250" y="4386263"/>
          <p14:tracePt t="71532" x="5351463" y="4437063"/>
          <p14:tracePt t="71549" x="5300663" y="4451350"/>
          <p14:tracePt t="71565" x="5265738" y="4471988"/>
          <p14:tracePt t="71582" x="5251450" y="4494213"/>
          <p14:tracePt t="71600" x="5237163" y="4508500"/>
          <p14:tracePt t="71618" x="5208588" y="4514850"/>
          <p14:tracePt t="71635" x="5157788" y="4537075"/>
          <p14:tracePt t="71651" x="5051425" y="4551363"/>
          <p14:tracePt t="71669" x="5000625" y="4551363"/>
          <p14:tracePt t="71684" x="4943475" y="4565650"/>
          <p14:tracePt t="71686" x="4929188" y="4565650"/>
          <p14:tracePt t="71701" x="4929188" y="4572000"/>
          <p14:tracePt t="71718" x="4922838" y="4572000"/>
          <p14:tracePt t="71773" x="4908550" y="4579938"/>
          <p14:tracePt t="71780" x="4879975" y="4594225"/>
          <p14:tracePt t="71788" x="4872038" y="4614863"/>
          <p14:tracePt t="71802" x="4829175" y="4643438"/>
          <p14:tracePt t="71819" x="4779963" y="4665663"/>
          <p14:tracePt t="71835" x="4751388" y="4672013"/>
          <p14:tracePt t="71853" x="4737100" y="4672013"/>
          <p14:tracePt t="71870" x="4729163" y="4672013"/>
          <p14:tracePt t="71937" x="4708525" y="4672013"/>
          <p14:tracePt t="71945" x="4657725" y="4679950"/>
          <p14:tracePt t="71954" x="4622800" y="4679950"/>
          <p14:tracePt t="71971" x="4543425" y="4686300"/>
          <p14:tracePt t="71988" x="4422775" y="4686300"/>
          <p14:tracePt t="72005" x="4357688" y="4679950"/>
          <p14:tracePt t="72009" x="4329113" y="4679950"/>
          <p14:tracePt t="72022" x="4214813" y="4672013"/>
          <p14:tracePt t="72040" x="4129088" y="4665663"/>
          <p14:tracePt t="72056" x="4022725" y="4672013"/>
          <p14:tracePt t="72073" x="3937000" y="4672013"/>
          <p14:tracePt t="72090" x="3865563" y="4672013"/>
          <p14:tracePt t="72106" x="3843338" y="4679950"/>
          <p14:tracePt t="72123" x="3836988" y="4679950"/>
          <p14:tracePt t="72140" x="3822700" y="4679950"/>
          <p14:tracePt t="72157" x="3800475" y="4672013"/>
          <p14:tracePt t="72174" x="3779838" y="4672013"/>
          <p14:tracePt t="72191" x="3757613" y="4665663"/>
          <p14:tracePt t="72207" x="3743325" y="4665663"/>
          <p14:tracePt t="72224" x="3736975" y="4665663"/>
          <p14:tracePt t="72242" x="3729038" y="4657725"/>
          <p14:tracePt t="72259" x="3700463" y="4651375"/>
          <p14:tracePt t="72275" x="3686175" y="4651375"/>
          <p14:tracePt t="72292" x="3657600" y="4651375"/>
          <p14:tracePt t="72310" x="3600450" y="4651375"/>
          <p14:tracePt t="72311" x="3579813" y="4651375"/>
          <p14:tracePt t="72326" x="3529013" y="4651375"/>
          <p14:tracePt t="72342" x="3465513" y="4637088"/>
          <p14:tracePt t="72359" x="3408363" y="4629150"/>
          <p14:tracePt t="72377" x="3371850" y="4622800"/>
          <p14:tracePt t="72395" x="3343275" y="4622800"/>
          <p14:tracePt t="72412" x="3294063" y="4608513"/>
          <p14:tracePt t="72429" x="3271838" y="4600575"/>
          <p14:tracePt t="72462" x="3257550" y="4600575"/>
          <p14:tracePt t="72478" x="3243263" y="4600575"/>
          <p14:tracePt t="72494" x="3236913" y="4600575"/>
          <p14:tracePt t="72514" x="3228975" y="4600575"/>
          <p14:tracePt t="72535" x="3228975" y="4608513"/>
          <p14:tracePt t="72549" x="3228975" y="4614863"/>
          <p14:tracePt t="72562" x="3222625" y="4651375"/>
          <p14:tracePt t="72582" x="3222625" y="4672013"/>
          <p14:tracePt t="72596" x="3228975" y="4722813"/>
          <p14:tracePt t="72614" x="3243263" y="4829175"/>
          <p14:tracePt t="72630" x="3265488" y="4908550"/>
          <p14:tracePt t="72647" x="3279775" y="4972050"/>
          <p14:tracePt t="72663" x="3294063" y="5051425"/>
          <p14:tracePt t="72681" x="3294063" y="5108575"/>
          <p14:tracePt t="72698" x="3294063" y="5157788"/>
          <p14:tracePt t="72716" x="3314700" y="5243513"/>
          <p14:tracePt t="72733" x="3314700" y="5286375"/>
          <p14:tracePt t="72751" x="3314700" y="5337175"/>
          <p14:tracePt t="72766" x="3314700" y="5357813"/>
          <p14:tracePt t="72782" x="3314700" y="5386388"/>
          <p14:tracePt t="72799" x="3286125" y="5437188"/>
          <p14:tracePt t="72816" x="3265488" y="5457825"/>
          <p14:tracePt t="72832" x="3243263" y="5486400"/>
          <p14:tracePt t="72850" x="3236913" y="5508625"/>
          <p14:tracePt t="72867" x="3236913" y="5514975"/>
          <p14:tracePt t="72884" x="3222625" y="5522913"/>
          <p14:tracePt t="72900" x="3194050" y="5537200"/>
          <p14:tracePt t="72917" x="3165475" y="5537200"/>
          <p14:tracePt t="72934" x="3094038" y="5565775"/>
          <p14:tracePt t="72953" x="3043238" y="5594350"/>
          <p14:tracePt t="72969" x="2994025" y="5614988"/>
          <p14:tracePt t="72985" x="2928938" y="5629275"/>
          <p14:tracePt t="73004" x="2871788" y="5637213"/>
          <p14:tracePt t="73009" x="2857500" y="5643563"/>
          <p14:tracePt t="73019" x="2843213" y="5643563"/>
          <p14:tracePt t="73036" x="2757488" y="5651500"/>
          <p14:tracePt t="73052" x="2700338" y="5665788"/>
          <p14:tracePt t="73069" x="2628900" y="5665788"/>
          <p14:tracePt t="73086" x="2543175" y="5672138"/>
          <p14:tracePt t="73103" x="2414588" y="5665788"/>
          <p14:tracePt t="73120" x="2328863" y="5651500"/>
          <p14:tracePt t="73138" x="2208213" y="5614988"/>
          <p14:tracePt t="73155" x="2151063" y="5586413"/>
          <p14:tracePt t="73171" x="2100263" y="5565775"/>
          <p14:tracePt t="73187" x="2022475" y="5508625"/>
          <p14:tracePt t="73204" x="1965325" y="5486400"/>
          <p14:tracePt t="73221" x="1900238" y="5451475"/>
          <p14:tracePt t="73238" x="1793875" y="5400675"/>
          <p14:tracePt t="73255" x="1728788" y="5351463"/>
          <p14:tracePt t="73272" x="1657350" y="5265738"/>
          <p14:tracePt t="73289" x="1614488" y="5222875"/>
          <p14:tracePt t="73306" x="1585913" y="5137150"/>
          <p14:tracePt t="73323" x="1579563" y="5043488"/>
          <p14:tracePt t="73340" x="1579563" y="4957763"/>
          <p14:tracePt t="73359" x="1579563" y="4843463"/>
          <p14:tracePt t="73375" x="1622425" y="4757738"/>
          <p14:tracePt t="73392" x="1651000" y="4665663"/>
          <p14:tracePt t="73407" x="1679575" y="4614863"/>
          <p14:tracePt t="73424" x="1714500" y="4551363"/>
          <p14:tracePt t="73443" x="1757363" y="4500563"/>
          <p14:tracePt t="73460" x="1808163" y="4451350"/>
          <p14:tracePt t="73475" x="1843088" y="4422775"/>
          <p14:tracePt t="73491" x="1865313" y="4414838"/>
          <p14:tracePt t="73509" x="1914525" y="4394200"/>
          <p14:tracePt t="73525" x="1957388" y="4371975"/>
          <p14:tracePt t="73542" x="1993900" y="4357688"/>
          <p14:tracePt t="73561" x="2028825" y="4343400"/>
          <p14:tracePt t="73577" x="2071688" y="4337050"/>
          <p14:tracePt t="73594" x="2114550" y="4337050"/>
          <p14:tracePt t="73611" x="2143125" y="4337050"/>
          <p14:tracePt t="73627" x="2179638" y="4337050"/>
          <p14:tracePt t="73644" x="2279650" y="4337050"/>
          <p14:tracePt t="73661" x="2371725" y="4337050"/>
          <p14:tracePt t="73678" x="2586038" y="4343400"/>
          <p14:tracePt t="73694" x="2700338" y="4351338"/>
          <p14:tracePt t="73711" x="2765425" y="4365625"/>
          <p14:tracePt t="73729" x="2857500" y="4386263"/>
          <p14:tracePt t="73746" x="2914650" y="4386263"/>
          <p14:tracePt t="73764" x="2965450" y="4422775"/>
          <p14:tracePt t="73781" x="3000375" y="4471988"/>
          <p14:tracePt t="73797" x="3051175" y="4551363"/>
          <p14:tracePt t="73814" x="3100388" y="4600575"/>
          <p14:tracePt t="73831" x="3165475" y="4657725"/>
          <p14:tracePt t="73848" x="3214688" y="4708525"/>
          <p14:tracePt t="73864" x="3251200" y="4786313"/>
          <p14:tracePt t="73881" x="3279775" y="4879975"/>
          <p14:tracePt t="73898" x="3300413" y="5008563"/>
          <p14:tracePt t="73914" x="3308350" y="5129213"/>
          <p14:tracePt t="73931" x="3294063" y="5265738"/>
          <p14:tracePt t="73948" x="3279775" y="5343525"/>
          <p14:tracePt t="73964" x="3265488" y="5429250"/>
          <p14:tracePt t="73982" x="3228975" y="5508625"/>
          <p14:tracePt t="73998" x="3208338" y="5537200"/>
          <p14:tracePt t="74015" x="3200400" y="5565775"/>
          <p14:tracePt t="74032" x="3151188" y="5608638"/>
          <p14:tracePt t="74049" x="3108325" y="5637213"/>
          <p14:tracePt t="74066" x="3051175" y="5672138"/>
          <p14:tracePt t="74085" x="2922588" y="5737225"/>
          <p14:tracePt t="74102" x="2843213" y="5751513"/>
          <p14:tracePt t="74119" x="2800350" y="5751513"/>
          <p14:tracePt t="74134" x="2765425" y="5751513"/>
          <p14:tracePt t="74150" x="2743200" y="5751513"/>
          <p14:tracePt t="74167" x="2714625" y="5743575"/>
          <p14:tracePt t="74184" x="2679700" y="5737225"/>
          <p14:tracePt t="74201" x="2593975" y="5708650"/>
          <p14:tracePt t="74218" x="2528888" y="5686425"/>
          <p14:tracePt t="74235" x="2479675" y="5665788"/>
          <p14:tracePt t="74251" x="2443163" y="5643563"/>
          <p14:tracePt t="74269" x="2408238" y="5600700"/>
          <p14:tracePt t="74286" x="2357438" y="5543550"/>
          <p14:tracePt t="74305" x="2357438" y="5472113"/>
          <p14:tracePt t="74321" x="2343150" y="5408613"/>
          <p14:tracePt t="74338" x="2328863" y="5357813"/>
          <p14:tracePt t="74357" x="2336800" y="5294313"/>
          <p14:tracePt t="74371" x="2343150" y="5257800"/>
          <p14:tracePt t="74388" x="2357438" y="5194300"/>
          <p14:tracePt t="74389" x="2365375" y="5157788"/>
          <p14:tracePt t="74404" x="2379663" y="5100638"/>
          <p14:tracePt t="74422" x="2400300" y="5072063"/>
          <p14:tracePt t="74439" x="2408238" y="5043488"/>
          <p14:tracePt t="74456" x="2428875" y="5000625"/>
          <p14:tracePt t="74473" x="2451100" y="4957763"/>
          <p14:tracePt t="74490" x="2486025" y="4922838"/>
          <p14:tracePt t="74506" x="2493963" y="4894263"/>
          <p14:tracePt t="74523" x="2536825" y="4857750"/>
          <p14:tracePt t="74539" x="2565400" y="4829175"/>
          <p14:tracePt t="74556" x="2600325" y="4800600"/>
          <p14:tracePt t="74573" x="2636838" y="4786313"/>
          <p14:tracePt t="74590" x="2686050" y="4772025"/>
          <p14:tracePt t="74607" x="2743200" y="4751388"/>
          <p14:tracePt t="74625" x="2814638" y="4743450"/>
          <p14:tracePt t="74641" x="2871788" y="4743450"/>
          <p14:tracePt t="74657" x="2928938" y="4743450"/>
          <p14:tracePt t="74675" x="2965450" y="4743450"/>
          <p14:tracePt t="74691" x="3008313" y="4743450"/>
          <p14:tracePt t="74709" x="3057525" y="4737100"/>
          <p14:tracePt t="74726" x="3136900" y="4737100"/>
          <p14:tracePt t="74743" x="3208338" y="4751388"/>
          <p14:tracePt t="74760" x="3271838" y="4757738"/>
          <p14:tracePt t="74777" x="3351213" y="4779963"/>
          <p14:tracePt t="74780" x="3371850" y="4779963"/>
          <p14:tracePt t="74795" x="3422650" y="4794250"/>
          <p14:tracePt t="74811" x="3479800" y="4822825"/>
          <p14:tracePt t="74827" x="3514725" y="4843463"/>
          <p14:tracePt t="74843" x="3543300" y="4872038"/>
          <p14:tracePt t="74860" x="3571875" y="4894263"/>
          <p14:tracePt t="74877" x="3600450" y="4943475"/>
          <p14:tracePt t="74896" x="3643313" y="5014913"/>
          <p14:tracePt t="74912" x="3679825" y="5065713"/>
          <p14:tracePt t="74928" x="3722688" y="5094288"/>
          <p14:tracePt t="74945" x="3736975" y="5114925"/>
          <p14:tracePt t="74962" x="3743325" y="5137150"/>
          <p14:tracePt t="74979" x="3751263" y="5194300"/>
          <p14:tracePt t="74995" x="3757613" y="5243513"/>
          <p14:tracePt t="75001" x="3765550" y="5272088"/>
          <p14:tracePt t="75012" x="3765550" y="5300663"/>
          <p14:tracePt t="75029" x="3771900" y="5400675"/>
          <p14:tracePt t="75046" x="3786188" y="5451475"/>
          <p14:tracePt t="75063" x="3786188" y="5480050"/>
          <p14:tracePt t="75080" x="3786188" y="5494338"/>
          <p14:tracePt t="75097" x="3786188" y="5508625"/>
          <p14:tracePt t="75278" x="3794125" y="5508625"/>
          <p14:tracePt t="75302" x="3800475" y="5508625"/>
          <p14:tracePt t="75311" x="3814763" y="5508625"/>
          <p14:tracePt t="75319" x="3822700" y="5508625"/>
          <p14:tracePt t="75334" x="3886200" y="5514975"/>
          <p14:tracePt t="75350" x="3951288" y="5522913"/>
          <p14:tracePt t="75368" x="4022725" y="5543550"/>
          <p14:tracePt t="75384" x="4094163" y="5551488"/>
          <p14:tracePt t="75401" x="4194175" y="5557838"/>
          <p14:tracePt t="75420" x="4286250" y="5586413"/>
          <p14:tracePt t="75436" x="4365625" y="5594350"/>
          <p14:tracePt t="75452" x="4394200" y="5594350"/>
          <p14:tracePt t="75469" x="4414838" y="5594350"/>
          <p14:tracePt t="75502" x="4422775" y="5586413"/>
          <p14:tracePt t="75520" x="4443413" y="5586413"/>
          <p14:tracePt t="75536" x="4465638" y="5586413"/>
          <p14:tracePt t="75552" x="4471988" y="5580063"/>
          <p14:tracePt t="75570" x="4486275" y="5580063"/>
          <p14:tracePt t="75587" x="4494213" y="5580063"/>
          <p14:tracePt t="75695" x="4500563" y="5580063"/>
          <p14:tracePt t="75703" x="4508500" y="5580063"/>
          <p14:tracePt t="75711" x="4514850" y="5580063"/>
          <p14:tracePt t="75723" x="4529138" y="5580063"/>
          <p14:tracePt t="75741" x="4537075" y="5572125"/>
          <p14:tracePt t="75757" x="4551363" y="5572125"/>
          <p14:tracePt t="75774" x="4586288" y="5572125"/>
          <p14:tracePt t="75792" x="4622800" y="5557838"/>
          <p14:tracePt t="75807" x="4657725" y="5557838"/>
          <p14:tracePt t="75824" x="4694238" y="5557838"/>
          <p14:tracePt t="75841" x="4714875" y="5557838"/>
          <p14:tracePt t="75857" x="4729163" y="5557838"/>
          <p14:tracePt t="76592" x="4722813" y="5557838"/>
          <p14:tracePt t="76599" x="4714875" y="5557838"/>
          <p14:tracePt t="76622" x="4708525" y="5557838"/>
          <p14:tracePt t="77969" x="4708525" y="5551488"/>
          <p14:tracePt t="77985" x="4708525" y="5543550"/>
          <p14:tracePt t="78015" x="4708525" y="5537200"/>
          <p14:tracePt t="78071" x="4708525" y="5529263"/>
          <p14:tracePt t="78130" x="4708525" y="5522913"/>
          <p14:tracePt t="78155" x="4708525" y="5514975"/>
          <p14:tracePt t="78163" x="4708525" y="5508625"/>
          <p14:tracePt t="78177" x="4714875" y="5508625"/>
          <p14:tracePt t="78193" x="4714875" y="5500688"/>
          <p14:tracePt t="78271" x="4714875" y="5494338"/>
          <p14:tracePt t="78295" x="4714875" y="5486400"/>
          <p14:tracePt t="78365" x="4722813" y="5480050"/>
          <p14:tracePt t="79624" x="4714875" y="5480050"/>
          <p14:tracePt t="79647" x="4708525" y="5480050"/>
          <p14:tracePt t="79703" x="4708525" y="5486400"/>
          <p14:tracePt t="79757" x="4708525" y="5494338"/>
          <p14:tracePt t="79844" x="4708525" y="5500688"/>
          <p14:tracePt t="79871" x="4708525" y="5508625"/>
          <p14:tracePt t="79921" x="4708525" y="5514975"/>
          <p14:tracePt t="80161" x="4708525" y="5522913"/>
          <p14:tracePt t="80412" x="4714875" y="5522913"/>
          <p14:tracePt t="80420" x="4722813" y="5522913"/>
          <p14:tracePt t="80444" x="4729163" y="5522913"/>
          <p14:tracePt t="80583" x="4737100" y="5522913"/>
          <p14:tracePt t="80787" x="4737100" y="5529263"/>
          <p14:tracePt t="81318" x="4737100" y="5537200"/>
          <p14:tracePt t="81772" x="4737100" y="5543550"/>
          <p14:tracePt t="81787" x="4737100" y="5551488"/>
          <p14:tracePt t="81829" x="4729163" y="5551488"/>
          <p14:tracePt t="81834" x="4714875" y="5551488"/>
          <p14:tracePt t="81841" x="4708525" y="5551488"/>
          <p14:tracePt t="81855" x="4700588" y="5551488"/>
          <p14:tracePt t="81873" x="4672013" y="5551488"/>
          <p14:tracePt t="81889" x="4657725" y="5543550"/>
          <p14:tracePt t="81907" x="4637088" y="5543550"/>
          <p14:tracePt t="81924" x="4600575" y="5543550"/>
          <p14:tracePt t="81942" x="4579938" y="5543550"/>
          <p14:tracePt t="81959" x="4522788" y="5537200"/>
          <p14:tracePt t="81974" x="4486275" y="5522913"/>
          <p14:tracePt t="81990" x="4451350" y="5522913"/>
          <p14:tracePt t="82007" x="4429125" y="5514975"/>
          <p14:tracePt t="82024" x="4414838" y="5514975"/>
          <p14:tracePt t="82041" x="4379913" y="5500688"/>
          <p14:tracePt t="82058" x="4337050" y="5494338"/>
          <p14:tracePt t="82075" x="4286250" y="5480050"/>
          <p14:tracePt t="82092" x="4271963" y="5480050"/>
          <p14:tracePt t="82109" x="4265613" y="5472113"/>
          <p14:tracePt t="82310" x="4265613" y="5465763"/>
          <p14:tracePt t="82318" x="4271963" y="5465763"/>
          <p14:tracePt t="82334" x="4286250" y="5465763"/>
          <p14:tracePt t="82345" x="4294188" y="5451475"/>
          <p14:tracePt t="82362" x="4300538" y="5451475"/>
          <p14:tracePt t="82379" x="4308475" y="5443538"/>
          <p14:tracePt t="82396" x="4329113" y="5443538"/>
          <p14:tracePt t="82413" x="4343400" y="5443538"/>
          <p14:tracePt t="82429" x="4343400" y="5437188"/>
          <p14:tracePt t="82446" x="4351338" y="5437188"/>
          <p14:tracePt t="82463" x="4365625" y="5429250"/>
          <p14:tracePt t="82481" x="4371975" y="5429250"/>
          <p14:tracePt t="82594" x="4371975" y="5422900"/>
          <p14:tracePt t="82611" x="4379913" y="5414963"/>
          <p14:tracePt t="82626" x="4386263" y="5414963"/>
          <p14:tracePt t="82641" x="4394200" y="5414963"/>
          <p14:tracePt t="82671" x="4394200" y="5408613"/>
          <p14:tracePt t="82705" x="4400550" y="5408613"/>
          <p14:tracePt t="82722" x="4400550" y="5400675"/>
          <p14:tracePt t="82726" x="4408488" y="5400675"/>
          <p14:tracePt t="82734" x="4414838" y="5400675"/>
          <p14:tracePt t="82751" x="4443413" y="5400675"/>
          <p14:tracePt t="82767" x="4494213" y="5394325"/>
          <p14:tracePt t="82785" x="4514850" y="5386388"/>
          <p14:tracePt t="82801" x="4551363" y="5380038"/>
          <p14:tracePt t="82818" x="4557713" y="5380038"/>
          <p14:tracePt t="82895" x="4557713" y="5372100"/>
          <p14:tracePt t="82928" x="4557713" y="5365750"/>
          <p14:tracePt t="82961" x="4557713" y="5357813"/>
          <p14:tracePt t="83162" x="4557713" y="5351463"/>
          <p14:tracePt t="83279" x="4557713" y="5343525"/>
          <p14:tracePt t="83308" x="4551363" y="5337175"/>
          <p14:tracePt t="83325" x="4551363" y="5329238"/>
          <p14:tracePt t="83332" x="4543425" y="5329238"/>
          <p14:tracePt t="83349" x="4537075" y="5329238"/>
          <p14:tracePt t="83358" x="4537075" y="5322888"/>
          <p14:tracePt t="83375" x="4529138" y="5322888"/>
          <p14:tracePt t="83393" x="4522788" y="5314950"/>
          <p14:tracePt t="83410" x="4514850" y="5294313"/>
          <p14:tracePt t="83426" x="4508500" y="5286375"/>
          <p14:tracePt t="83443" x="4486275" y="5272088"/>
          <p14:tracePt t="83461" x="4457700" y="5237163"/>
          <p14:tracePt t="83477" x="4400550" y="5208588"/>
          <p14:tracePt t="83494" x="4337050" y="5165725"/>
          <p14:tracePt t="83499" x="4294188" y="5151438"/>
          <p14:tracePt t="83511" x="4271963" y="5143500"/>
          <p14:tracePt t="83528" x="4186238" y="5094288"/>
          <p14:tracePt t="83544" x="4165600" y="5072063"/>
          <p14:tracePt t="83561" x="4143375" y="5057775"/>
          <p14:tracePt t="83580" x="4122738" y="5043488"/>
          <p14:tracePt t="83595" x="4100513" y="5000625"/>
          <p14:tracePt t="83598" x="4086225" y="4986338"/>
          <p14:tracePt t="83612" x="4071938" y="4979988"/>
          <p14:tracePt t="83630" x="4043363" y="4929188"/>
          <p14:tracePt t="83646" x="4008438" y="4879975"/>
          <p14:tracePt t="83663" x="3986213" y="4829175"/>
          <p14:tracePt t="83680" x="3937000" y="4765675"/>
          <p14:tracePt t="83698" x="3914775" y="4729163"/>
          <p14:tracePt t="83715" x="3886200" y="4700588"/>
          <p14:tracePt t="83734" x="3865563" y="4679950"/>
          <p14:tracePt t="83750" x="3851275" y="4657725"/>
          <p14:tracePt t="83765" x="3822700" y="4614863"/>
          <p14:tracePt t="83781" x="3786188" y="4557713"/>
          <p14:tracePt t="83798" x="3751263" y="4522788"/>
          <p14:tracePt t="83815" x="3714750" y="4471988"/>
          <p14:tracePt t="83832" x="3657600" y="4422775"/>
          <p14:tracePt t="83849" x="3636963" y="4394200"/>
          <p14:tracePt t="83866" x="3600450" y="4371975"/>
          <p14:tracePt t="83883" x="3543300" y="4343400"/>
          <p14:tracePt t="83900" x="3471863" y="4322763"/>
          <p14:tracePt t="83916" x="3394075" y="4300538"/>
          <p14:tracePt t="83919" x="3365500" y="4279900"/>
          <p14:tracePt t="83934" x="3336925" y="4271963"/>
          <p14:tracePt t="83952" x="3243263" y="4222750"/>
          <p14:tracePt t="83969" x="3208338" y="4186238"/>
          <p14:tracePt t="83985" x="3171825" y="4171950"/>
          <p14:tracePt t="84002" x="3143250" y="4157663"/>
          <p14:tracePt t="84006" x="3143250" y="4151313"/>
          <p14:tracePt t="84018" x="3128963" y="4143375"/>
          <p14:tracePt t="84035" x="3108325" y="4129088"/>
          <p14:tracePt t="84052" x="3028950" y="4071938"/>
          <p14:tracePt t="84068" x="2928938" y="4008438"/>
          <p14:tracePt t="84085" x="2857500" y="3937000"/>
          <p14:tracePt t="84102" x="2708275" y="3843338"/>
          <p14:tracePt t="84121" x="2628900" y="3794125"/>
          <p14:tracePt t="84140" x="2579688" y="3743325"/>
          <p14:tracePt t="84155" x="2536825" y="3714750"/>
          <p14:tracePt t="84172" x="2508250" y="3686175"/>
          <p14:tracePt t="84188" x="2465388" y="3636963"/>
          <p14:tracePt t="84205" x="2443163" y="3600450"/>
          <p14:tracePt t="84221" x="2371725" y="3522663"/>
          <p14:tracePt t="84238" x="2286000" y="3451225"/>
          <p14:tracePt t="84254" x="2236788" y="3386138"/>
          <p14:tracePt t="84271" x="2185988" y="3343275"/>
          <p14:tracePt t="84288" x="2165350" y="3322638"/>
          <p14:tracePt t="84306" x="2151063" y="3314700"/>
          <p14:tracePt t="84349" x="2151063" y="3308350"/>
          <p14:tracePt t="84381" x="2151063" y="3300413"/>
          <p14:tracePt t="84407" x="2143125" y="3294063"/>
          <p14:tracePt t="84413" x="2143125" y="3286125"/>
          <p14:tracePt t="84424" x="2143125" y="3279775"/>
          <p14:tracePt t="84440" x="2136775" y="3265488"/>
          <p14:tracePt t="84457" x="2136775" y="3251200"/>
          <p14:tracePt t="84474" x="2136775" y="3236913"/>
          <p14:tracePt t="84521" x="2136775" y="3228975"/>
          <p14:tracePt t="84550" x="2136775" y="3222625"/>
          <p14:tracePt t="84593" x="2136775" y="3214688"/>
          <p14:tracePt t="84633" x="2136775" y="3208338"/>
          <p14:tracePt t="84647" x="2143125" y="3208338"/>
          <p14:tracePt t="84678" x="2143125" y="3200400"/>
          <p14:tracePt t="84773" x="2157413" y="3200400"/>
          <p14:tracePt t="84790" x="2171700" y="3200400"/>
          <p14:tracePt t="84797" x="2179638" y="3200400"/>
          <p14:tracePt t="84813" x="2193925" y="3200400"/>
          <p14:tracePt t="84830" x="2208213" y="3200400"/>
          <p14:tracePt t="84846" x="2214563" y="3200400"/>
          <p14:tracePt t="84863" x="2222500" y="3200400"/>
          <p14:tracePt t="84966" x="2228850" y="3200400"/>
          <p14:tracePt t="84983" x="2236788" y="3200400"/>
          <p14:tracePt t="84990" x="2243138" y="3200400"/>
          <p14:tracePt t="85046" x="2251075" y="3200400"/>
          <p14:tracePt t="85076" x="2271713" y="3200400"/>
          <p14:tracePt t="85083" x="2300288" y="3208338"/>
          <p14:tracePt t="85091" x="2314575" y="3208338"/>
          <p14:tracePt t="85100" x="2336800" y="3214688"/>
          <p14:tracePt t="85116" x="2351088" y="3214688"/>
          <p14:tracePt t="85133" x="2365375" y="3214688"/>
          <p14:tracePt t="85219" x="2371725" y="3214688"/>
          <p14:tracePt t="85225" x="2371725" y="3222625"/>
          <p14:tracePt t="85236" x="2393950" y="3222625"/>
          <p14:tracePt t="85253" x="2428875" y="3222625"/>
          <p14:tracePt t="85268" x="2465388" y="3222625"/>
          <p14:tracePt t="85285" x="2486025" y="3222625"/>
          <p14:tracePt t="85420" x="2479675" y="3214688"/>
          <p14:tracePt t="85427" x="2465388" y="3214688"/>
          <p14:tracePt t="85437" x="2451100" y="3208338"/>
          <p14:tracePt t="85455" x="2414588" y="3208338"/>
          <p14:tracePt t="85471" x="2357438" y="3194050"/>
          <p14:tracePt t="85488" x="2308225" y="3194050"/>
          <p14:tracePt t="85506" x="2279650" y="3194050"/>
          <p14:tracePt t="85523" x="2257425" y="3179763"/>
          <p14:tracePt t="85539" x="2214563" y="3171825"/>
          <p14:tracePt t="85555" x="2157413" y="3157538"/>
          <p14:tracePt t="85572" x="2122488" y="3143250"/>
          <p14:tracePt t="85590" x="2108200" y="3143250"/>
          <p14:tracePt t="85629" x="2114550" y="3151188"/>
          <p14:tracePt t="85637" x="2151063" y="3157538"/>
          <p14:tracePt t="85645" x="2185988" y="3157538"/>
          <p14:tracePt t="85656" x="2214563" y="3157538"/>
          <p14:tracePt t="85674" x="2265363" y="3171825"/>
          <p14:tracePt t="85690" x="2300288" y="3179763"/>
          <p14:tracePt t="85708" x="2322513" y="3179763"/>
          <p14:tracePt t="85724" x="2328863" y="3179763"/>
          <p14:tracePt t="85742" x="2328863" y="3186113"/>
          <p14:tracePt t="85760" x="2357438" y="3186113"/>
          <p14:tracePt t="85776" x="2414588" y="3186113"/>
          <p14:tracePt t="85779" x="2465388" y="3194050"/>
          <p14:tracePt t="85792" x="2500313" y="3208338"/>
          <p14:tracePt t="85810" x="2628900" y="3208338"/>
          <p14:tracePt t="85826" x="2651125" y="3214688"/>
          <p14:tracePt t="85842" x="2665413" y="3214688"/>
          <p14:tracePt t="85919" x="2700338" y="3214688"/>
          <p14:tracePt t="85927" x="2722563" y="3214688"/>
          <p14:tracePt t="85935" x="2743200" y="3214688"/>
          <p14:tracePt t="85944" x="2771775" y="3214688"/>
          <p14:tracePt t="85961" x="2808288" y="3222625"/>
          <p14:tracePt t="85977" x="2851150" y="3228975"/>
          <p14:tracePt t="85994" x="2857500" y="3228975"/>
          <p14:tracePt t="86014" x="2865438" y="3236913"/>
          <p14:tracePt t="86059" x="2871788" y="3236913"/>
          <p14:tracePt t="86075" x="2879725" y="3236913"/>
          <p14:tracePt t="86083" x="2894013" y="3236913"/>
          <p14:tracePt t="86096" x="2908300" y="3228975"/>
          <p14:tracePt t="86113" x="2922588" y="3222625"/>
          <p14:tracePt t="86130" x="2936875" y="3214688"/>
          <p14:tracePt t="86194" x="2943225" y="3214688"/>
          <p14:tracePt t="86201" x="2951163" y="3208338"/>
          <p14:tracePt t="86215" x="2971800" y="3200400"/>
          <p14:tracePt t="86232" x="2994025" y="3200400"/>
          <p14:tracePt t="86249" x="3022600" y="3200400"/>
          <p14:tracePt t="86266" x="3071813" y="3200400"/>
          <p14:tracePt t="86282" x="3100388" y="3200400"/>
          <p14:tracePt t="86299" x="3128963" y="3200400"/>
          <p14:tracePt t="86315" x="3151188" y="3200400"/>
          <p14:tracePt t="86333" x="3157538" y="3200400"/>
          <p14:tracePt t="86349" x="3171825" y="3200400"/>
          <p14:tracePt t="86367" x="3179763" y="3200400"/>
          <p14:tracePt t="86383" x="3194050" y="3200400"/>
          <p14:tracePt t="86402" x="3228975" y="3200400"/>
          <p14:tracePt t="86418" x="3257550" y="3200400"/>
          <p14:tracePt t="86435" x="3286125" y="3200400"/>
          <p14:tracePt t="86451" x="3300413" y="3200400"/>
          <p14:tracePt t="86560" x="3308350" y="3208338"/>
          <p14:tracePt t="86585" x="3314700" y="3208338"/>
          <p14:tracePt t="86756" x="3300413" y="3208338"/>
          <p14:tracePt t="86764" x="3294063" y="3214688"/>
          <p14:tracePt t="86774" x="3286125" y="3214688"/>
          <p14:tracePt t="86789" x="3251200" y="3222625"/>
          <p14:tracePt t="86806" x="3214688" y="3228975"/>
          <p14:tracePt t="86824" x="3171825" y="3236913"/>
          <p14:tracePt t="86841" x="3157538" y="3236913"/>
          <p14:tracePt t="86858" x="3143250" y="3236913"/>
          <p14:tracePt t="86875" x="3108325" y="3236913"/>
          <p14:tracePt t="86891" x="3079750" y="3236913"/>
          <p14:tracePt t="86908" x="3043238" y="3236913"/>
          <p14:tracePt t="86924" x="3008313" y="3243263"/>
          <p14:tracePt t="86926" x="2986088" y="3251200"/>
          <p14:tracePt t="86940" x="2971800" y="3251200"/>
          <p14:tracePt t="86957" x="2922588" y="3257550"/>
          <p14:tracePt t="86974" x="2900363" y="3257550"/>
          <p14:tracePt t="86992" x="2894013" y="3257550"/>
          <p14:tracePt t="87008" x="2879725" y="3265488"/>
          <p14:tracePt t="87025" x="2871788" y="3265488"/>
          <p14:tracePt t="87043" x="2865438" y="3271838"/>
          <p14:tracePt t="87076" x="2851150" y="3271838"/>
          <p14:tracePt t="87093" x="2836863" y="3271838"/>
          <p14:tracePt t="87259" x="2843213" y="3271838"/>
          <p14:tracePt t="87265" x="2851150" y="3271838"/>
          <p14:tracePt t="87280" x="2871788" y="3271838"/>
          <p14:tracePt t="87297" x="2908300" y="3271838"/>
          <p14:tracePt t="87312" x="2936875" y="3271838"/>
          <p14:tracePt t="87329" x="2965450" y="3271838"/>
          <p14:tracePt t="87346" x="3008313" y="3271838"/>
          <p14:tracePt t="87364" x="3028950" y="3271838"/>
          <p14:tracePt t="87380" x="3043238" y="3271838"/>
          <p14:tracePt t="87414" x="3051175" y="3271838"/>
          <p14:tracePt t="87431" x="3057525" y="3271838"/>
          <p14:tracePt t="87448" x="3079750" y="3271838"/>
          <p14:tracePt t="87465" x="3100388" y="3271838"/>
          <p14:tracePt t="87481" x="3136900" y="3271838"/>
          <p14:tracePt t="87498" x="3186113" y="3271838"/>
          <p14:tracePt t="87516" x="3236913" y="3279775"/>
          <p14:tracePt t="87533" x="3294063" y="3294063"/>
          <p14:tracePt t="87550" x="3336925" y="3294063"/>
          <p14:tracePt t="87566" x="3386138" y="3308350"/>
          <p14:tracePt t="87582" x="3422650" y="3308350"/>
          <p14:tracePt t="87600" x="3451225" y="3308350"/>
          <p14:tracePt t="87616" x="3486150" y="3308350"/>
          <p14:tracePt t="87633" x="3536950" y="3308350"/>
          <p14:tracePt t="87650" x="3608388" y="3308350"/>
          <p14:tracePt t="87668" x="3700463" y="3314700"/>
          <p14:tracePt t="87684" x="3743325" y="3322638"/>
          <p14:tracePt t="87701" x="3757613" y="3322638"/>
          <p14:tracePt t="87718" x="3771900" y="3322638"/>
          <p14:tracePt t="87735" x="3786188" y="3322638"/>
          <p14:tracePt t="87751" x="3800475" y="3322638"/>
          <p14:tracePt t="87769" x="3829050" y="3322638"/>
          <p14:tracePt t="87785" x="3865563" y="3322638"/>
          <p14:tracePt t="87803" x="3900488" y="3322638"/>
          <p14:tracePt t="87820" x="3957638" y="3328988"/>
          <p14:tracePt t="87836" x="3971925" y="3336925"/>
          <p14:tracePt t="87853" x="4008438" y="3336925"/>
          <p14:tracePt t="87870" x="4029075" y="3343275"/>
          <p14:tracePt t="87887" x="4029075" y="3351213"/>
          <p14:tracePt t="88631" x="4037013" y="3351213"/>
          <p14:tracePt t="88639" x="4043363" y="3351213"/>
          <p14:tracePt t="88653" x="4051300" y="3351213"/>
          <p14:tracePt t="88672" x="4057650" y="3351213"/>
          <p14:tracePt t="88688" x="4065588" y="3351213"/>
          <p14:tracePt t="88699" x="4071938" y="3351213"/>
          <p14:tracePt t="88719" x="4079875" y="3351213"/>
          <p14:tracePt t="88734" x="4086225" y="3351213"/>
          <p14:tracePt t="88749" x="4094163" y="3351213"/>
          <p14:tracePt t="88766" x="4114800" y="3351213"/>
          <p14:tracePt t="88783" x="4122738" y="3351213"/>
          <p14:tracePt t="89014" x="4122738" y="3357563"/>
          <p14:tracePt t="89028" x="4122738" y="3365500"/>
          <p14:tracePt t="89044" x="4122738" y="3371850"/>
          <p14:tracePt t="89051" x="4122738" y="3379788"/>
          <p14:tracePt t="89068" x="4122738" y="3386138"/>
          <p14:tracePt t="89076" x="4122738" y="3394075"/>
          <p14:tracePt t="89086" x="4122738" y="3400425"/>
          <p14:tracePt t="89104" x="4122738" y="3414713"/>
          <p14:tracePt t="89121" x="4122738" y="3422650"/>
          <p14:tracePt t="89138" x="4122738" y="3436938"/>
          <p14:tracePt t="89154" x="4122738" y="3451225"/>
          <p14:tracePt t="89171" x="4122738" y="3465513"/>
          <p14:tracePt t="89188" x="4122738" y="3471863"/>
          <p14:tracePt t="89204" x="4122738" y="3479800"/>
          <p14:tracePt t="89222" x="4122738" y="3494088"/>
          <p14:tracePt t="89238" x="4122738" y="3514725"/>
          <p14:tracePt t="89257" x="4137025" y="3522663"/>
          <p14:tracePt t="89274" x="4137025" y="3551238"/>
          <p14:tracePt t="89289" x="4143375" y="3579813"/>
          <p14:tracePt t="89306" x="4151313" y="3608388"/>
          <p14:tracePt t="89323" x="4151313" y="3622675"/>
          <p14:tracePt t="89340" x="4151313" y="3643313"/>
          <p14:tracePt t="89357" x="4157663" y="3643313"/>
          <p14:tracePt t="89374" x="4157663" y="3657600"/>
          <p14:tracePt t="89391" x="4165600" y="3671888"/>
          <p14:tracePt t="89410" x="4171950" y="3694113"/>
          <p14:tracePt t="89427" x="4179888" y="3729038"/>
          <p14:tracePt t="89443" x="4179888" y="3751263"/>
          <p14:tracePt t="89460" x="4186238" y="3765550"/>
          <p14:tracePt t="89475" x="4186238" y="3779838"/>
          <p14:tracePt t="89491" x="4194175" y="3779838"/>
          <p14:tracePt t="89509" x="4194175" y="3786188"/>
          <p14:tracePt t="89585" x="4194175" y="3794125"/>
          <p14:tracePt t="89608" x="4194175" y="3800475"/>
          <p14:tracePt t="89615" x="4200525" y="3800475"/>
          <p14:tracePt t="89646" x="4208463" y="3808413"/>
          <p14:tracePt t="89827" x="4214813" y="3808413"/>
          <p14:tracePt t="89844" x="4222750" y="3808413"/>
          <p14:tracePt t="89852" x="4229100" y="3814763"/>
          <p14:tracePt t="89864" x="4257675" y="3822700"/>
          <p14:tracePt t="89881" x="4265613" y="3829050"/>
          <p14:tracePt t="89898" x="4294188" y="3836988"/>
          <p14:tracePt t="89914" x="4300538" y="3843338"/>
          <p14:tracePt t="89933" x="4314825" y="3843338"/>
          <p14:tracePt t="89950" x="4322763" y="3851275"/>
          <p14:tracePt t="89965" x="4329113" y="3857625"/>
          <p14:tracePt t="89982" x="4343400" y="3865563"/>
          <p14:tracePt t="89999" x="4365625" y="3871913"/>
          <p14:tracePt t="90016" x="4379913" y="3879850"/>
          <p14:tracePt t="90033" x="4394200" y="3879850"/>
          <p14:tracePt t="90050" x="4437063" y="3886200"/>
          <p14:tracePt t="90066" x="4451350" y="3894138"/>
          <p14:tracePt t="90084" x="4465638" y="3894138"/>
          <p14:tracePt t="90239" x="4465638" y="3900488"/>
          <p14:tracePt t="90256" x="4457700" y="3914775"/>
          <p14:tracePt t="90264" x="4451350" y="3922713"/>
          <p14:tracePt t="90269" x="4443413" y="3929063"/>
          <p14:tracePt t="90286" x="4429125" y="3943350"/>
          <p14:tracePt t="90303" x="4408488" y="3951288"/>
          <p14:tracePt t="90320" x="4386263" y="3965575"/>
          <p14:tracePt t="90337" x="4371975" y="3971925"/>
          <p14:tracePt t="90354" x="4329113" y="3994150"/>
          <p14:tracePt t="90372" x="4294188" y="4008438"/>
          <p14:tracePt t="90388" x="4271963" y="4014788"/>
          <p14:tracePt t="90404" x="4243388" y="4029075"/>
          <p14:tracePt t="90421" x="4200525" y="4029075"/>
          <p14:tracePt t="90439" x="4151313" y="4037013"/>
          <p14:tracePt t="90458" x="4057650" y="4037013"/>
          <p14:tracePt t="90472" x="3971925" y="4037013"/>
          <p14:tracePt t="90489" x="3900488" y="4022725"/>
          <p14:tracePt t="90506" x="3808413" y="4000500"/>
          <p14:tracePt t="90523" x="3736975" y="3994150"/>
          <p14:tracePt t="90540" x="3679825" y="3994150"/>
          <p14:tracePt t="90556" x="3643313" y="3979863"/>
          <p14:tracePt t="90574" x="3600450" y="3979863"/>
          <p14:tracePt t="90592" x="3586163" y="3971925"/>
          <p14:tracePt t="90609" x="3571875" y="3971925"/>
          <p14:tracePt t="90626" x="3514725" y="3965575"/>
          <p14:tracePt t="90643" x="3486150" y="3965575"/>
          <p14:tracePt t="90660" x="3436938" y="3943350"/>
          <p14:tracePt t="90676" x="3414713" y="3943350"/>
          <p14:tracePt t="90692" x="3414713" y="3937000"/>
          <p14:tracePt t="90796" x="3408363" y="3937000"/>
          <p14:tracePt t="90804" x="3408363" y="3929063"/>
          <p14:tracePt t="90811" x="3394075" y="3929063"/>
          <p14:tracePt t="90827" x="3394075" y="3914775"/>
          <p14:tracePt t="90878" x="3386138" y="3914775"/>
          <p14:tracePt t="90888" x="3386138" y="3908425"/>
          <p14:tracePt t="90896" x="3386138" y="3900488"/>
          <p14:tracePt t="90911" x="3365500" y="3879850"/>
          <p14:tracePt t="90929" x="3351213" y="3865563"/>
          <p14:tracePt t="90946" x="3328988" y="3843338"/>
          <p14:tracePt t="90961" x="3322638" y="3829050"/>
          <p14:tracePt t="91045" x="3314700" y="3829050"/>
          <p14:tracePt t="91059" x="3314700" y="3822700"/>
          <p14:tracePt t="91075" x="3314700" y="3814763"/>
          <p14:tracePt t="91083" x="3314700" y="3808413"/>
          <p14:tracePt t="91097" x="3308350" y="3808413"/>
          <p14:tracePt t="91114" x="3308350" y="3800475"/>
          <p14:tracePt t="91192" x="3300413" y="3794125"/>
          <p14:tracePt t="91200" x="3300413" y="3779838"/>
          <p14:tracePt t="91208" x="3300413" y="3771900"/>
          <p14:tracePt t="91216" x="3294063" y="3765550"/>
          <p14:tracePt t="91232" x="3271838" y="3751263"/>
          <p14:tracePt t="91249" x="3265488" y="3736975"/>
          <p14:tracePt t="91266" x="3251200" y="3722688"/>
          <p14:tracePt t="91283" x="3228975" y="3700463"/>
          <p14:tracePt t="91300" x="3165475" y="3665538"/>
          <p14:tracePt t="91316" x="3122613" y="3622675"/>
          <p14:tracePt t="91333" x="3036888" y="3579813"/>
          <p14:tracePt t="91350" x="2908300" y="3543300"/>
          <p14:tracePt t="91369" x="2814638" y="3508375"/>
          <p14:tracePt t="91387" x="2722563" y="3486150"/>
          <p14:tracePt t="91402" x="2665413" y="3471863"/>
          <p14:tracePt t="91418" x="2600325" y="3471863"/>
          <p14:tracePt t="91435" x="2528888" y="3465513"/>
          <p14:tracePt t="91452" x="2465388" y="3443288"/>
          <p14:tracePt t="91469" x="2351088" y="3422650"/>
          <p14:tracePt t="91486" x="2243138" y="3414713"/>
          <p14:tracePt t="91504" x="2157413" y="3394075"/>
          <p14:tracePt t="91507" x="2151063" y="3386138"/>
          <p14:tracePt t="91519" x="2128838" y="3386138"/>
          <p14:tracePt t="91537" x="2114550" y="3386138"/>
          <p14:tracePt t="91684" x="2108200" y="3386138"/>
          <p14:tracePt t="91693" x="2108200" y="3379788"/>
          <p14:tracePt t="91936" x="2108200" y="3371850"/>
          <p14:tracePt t="91952" x="2108200" y="3365500"/>
          <p14:tracePt t="91967" x="2108200" y="3357563"/>
          <p14:tracePt t="92001" x="2108200" y="3351213"/>
          <p14:tracePt t="92019" x="2108200" y="3343275"/>
          <p14:tracePt t="92154" x="2114550" y="3343275"/>
          <p14:tracePt t="92183" x="2128838" y="3343275"/>
          <p14:tracePt t="92191" x="2151063" y="3343275"/>
          <p14:tracePt t="92200" x="2165350" y="3343275"/>
          <p14:tracePt t="92214" x="2208213" y="3343275"/>
          <p14:tracePt t="92231" x="2222500" y="3343275"/>
          <p14:tracePt t="92247" x="2228850" y="3343275"/>
          <p14:tracePt t="92264" x="2243138" y="3343275"/>
          <p14:tracePt t="92299" x="2251075" y="3343275"/>
          <p14:tracePt t="92315" x="2279650" y="3343275"/>
          <p14:tracePt t="92331" x="2328863" y="3343275"/>
          <p14:tracePt t="92348" x="2428875" y="3343275"/>
          <p14:tracePt t="92364" x="2493963" y="3343275"/>
          <p14:tracePt t="92381" x="2528888" y="3343275"/>
          <p14:tracePt t="92398" x="2551113" y="3343275"/>
          <p14:tracePt t="92415" x="2557463" y="3343275"/>
          <p14:tracePt t="92503" x="2565400" y="3343275"/>
          <p14:tracePt t="92512" x="2579688" y="3336925"/>
          <p14:tracePt t="92519" x="2586038" y="3336925"/>
          <p14:tracePt t="92536" x="2593975" y="3336925"/>
          <p14:tracePt t="92624" x="2600325" y="3336925"/>
          <p14:tracePt t="92632" x="2600325" y="3328988"/>
          <p14:tracePt t="92641" x="2614613" y="3328988"/>
          <p14:tracePt t="92655" x="2643188" y="3328988"/>
          <p14:tracePt t="92669" x="2657475" y="3328988"/>
          <p14:tracePt t="92686" x="2665413" y="3322638"/>
          <p14:tracePt t="92720" x="2671763" y="3322638"/>
          <p14:tracePt t="92757" x="2671763" y="3314700"/>
          <p14:tracePt t="92795" x="2679700" y="3314700"/>
          <p14:tracePt t="92811" x="2679700" y="3308350"/>
          <p14:tracePt t="92818" x="2686050" y="3308350"/>
          <p14:tracePt t="92841" x="2686050" y="3300413"/>
          <p14:tracePt t="92865" x="2693988" y="3300413"/>
          <p14:tracePt t="92927" x="2693988" y="3294063"/>
          <p14:tracePt t="92935" x="2700338" y="3294063"/>
          <p14:tracePt t="92951" x="2700338" y="3286125"/>
          <p14:tracePt t="92985" x="2714625" y="3279775"/>
          <p14:tracePt t="92991" x="2722563" y="3279775"/>
          <p14:tracePt t="93008" x="2728913" y="3279775"/>
          <p14:tracePt t="93161" x="2736850" y="3279775"/>
          <p14:tracePt t="93168" x="2751138" y="3271838"/>
          <p14:tracePt t="93175" x="2765425" y="3271838"/>
          <p14:tracePt t="93192" x="2779713" y="3271838"/>
          <p14:tracePt t="93209" x="2800350" y="3271838"/>
          <p14:tracePt t="93229" x="2822575" y="3265488"/>
          <p14:tracePt t="93246" x="2843213" y="3265488"/>
          <p14:tracePt t="93262" x="2851150" y="3265488"/>
          <p14:tracePt t="93277" x="2857500" y="3257550"/>
          <p14:tracePt t="93294" x="2865438" y="3257550"/>
          <p14:tracePt t="93310" x="2871788" y="3257550"/>
          <p14:tracePt t="93328" x="2879725" y="3257550"/>
          <p14:tracePt t="93344" x="2908300" y="3257550"/>
          <p14:tracePt t="93362" x="2928938" y="3257550"/>
          <p14:tracePt t="93379" x="2936875" y="3257550"/>
          <p14:tracePt t="93413" x="2936875" y="3251200"/>
          <p14:tracePt t="93512" x="2951163" y="3251200"/>
          <p14:tracePt t="93544" x="2957513" y="3251200"/>
          <p14:tracePt t="93587" x="2965450" y="3251200"/>
          <p14:tracePt t="93673" x="2971800" y="3251200"/>
          <p14:tracePt t="93701" x="2979738" y="3251200"/>
          <p14:tracePt t="93725" x="2986088" y="3251200"/>
          <p14:tracePt t="93741" x="2994025" y="3251200"/>
          <p14:tracePt t="94129" x="2979738" y="3251200"/>
          <p14:tracePt t="94145" x="2971800" y="3251200"/>
          <p14:tracePt t="94167" x="2957513" y="3251200"/>
          <p14:tracePt t="94182" x="2951163" y="3251200"/>
          <p14:tracePt t="94191" x="2943225" y="3251200"/>
          <p14:tracePt t="94199" x="2936875" y="3251200"/>
          <p14:tracePt t="94217" x="2928938" y="3251200"/>
          <p14:tracePt t="94240" x="2922588" y="3251200"/>
          <p14:tracePt t="94826" x="2928938" y="3257550"/>
          <p14:tracePt t="94832" x="2943225" y="3265488"/>
          <p14:tracePt t="94841" x="2965450" y="3265488"/>
          <p14:tracePt t="94848" x="2986088" y="3265488"/>
          <p14:tracePt t="94865" x="3036888" y="3265488"/>
          <p14:tracePt t="94883" x="3086100" y="3265488"/>
          <p14:tracePt t="94900" x="3171825" y="3271838"/>
          <p14:tracePt t="94917" x="3208338" y="3271838"/>
          <p14:tracePt t="94933" x="3214688" y="3271838"/>
          <p14:tracePt t="94968" x="3222625" y="3271838"/>
          <p14:tracePt t="95013" x="3228975" y="3271838"/>
          <p14:tracePt t="95029" x="3236913" y="3271838"/>
          <p14:tracePt t="95161" x="3257550" y="3271838"/>
          <p14:tracePt t="95168" x="3300413" y="3271838"/>
          <p14:tracePt t="95175" x="3328988" y="3279775"/>
          <p14:tracePt t="95185" x="3379788" y="3286125"/>
          <p14:tracePt t="95203" x="3486150" y="3286125"/>
          <p14:tracePt t="95220" x="3543300" y="3286125"/>
          <p14:tracePt t="95237" x="3722688" y="3308350"/>
          <p14:tracePt t="95253" x="3779838" y="3314700"/>
          <p14:tracePt t="95272" x="3829050" y="3314700"/>
          <p14:tracePt t="95290" x="3871913" y="3314700"/>
          <p14:tracePt t="95306" x="3914775" y="3314700"/>
          <p14:tracePt t="95321" x="3957638" y="3314700"/>
          <p14:tracePt t="95324" x="3971925" y="3314700"/>
          <p14:tracePt t="95338" x="3979863" y="3314700"/>
          <p14:tracePt t="95355" x="4000500" y="3314700"/>
          <p14:tracePt t="95466" x="4000500" y="3322638"/>
          <p14:tracePt t="95495" x="4000500" y="3328988"/>
          <p14:tracePt t="95503" x="4000500" y="3336925"/>
          <p14:tracePt t="95519" x="4000500" y="3343275"/>
          <p14:tracePt t="95528" x="3994150" y="3351213"/>
          <p14:tracePt t="95541" x="3986213" y="3357563"/>
          <p14:tracePt t="95558" x="3971925" y="3379788"/>
          <p14:tracePt t="95576" x="3957638" y="3400425"/>
          <p14:tracePt t="95592" x="3951288" y="3422650"/>
          <p14:tracePt t="95608" x="3951288" y="3429000"/>
          <p14:tracePt t="95625" x="3943350" y="3436938"/>
          <p14:tracePt t="95642" x="3937000" y="3443288"/>
          <p14:tracePt t="95659" x="3937000" y="3457575"/>
          <p14:tracePt t="95676" x="3922713" y="3486150"/>
          <p14:tracePt t="95693" x="3922713" y="3522663"/>
          <p14:tracePt t="95711" x="3914775" y="3543300"/>
          <p14:tracePt t="95728" x="3908425" y="3571875"/>
          <p14:tracePt t="95731" x="3908425" y="3586163"/>
          <p14:tracePt t="95745" x="3900488" y="3614738"/>
          <p14:tracePt t="95761" x="3900488" y="3629025"/>
          <p14:tracePt t="95778" x="3900488" y="3651250"/>
          <p14:tracePt t="95795" x="3900488" y="3671888"/>
          <p14:tracePt t="95812" x="3900488" y="3694113"/>
          <p14:tracePt t="95829" x="3894138" y="3708400"/>
          <p14:tracePt t="95848" x="3894138" y="3751263"/>
          <p14:tracePt t="95862" x="3894138" y="3771900"/>
          <p14:tracePt t="95879" x="3886200" y="3808413"/>
          <p14:tracePt t="95895" x="3886200" y="3843338"/>
          <p14:tracePt t="95913" x="3894138" y="3857625"/>
          <p14:tracePt t="95929" x="3894138" y="3865563"/>
          <p14:tracePt t="95948" x="3894138" y="3871913"/>
          <p14:tracePt t="95999" x="3894138" y="3879850"/>
          <p14:tracePt t="96022" x="3894138" y="3886200"/>
          <p14:tracePt t="96030" x="3894138" y="3894138"/>
          <p14:tracePt t="96045" x="3894138" y="3900488"/>
          <p14:tracePt t="96051" x="3894138" y="3908425"/>
          <p14:tracePt t="124880" x="3886200" y="3886200"/>
          <p14:tracePt t="124888" x="3886200" y="3865563"/>
          <p14:tracePt t="124892" x="3865563" y="3829050"/>
          <p14:tracePt t="124906" x="3836988" y="3743325"/>
          <p14:tracePt t="124923" x="3822700" y="3671888"/>
          <p14:tracePt t="124940" x="3800475" y="3600450"/>
          <p14:tracePt t="124957" x="3771900" y="3551238"/>
          <p14:tracePt t="124975" x="3743325" y="3500438"/>
          <p14:tracePt t="124990" x="3736975" y="3479800"/>
          <p14:tracePt t="125009" x="3729038" y="3471863"/>
          <p14:tracePt t="125026" x="3729038" y="3465513"/>
          <p14:tracePt t="125042" x="3714750" y="3451225"/>
          <p14:tracePt t="125059" x="3665538" y="3414713"/>
          <p14:tracePt t="125076" x="3629025" y="3386138"/>
          <p14:tracePt t="125092" x="3571875" y="3351213"/>
          <p14:tracePt t="125094" x="3565525" y="3351213"/>
          <p14:tracePt t="125110" x="3529013" y="3336925"/>
          <p14:tracePt t="125126" x="3500438" y="3322638"/>
          <p14:tracePt t="125142" x="3457575" y="3294063"/>
          <p14:tracePt t="125159" x="3429000" y="3271838"/>
          <p14:tracePt t="125176" x="3386138" y="3243263"/>
          <p14:tracePt t="125193" x="3365500" y="3236913"/>
          <p14:tracePt t="125210" x="3343275" y="3228975"/>
          <p14:tracePt t="125229" x="3322638" y="3228975"/>
          <p14:tracePt t="125246" x="3314700" y="3228975"/>
          <p14:tracePt t="125263" x="3308350" y="3228975"/>
          <p14:tracePt t="125279" x="3300413" y="3228975"/>
          <p14:tracePt t="125346" x="3294063" y="3228975"/>
          <p14:tracePt t="125361" x="3279775" y="3228975"/>
          <p14:tracePt t="125369" x="3257550" y="3228975"/>
          <p14:tracePt t="125379" x="3214688" y="3228975"/>
          <p14:tracePt t="125396" x="3157538" y="3228975"/>
          <p14:tracePt t="125412" x="3122613" y="3236913"/>
          <p14:tracePt t="125431" x="3094038" y="3243263"/>
          <p14:tracePt t="125448" x="3086100" y="3243263"/>
          <p14:tracePt t="125564" x="3079750" y="3243263"/>
          <p14:tracePt t="125576" x="3079750" y="3251200"/>
          <p14:tracePt t="125589" x="3079750" y="3257550"/>
          <p14:tracePt t="125605" x="3079750" y="3265488"/>
          <p14:tracePt t="125617" x="3079750" y="3271838"/>
          <p14:tracePt t="125634" x="3086100" y="3286125"/>
          <p14:tracePt t="125650" x="3086100" y="3300413"/>
          <p14:tracePt t="125666" x="3100388" y="3308350"/>
          <p14:tracePt t="125683" x="3100388" y="3322638"/>
          <p14:tracePt t="125699" x="3114675" y="3336925"/>
          <p14:tracePt t="125717" x="3122613" y="3343275"/>
          <p14:tracePt t="125734" x="3136900" y="3343275"/>
          <p14:tracePt t="125751" x="3157538" y="3343275"/>
          <p14:tracePt t="125767" x="3194050" y="3351213"/>
          <p14:tracePt t="125784" x="3251200" y="3357563"/>
          <p14:tracePt t="125801" x="3343275" y="3365500"/>
          <p14:tracePt t="125818" x="3443288" y="3371850"/>
          <p14:tracePt t="125835" x="3543300" y="3386138"/>
          <p14:tracePt t="125852" x="3651250" y="3386138"/>
          <p14:tracePt t="125869" x="3743325" y="3400425"/>
          <p14:tracePt t="125886" x="3808413" y="3408363"/>
          <p14:tracePt t="125902" x="3879850" y="3414713"/>
          <p14:tracePt t="125919" x="3929063" y="3429000"/>
          <p14:tracePt t="125937" x="4022725" y="3436938"/>
          <p14:tracePt t="125953" x="4114800" y="3436938"/>
          <p14:tracePt t="125956" x="4208463" y="3436938"/>
          <p14:tracePt t="125970" x="4337050" y="3436938"/>
          <p14:tracePt t="125988" x="4429125" y="3436938"/>
          <p14:tracePt t="126004" x="4486275" y="3451225"/>
          <p14:tracePt t="126008" x="4514850" y="3451225"/>
          <p14:tracePt t="126021" x="4543425" y="3451225"/>
          <p14:tracePt t="126038" x="4614863" y="3451225"/>
          <p14:tracePt t="126055" x="4657725" y="3451225"/>
          <p14:tracePt t="126072" x="4708525" y="3451225"/>
          <p14:tracePt t="126088" x="4765675" y="3451225"/>
          <p14:tracePt t="126105" x="4800600" y="3451225"/>
          <p14:tracePt t="126123" x="4837113" y="3451225"/>
          <p14:tracePt t="126140" x="4872038" y="3451225"/>
          <p14:tracePt t="126157" x="4943475" y="3451225"/>
          <p14:tracePt t="126174" x="4972050" y="3451225"/>
          <p14:tracePt t="126190" x="4994275" y="3451225"/>
          <p14:tracePt t="126207" x="5008563" y="3443288"/>
          <p14:tracePt t="126224" x="5022850" y="3443288"/>
          <p14:tracePt t="126241" x="5037138" y="3436938"/>
          <p14:tracePt t="126259" x="5057775" y="3436938"/>
          <p14:tracePt t="126277" x="5065713" y="3436938"/>
          <p14:tracePt t="126293" x="5072063" y="3436938"/>
          <p14:tracePt t="126309" x="5080000" y="3436938"/>
          <p14:tracePt t="139289" x="5072063" y="3436938"/>
          <p14:tracePt t="139297" x="5037138" y="3465513"/>
          <p14:tracePt t="139306" x="5022850" y="3500438"/>
          <p14:tracePt t="139318" x="4965700" y="3636963"/>
          <p14:tracePt t="139335" x="4929188" y="3800475"/>
          <p14:tracePt t="139353" x="4922838" y="3971925"/>
          <p14:tracePt t="139370" x="4922838" y="4151313"/>
          <p14:tracePt t="139388" x="4943475" y="4208463"/>
          <p14:tracePt t="139390" x="4943475" y="4229100"/>
          <p14:tracePt t="139403" x="4929188" y="4251325"/>
          <p14:tracePt t="139420" x="4843463" y="4337050"/>
          <p14:tracePt t="139437" x="4765675" y="4429125"/>
          <p14:tracePt t="139453" x="4665663" y="4572000"/>
          <p14:tracePt t="139470" x="4579938" y="4700588"/>
          <p14:tracePt t="139487" x="4479925" y="4829175"/>
          <p14:tracePt t="139504" x="4322763" y="4937125"/>
          <p14:tracePt t="139521" x="4214813" y="4994275"/>
          <p14:tracePt t="139537" x="4086225" y="5022850"/>
          <p14:tracePt t="139554" x="3908425" y="5057775"/>
          <p14:tracePt t="139571" x="3757613" y="5100638"/>
          <p14:tracePt t="139588" x="3636963" y="5129213"/>
          <p14:tracePt t="139593" x="3557588" y="5137150"/>
          <p14:tracePt t="139605" x="3522663" y="5151438"/>
          <p14:tracePt t="139622" x="3386138" y="5214938"/>
          <p14:tracePt t="139639" x="3308350" y="5257800"/>
          <p14:tracePt t="139656" x="3251200" y="5280025"/>
          <p14:tracePt t="139675" x="3228975" y="5294313"/>
          <p14:tracePt t="139693" x="3179763" y="5294313"/>
          <p14:tracePt t="139707" x="3165475" y="5294313"/>
          <p14:tracePt t="139724" x="3079750" y="5272088"/>
          <p14:tracePt t="139741" x="2965450" y="5265738"/>
          <p14:tracePt t="139757" x="2865438" y="5237163"/>
          <p14:tracePt t="139774" x="2736850" y="5214938"/>
          <p14:tracePt t="139792" x="2657475" y="5208588"/>
          <p14:tracePt t="139808" x="2608263" y="5208588"/>
          <p14:tracePt t="139826" x="2593975" y="5208588"/>
          <p14:tracePt t="139842" x="2586038" y="5208588"/>
          <p14:tracePt t="140030" x="2593975" y="5208588"/>
          <p14:tracePt t="140039" x="2636838" y="5208588"/>
          <p14:tracePt t="140047" x="2651125" y="5208588"/>
          <p14:tracePt t="140063" x="2708275" y="5214938"/>
          <p14:tracePt t="140080" x="2728913" y="5214938"/>
          <p14:tracePt t="140095" x="2751138" y="5214938"/>
          <p14:tracePt t="140202" x="2757488" y="5214938"/>
          <p14:tracePt t="140223" x="2765425" y="5214938"/>
          <p14:tracePt t="140232" x="2786063" y="5214938"/>
          <p14:tracePt t="140256" x="2808288" y="5214938"/>
          <p14:tracePt t="140263" x="2814638" y="5214938"/>
          <p14:tracePt t="140272" x="2822575" y="5214938"/>
          <p14:tracePt t="140452" x="2822575" y="5208588"/>
          <p14:tracePt t="140460" x="2814638" y="5200650"/>
          <p14:tracePt t="140473" x="2808288" y="5194300"/>
          <p14:tracePt t="140483" x="2794000" y="5186363"/>
          <p14:tracePt t="140500" x="2779713" y="5186363"/>
          <p14:tracePt t="140518" x="2771775" y="5180013"/>
          <p14:tracePt t="140561" x="2771775" y="5172075"/>
          <p14:tracePt t="140577" x="2771775" y="5157788"/>
          <p14:tracePt t="140592" x="2765425" y="5157788"/>
          <p14:tracePt t="140599" x="2765425" y="5151438"/>
          <p14:tracePt t="140615" x="2765425" y="5143500"/>
          <p14:tracePt t="140623" x="2765425" y="5137150"/>
          <p14:tracePt t="140757" x="2765425" y="5143500"/>
          <p14:tracePt t="140773" x="2771775" y="5151438"/>
          <p14:tracePt t="140780" x="2779713" y="5151438"/>
          <p14:tracePt t="140790" x="2786063" y="5151438"/>
          <p14:tracePt t="140805" x="2794000" y="5157788"/>
          <p14:tracePt t="140821" x="2822575" y="5180013"/>
          <p14:tracePt t="140839" x="2851150" y="5214938"/>
          <p14:tracePt t="140856" x="2928938" y="5257800"/>
          <p14:tracePt t="140872" x="2951163" y="5272088"/>
          <p14:tracePt t="140889" x="2957513" y="5272088"/>
          <p14:tracePt t="141061" x="2951163" y="5272088"/>
          <p14:tracePt t="141068" x="2943225" y="5272088"/>
          <p14:tracePt t="141076" x="2936875" y="5272088"/>
          <p14:tracePt t="141092" x="2928938" y="5272088"/>
          <p14:tracePt t="141109" x="2914650" y="5272088"/>
          <p14:tracePt t="141126" x="2908300" y="5272088"/>
          <p14:tracePt t="141142" x="2900363" y="5272088"/>
          <p14:tracePt t="141160" x="2879725" y="5272088"/>
          <p14:tracePt t="141177" x="2871788" y="5272088"/>
          <p14:tracePt t="141194" x="2865438" y="5272088"/>
          <p14:tracePt t="141211" x="2857500" y="5272088"/>
          <p14:tracePt t="141244" x="2851150" y="5272088"/>
          <p14:tracePt t="141261" x="2843213" y="5272088"/>
          <p14:tracePt t="141381" x="2828925" y="5272088"/>
          <p14:tracePt t="141397" x="2822575" y="5272088"/>
          <p14:tracePt t="142949" x="2822575" y="5251450"/>
          <p14:tracePt t="142958" x="2822575" y="5229225"/>
          <p14:tracePt t="142968" x="2814638" y="5208588"/>
          <p14:tracePt t="142985" x="2800350" y="5157788"/>
          <p14:tracePt t="143002" x="2757488" y="5086350"/>
          <p14:tracePt t="143006" x="2736850" y="5065713"/>
          <p14:tracePt t="143018" x="2714625" y="5014913"/>
          <p14:tracePt t="143035" x="2643188" y="4908550"/>
          <p14:tracePt t="143052" x="2528888" y="4729163"/>
          <p14:tracePt t="143069" x="2465388" y="4565650"/>
          <p14:tracePt t="143086" x="2379663" y="4343400"/>
          <p14:tracePt t="143102" x="2322513" y="4171950"/>
          <p14:tracePt t="143120" x="2286000" y="4014788"/>
          <p14:tracePt t="143136" x="2265363" y="3951288"/>
          <p14:tracePt t="143153" x="2251075" y="3886200"/>
          <p14:tracePt t="143171" x="2243138" y="3857625"/>
          <p14:tracePt t="143189" x="2243138" y="3843338"/>
          <p14:tracePt t="143205" x="2243138" y="3829050"/>
          <p14:tracePt t="143222" x="2243138" y="3800475"/>
          <p14:tracePt t="143238" x="2243138" y="3771900"/>
          <p14:tracePt t="143255" x="2243138" y="3736975"/>
          <p14:tracePt t="143271" x="2236788" y="3708400"/>
          <p14:tracePt t="143289" x="2236788" y="3694113"/>
          <p14:tracePt t="143305" x="2236788" y="3657600"/>
          <p14:tracePt t="143322" x="2236788" y="3643313"/>
          <p14:tracePt t="143324" x="2236788" y="3636963"/>
          <p14:tracePt t="143341" x="2271713" y="3586163"/>
          <p14:tracePt t="143356" x="2286000" y="3543300"/>
          <p14:tracePt t="143373" x="2293938" y="3479800"/>
          <p14:tracePt t="143389" x="2293938" y="3429000"/>
          <p14:tracePt t="143407" x="2293938" y="3408363"/>
          <p14:tracePt t="143423" x="2286000" y="3386138"/>
          <p14:tracePt t="143440" x="2279650" y="3365500"/>
          <p14:tracePt t="143442" x="2279650" y="3351213"/>
          <p14:tracePt t="143457" x="2271713" y="3343275"/>
          <p14:tracePt t="143475" x="2265363" y="3336925"/>
          <p14:tracePt t="143491" x="2257425" y="3328988"/>
          <p14:tracePt t="143509" x="2251075" y="3308350"/>
          <p14:tracePt t="143525" x="2251075" y="3279775"/>
          <p14:tracePt t="143527" x="2251075" y="3257550"/>
          <p14:tracePt t="143542" x="2243138" y="3236913"/>
          <p14:tracePt t="143559" x="2243138" y="3222625"/>
          <p14:tracePt t="143640" x="2243138" y="3214688"/>
          <p14:tracePt t="143658" x="2243138" y="3208338"/>
          <p14:tracePt t="143663" x="2243138" y="3200400"/>
          <p14:tracePt t="143678" x="2236788" y="3194050"/>
          <p14:tracePt t="143695" x="2236788" y="3186113"/>
          <p14:tracePt t="143712" x="2236788" y="3179763"/>
          <p14:tracePt t="146762" x="2236788" y="3186113"/>
          <p14:tracePt t="146768" x="2243138" y="3194050"/>
          <p14:tracePt t="146785" x="2243138" y="3200400"/>
          <p14:tracePt t="146809" x="2251075" y="3200400"/>
          <p14:tracePt t="146850" x="2257425" y="3200400"/>
          <p14:tracePt t="146913" x="2265363" y="3208338"/>
          <p14:tracePt t="146920" x="2279650" y="3214688"/>
          <p14:tracePt t="146927" x="2279650" y="3222625"/>
          <p14:tracePt t="146938" x="2293938" y="3228975"/>
          <p14:tracePt t="146955" x="2308225" y="3228975"/>
          <p14:tracePt t="146972" x="2357438" y="3243263"/>
          <p14:tracePt t="146988" x="2393950" y="3251200"/>
          <p14:tracePt t="147006" x="2422525" y="3251200"/>
          <p14:tracePt t="147022" x="2465388" y="3251200"/>
          <p14:tracePt t="147039" x="2486025" y="3257550"/>
          <p14:tracePt t="147056" x="2493963" y="3257550"/>
          <p14:tracePt t="147073" x="2522538" y="3257550"/>
          <p14:tracePt t="147090" x="2565400" y="3257550"/>
          <p14:tracePt t="147107" x="2614613" y="3257550"/>
          <p14:tracePt t="147125" x="2665413" y="3257550"/>
          <p14:tracePt t="147142" x="2736850" y="3257550"/>
          <p14:tracePt t="147159" x="2779713" y="3257550"/>
          <p14:tracePt t="147161" x="2800350" y="3257550"/>
          <p14:tracePt t="147176" x="2836863" y="3257550"/>
          <p14:tracePt t="147193" x="2843213" y="3257550"/>
          <p14:tracePt t="147210" x="2851150" y="3257550"/>
          <p14:tracePt t="147227" x="2857500" y="3257550"/>
          <p14:tracePt t="147243" x="2886075" y="3257550"/>
          <p14:tracePt t="147260" x="2951163" y="3257550"/>
          <p14:tracePt t="147276" x="2979738" y="3251200"/>
          <p14:tracePt t="147292" x="3008313" y="3251200"/>
          <p14:tracePt t="147310" x="3022600" y="3251200"/>
          <p14:tracePt t="147326" x="3028950" y="3251200"/>
          <p14:tracePt t="147577" x="3036888" y="3251200"/>
          <p14:tracePt t="147585" x="3079750" y="3251200"/>
          <p14:tracePt t="147599" x="3157538" y="3251200"/>
          <p14:tracePt t="147615" x="3208338" y="3251200"/>
          <p14:tracePt t="147630" x="3308350" y="3251200"/>
          <p14:tracePt t="147647" x="3394075" y="3265488"/>
          <p14:tracePt t="147664" x="3457575" y="3271838"/>
          <p14:tracePt t="147683" x="3500438" y="3286125"/>
          <p14:tracePt t="147685" x="3514725" y="3286125"/>
          <p14:tracePt t="147698" x="3557588" y="3286125"/>
          <p14:tracePt t="147715" x="3586163" y="3286125"/>
          <p14:tracePt t="147732" x="3622675" y="3286125"/>
          <p14:tracePt t="147750" x="3643313" y="3294063"/>
          <p14:tracePt t="147766" x="3671888" y="3294063"/>
          <p14:tracePt t="147784" x="3722688" y="3294063"/>
          <p14:tracePt t="147800" x="3736975" y="3294063"/>
          <p14:tracePt t="147817" x="3771900" y="3294063"/>
          <p14:tracePt t="147833" x="3794125" y="3294063"/>
          <p14:tracePt t="147850" x="3822700" y="3294063"/>
          <p14:tracePt t="147867" x="3843338" y="3294063"/>
          <p14:tracePt t="147884" x="3865563" y="3294063"/>
          <p14:tracePt t="147901" x="3879850" y="3294063"/>
          <p14:tracePt t="148208" x="3879850" y="3300413"/>
          <p14:tracePt t="148218" x="3879850" y="3308350"/>
          <p14:tracePt t="148225" x="3879850" y="3314700"/>
          <p14:tracePt t="148241" x="3879850" y="3328988"/>
          <p14:tracePt t="148255" x="3879850" y="3336925"/>
          <p14:tracePt t="148272" x="3871913" y="3343275"/>
          <p14:tracePt t="148290" x="3871913" y="3351213"/>
          <p14:tracePt t="148307" x="3871913" y="3365500"/>
          <p14:tracePt t="148309" x="3865563" y="3371850"/>
          <p14:tracePt t="148328" x="3865563" y="3379788"/>
          <p14:tracePt t="148340" x="3857625" y="3394075"/>
          <p14:tracePt t="148357" x="3857625" y="3400425"/>
          <p14:tracePt t="148374" x="3857625" y="3414713"/>
          <p14:tracePt t="148391" x="3857625" y="3422650"/>
          <p14:tracePt t="148425" x="3851275" y="3436938"/>
          <p14:tracePt t="148442" x="3851275" y="3443288"/>
          <p14:tracePt t="148459" x="3843338" y="3451225"/>
          <p14:tracePt t="148492" x="3843338" y="3457575"/>
          <p14:tracePt t="149481" x="3836988" y="3457575"/>
          <p14:tracePt t="149513" x="3829050" y="3457575"/>
          <p14:tracePt t="149528" x="3822700" y="3457575"/>
          <p14:tracePt t="149551" x="3814763" y="3457575"/>
          <p14:tracePt t="149582" x="3808413" y="3457575"/>
          <p14:tracePt t="149646" x="3800475" y="3457575"/>
          <p14:tracePt t="149675" x="3794125" y="3457575"/>
          <p14:tracePt t="149691" x="3786188" y="3457575"/>
          <p14:tracePt t="149699" x="3779838" y="3457575"/>
          <p14:tracePt t="149709" x="3771900" y="3457575"/>
          <p14:tracePt t="149726" x="3765550" y="3457575"/>
          <p14:tracePt t="149743" x="3757613" y="3457575"/>
          <p14:tracePt t="149760" x="3743325" y="3457575"/>
          <p14:tracePt t="149793" x="3729038" y="3457575"/>
          <p14:tracePt t="149827" x="3722688" y="3457575"/>
          <p14:tracePt t="149844" x="3714750" y="3457575"/>
          <p14:tracePt t="149861" x="3700463" y="3457575"/>
          <p14:tracePt t="149878" x="3671888" y="3457575"/>
          <p14:tracePt t="149895" x="3651250" y="3465513"/>
          <p14:tracePt t="149911" x="3636963" y="3465513"/>
          <p14:tracePt t="149946" x="3629025" y="3465513"/>
          <p14:tracePt t="150036" x="3622675" y="3465513"/>
          <p14:tracePt t="150099" x="3614738" y="3465513"/>
          <p14:tracePt t="151028" x="3608388" y="3465513"/>
          <p14:tracePt t="151084" x="3600450" y="3465513"/>
          <p14:tracePt t="151097" x="3594100" y="3465513"/>
          <p14:tracePt t="151107" x="3586163" y="3465513"/>
          <p14:tracePt t="151122" x="3579813" y="3465513"/>
          <p14:tracePt t="151130" x="3571875" y="3465513"/>
          <p14:tracePt t="151145" x="3557588" y="3465513"/>
          <p14:tracePt t="151162" x="3543300" y="3471863"/>
          <p14:tracePt t="151179" x="3529013" y="3471863"/>
          <p14:tracePt t="151196" x="3514725" y="3471863"/>
          <p14:tracePt t="151303" x="3508375" y="3471863"/>
          <p14:tracePt t="151310" x="3494088" y="3471863"/>
          <p14:tracePt t="151318" x="3479800" y="3471863"/>
          <p14:tracePt t="151331" x="3451225" y="3471863"/>
          <p14:tracePt t="151348" x="3443288" y="3471863"/>
          <p14:tracePt t="151365" x="3436938" y="3471863"/>
          <p14:tracePt t="151382" x="3414713" y="3471863"/>
          <p14:tracePt t="151399" x="3408363" y="3471863"/>
          <p14:tracePt t="151416" x="3394075" y="3471863"/>
          <p14:tracePt t="151433" x="3371850" y="3479800"/>
          <p14:tracePt t="151449" x="3351213" y="3479800"/>
          <p14:tracePt t="151466" x="3322638" y="3479800"/>
          <p14:tracePt t="151483" x="3314700" y="3479800"/>
          <p14:tracePt t="151499" x="3308350" y="3479800"/>
          <p14:tracePt t="151503" x="3300413" y="3479800"/>
          <p14:tracePt t="151520" x="3294063" y="3479800"/>
          <p14:tracePt t="151537" x="3279775" y="3471863"/>
          <p14:tracePt t="151551" x="3265488" y="3471863"/>
          <p14:tracePt t="151567" x="3251200" y="3471863"/>
          <p14:tracePt t="151584" x="3228975" y="3471863"/>
          <p14:tracePt t="151601" x="3214688" y="3471863"/>
          <p14:tracePt t="151620" x="3208338" y="3471863"/>
          <p14:tracePt t="152312" x="3214688" y="3471863"/>
          <p14:tracePt t="152317" x="3222625" y="3471863"/>
          <p14:tracePt t="152331" x="3228975" y="3471863"/>
          <p14:tracePt t="152347" x="3243263" y="3471863"/>
          <p14:tracePt t="152372" x="3251200" y="3471863"/>
          <p14:tracePt t="152380" x="3257550" y="3471863"/>
          <p14:tracePt t="152396" x="3265488" y="3471863"/>
          <p14:tracePt t="152413" x="3286125" y="3471863"/>
          <p14:tracePt t="152429" x="3300413" y="3471863"/>
          <p14:tracePt t="152448" x="3343275" y="3471863"/>
          <p14:tracePt t="152565" x="3351213" y="3471863"/>
          <p14:tracePt t="152605" x="3357563" y="3479800"/>
          <p14:tracePt t="152613" x="3365500" y="3479800"/>
          <p14:tracePt t="152638" x="3379788" y="3486150"/>
          <p14:tracePt t="152660" x="3386138" y="3494088"/>
          <p14:tracePt t="152670" x="3394075" y="3494088"/>
          <p14:tracePt t="152675" x="3400425" y="3494088"/>
          <p14:tracePt t="152684" x="3414713" y="3494088"/>
          <p14:tracePt t="152699" x="3422650" y="3500438"/>
          <p14:tracePt t="152717" x="3436938" y="3508375"/>
          <p14:tracePt t="152733" x="3451225" y="3508375"/>
          <p14:tracePt t="152897" x="3451225" y="3514725"/>
          <p14:tracePt t="152910" x="3443288" y="3514725"/>
          <p14:tracePt t="152918" x="3436938" y="3514725"/>
          <p14:tracePt t="152925" x="3408363" y="3514725"/>
          <p14:tracePt t="152936" x="3394075" y="3522663"/>
          <p14:tracePt t="152953" x="3343275" y="3529013"/>
          <p14:tracePt t="152969" x="3308350" y="3529013"/>
          <p14:tracePt t="152989" x="3279775" y="3529013"/>
          <p14:tracePt t="153005" x="3265488" y="3529013"/>
          <p14:tracePt t="153010" x="3251200" y="3529013"/>
          <p14:tracePt t="153038" x="3243263" y="3529013"/>
          <p14:tracePt t="153054" x="3222625" y="3522663"/>
          <p14:tracePt t="153071" x="3200400" y="3522663"/>
          <p14:tracePt t="153089" x="3151188" y="3514725"/>
          <p14:tracePt t="153105" x="3128963" y="3514725"/>
          <p14:tracePt t="153122" x="3122613" y="3514725"/>
          <p14:tracePt t="153217" x="3114675" y="3514725"/>
          <p14:tracePt t="153222" x="3108325" y="3514725"/>
          <p14:tracePt t="153231" x="3100388" y="3514725"/>
          <p14:tracePt t="153240" x="3094038" y="3514725"/>
          <p14:tracePt t="153622" x="3094038" y="3508375"/>
          <p14:tracePt t="153629" x="3094038" y="3500438"/>
          <p14:tracePt t="153638" x="3094038" y="3494088"/>
          <p14:tracePt t="153653" x="3094038" y="3486150"/>
          <p14:tracePt t="154365" x="3094038" y="3479800"/>
          <p14:tracePt t="154379" x="3100388" y="3479800"/>
          <p14:tracePt t="154686" x="3108325" y="3479800"/>
          <p14:tracePt t="154701" x="3114675" y="3479800"/>
          <p14:tracePt t="154722" x="3122613" y="3479800"/>
          <p14:tracePt t="154848" x="3122613" y="3471863"/>
          <p14:tracePt t="154864" x="3122613" y="3465513"/>
          <p14:tracePt t="154873" x="3122613" y="3457575"/>
          <p14:tracePt t="154880" x="3122613" y="3451225"/>
          <p14:tracePt t="154897" x="3114675" y="3443288"/>
          <p14:tracePt t="154914" x="3108325" y="3436938"/>
          <p14:tracePt t="154973" x="3108325" y="3429000"/>
          <p14:tracePt t="155051" x="3108325" y="3422650"/>
          <p14:tracePt t="155058" x="3094038" y="3414713"/>
          <p14:tracePt t="155073" x="3086100" y="3408363"/>
          <p14:tracePt t="155106" x="3079750" y="3400425"/>
          <p14:tracePt t="155122" x="3071813" y="3400425"/>
          <p14:tracePt t="155137" x="3065463" y="3394075"/>
          <p14:tracePt t="155153" x="3065463" y="3386138"/>
          <p14:tracePt t="155159" x="3057525" y="3379788"/>
          <p14:tracePt t="155167" x="3057525" y="3371850"/>
          <p14:tracePt t="155183" x="3043238" y="3365500"/>
          <p14:tracePt t="155254" x="3043238" y="3357563"/>
          <p14:tracePt t="155279" x="3036888" y="3357563"/>
          <p14:tracePt t="155286" x="3036888" y="3351213"/>
          <p14:tracePt t="155309" x="3028950" y="3351213"/>
          <p14:tracePt t="155323" x="3028950" y="3336925"/>
          <p14:tracePt t="155347" x="3028950" y="3328988"/>
          <p14:tracePt t="155355" x="3028950" y="3322638"/>
          <p14:tracePt t="155371" x="3028950" y="3314700"/>
          <p14:tracePt t="155380" x="3022600" y="3314700"/>
          <p14:tracePt t="155420" x="3022600" y="3308350"/>
          <p14:tracePt t="155480" x="3014663" y="3300413"/>
          <p14:tracePt t="155486" x="3014663" y="3294063"/>
          <p14:tracePt t="155495" x="3014663" y="3279775"/>
          <p14:tracePt t="155504" x="3014663" y="3271838"/>
          <p14:tracePt t="155522" x="3014663" y="3265488"/>
          <p14:tracePt t="155539" x="3014663" y="3251200"/>
          <p14:tracePt t="155676" x="3014663" y="3243263"/>
          <p14:tracePt t="156143" x="3022600" y="3243263"/>
          <p14:tracePt t="157675" x="3022600" y="3251200"/>
          <p14:tracePt t="157701" x="3022600" y="3257550"/>
          <p14:tracePt t="157717" x="3022600" y="3265488"/>
          <p14:tracePt t="157720" x="3022600" y="3271838"/>
          <p14:tracePt t="157734" x="3022600" y="3279775"/>
          <p14:tracePt t="157751" x="3022600" y="3294063"/>
          <p14:tracePt t="157768" x="3022600" y="3308350"/>
          <p14:tracePt t="157802" x="3022600" y="3314700"/>
          <p14:tracePt t="158097" x="3022600" y="3322638"/>
          <p14:tracePt t="158177" x="3022600" y="3328988"/>
          <p14:tracePt t="158287" x="3022600" y="3336925"/>
          <p14:tracePt t="158324" x="3022600" y="3343275"/>
          <p14:tracePt t="158348" x="3022600" y="3351213"/>
          <p14:tracePt t="158503" x="3022600" y="3357563"/>
          <p14:tracePt t="158518" x="3022600" y="3365500"/>
          <p14:tracePt t="158566" x="3022600" y="3371850"/>
          <p14:tracePt t="158644" x="3022600" y="3379788"/>
          <p14:tracePt t="158723" x="3022600" y="3386138"/>
          <p14:tracePt t="158739" x="3022600" y="3394075"/>
          <p14:tracePt t="158753" x="3028950" y="3400425"/>
          <p14:tracePt t="158761" x="3028950" y="3408363"/>
          <p14:tracePt t="158809" x="3028950" y="3414713"/>
          <p14:tracePt t="158842" x="3028950" y="3422650"/>
          <p14:tracePt t="158858" x="3028950" y="3429000"/>
          <p14:tracePt t="159097" x="3028950" y="3436938"/>
          <p14:tracePt t="159151" x="3028950" y="3443288"/>
          <p14:tracePt t="159184" x="3028950" y="3457575"/>
          <p14:tracePt t="159387" x="3028950" y="3465513"/>
          <p14:tracePt t="159512" x="3022600" y="3465513"/>
          <p14:tracePt t="159549" x="3014663" y="3465513"/>
          <p14:tracePt t="159583" x="3008313" y="3465513"/>
          <p14:tracePt t="159597" x="3000375" y="3465513"/>
          <p14:tracePt t="159611" x="2994025" y="3465513"/>
          <p14:tracePt t="159620" x="2986088" y="3465513"/>
          <p14:tracePt t="159628" x="2979738" y="3465513"/>
          <p14:tracePt t="160558" x="2971800" y="3465513"/>
          <p14:tracePt t="160566" x="2951163" y="3465513"/>
          <p14:tracePt t="160582" x="2922588" y="3465513"/>
          <p14:tracePt t="160591" x="2908300" y="3465513"/>
          <p14:tracePt t="160608" x="2886075" y="3465513"/>
          <p14:tracePt t="160625" x="2871788" y="3465513"/>
          <p14:tracePt t="160642" x="2865438" y="3465513"/>
          <p14:tracePt t="160739" x="2851150" y="3465513"/>
          <p14:tracePt t="160746" x="2836863" y="3465513"/>
          <p14:tracePt t="160758" x="2828925" y="3465513"/>
          <p14:tracePt t="160880" x="2828925" y="3457575"/>
          <p14:tracePt t="160886" x="2828925" y="3451225"/>
          <p14:tracePt t="160894" x="2828925" y="3443288"/>
          <p14:tracePt t="160911" x="2843213" y="3394075"/>
          <p14:tracePt t="160928" x="2871788" y="3357563"/>
          <p14:tracePt t="160945" x="2894013" y="3336925"/>
          <p14:tracePt t="160963" x="2914650" y="3328988"/>
          <p14:tracePt t="160980" x="2922588" y="3322638"/>
          <p14:tracePt t="160997" x="2928938" y="3322638"/>
          <p14:tracePt t="161014" x="2943225" y="3322638"/>
          <p14:tracePt t="161032" x="2971800" y="3322638"/>
          <p14:tracePt t="161049" x="3051175" y="3322638"/>
          <p14:tracePt t="161065" x="3108325" y="3322638"/>
          <p14:tracePt t="161080" x="3179763" y="3314700"/>
          <p14:tracePt t="161096" x="3236913" y="3314700"/>
          <p14:tracePt t="161113" x="3257550" y="3314700"/>
          <p14:tracePt t="161131" x="3265488" y="3314700"/>
          <p14:tracePt t="161164" x="3271838" y="3351213"/>
          <p14:tracePt t="161184" x="3300413" y="3394075"/>
          <p14:tracePt t="161200" x="3328988" y="3408363"/>
          <p14:tracePt t="161217" x="3365500" y="3436938"/>
          <p14:tracePt t="161233" x="3379788" y="3451225"/>
          <p14:tracePt t="161267" x="3386138" y="3451225"/>
          <p14:tracePt t="161291" x="3386138" y="3457575"/>
          <p14:tracePt t="161316" x="3386138" y="3471863"/>
          <p14:tracePt t="161322" x="3379788" y="3479800"/>
          <p14:tracePt t="161334" x="3371850" y="3486150"/>
          <p14:tracePt t="161352" x="3365500" y="3500438"/>
          <p14:tracePt t="161384" x="3357563" y="3500438"/>
          <p14:tracePt t="161400" x="3336925" y="3508375"/>
          <p14:tracePt t="161419" x="3328988" y="3508375"/>
          <p14:tracePt t="161435" x="3308350" y="3508375"/>
          <p14:tracePt t="161452" x="3294063" y="3508375"/>
          <p14:tracePt t="161468" x="3279775" y="3508375"/>
          <p14:tracePt t="161485" x="3265488" y="3508375"/>
          <p14:tracePt t="161839" x="3257550" y="3508375"/>
          <p14:tracePt t="161847" x="3251200" y="3508375"/>
          <p14:tracePt t="161856" x="3243263" y="3508375"/>
          <p14:tracePt t="161874" x="3228975" y="3514725"/>
          <p14:tracePt t="161891" x="3208338" y="3514725"/>
          <p14:tracePt t="161893" x="3200400" y="3514725"/>
          <p14:tracePt t="161918" x="3194050" y="3514725"/>
          <p14:tracePt t="161935" x="3179763" y="3514725"/>
          <p14:tracePt t="161949" x="3171825" y="3514725"/>
          <p14:tracePt t="161959" x="3157538" y="3514725"/>
          <p14:tracePt t="161976" x="3143250" y="3514725"/>
          <p14:tracePt t="161992" x="3122613" y="3514725"/>
          <p14:tracePt t="161997" x="3114675" y="3514725"/>
          <p14:tracePt t="162010" x="3108325" y="3514725"/>
          <p14:tracePt t="162198" x="3100388" y="3514725"/>
          <p14:tracePt t="162205" x="3094038" y="3514725"/>
          <p14:tracePt t="162309" x="3086100" y="3514725"/>
          <p14:tracePt t="162316" x="3079750" y="3508375"/>
          <p14:tracePt t="162323" x="3071813" y="3508375"/>
          <p14:tracePt t="162333" x="3065463" y="3508375"/>
          <p14:tracePt t="162349" x="3043238" y="3500438"/>
          <p14:tracePt t="162365" x="3022600" y="3494088"/>
          <p14:tracePt t="162381" x="3014663" y="3486150"/>
          <p14:tracePt t="162400" x="3008313" y="3479800"/>
          <p14:tracePt t="162416" x="2994025" y="3457575"/>
          <p14:tracePt t="162432" x="2986088" y="3443288"/>
          <p14:tracePt t="162448" x="2971800" y="3422650"/>
          <p14:tracePt t="162465" x="2971800" y="3408363"/>
          <p14:tracePt t="162482" x="2965450" y="3400425"/>
          <p14:tracePt t="162499" x="2965450" y="3394075"/>
          <p14:tracePt t="162502" x="2965450" y="3386138"/>
          <p14:tracePt t="162542" x="2965450" y="3379788"/>
          <p14:tracePt t="162566" x="2965450" y="3371850"/>
          <p14:tracePt t="162576" x="2965450" y="3365500"/>
          <p14:tracePt t="162583" x="2965450" y="3357563"/>
          <p14:tracePt t="162600" x="2965450" y="3336925"/>
          <p14:tracePt t="162617" x="2965450" y="3322638"/>
          <p14:tracePt t="162708" x="2965450" y="3314700"/>
          <p14:tracePt t="162716" x="2971800" y="3314700"/>
          <p14:tracePt t="162723" x="2971800" y="3308350"/>
          <p14:tracePt t="162737" x="2979738" y="3300413"/>
          <p14:tracePt t="162754" x="2979738" y="3294063"/>
          <p14:tracePt t="162770" x="2979738" y="3279775"/>
          <p14:tracePt t="162786" x="2979738" y="3271838"/>
          <p14:tracePt t="162922" x="2979738" y="3265488"/>
          <p14:tracePt t="162933" x="2986088" y="3265488"/>
          <p14:tracePt t="163021" x="2994025" y="3265488"/>
          <p14:tracePt t="163026" x="3000375" y="3257550"/>
          <p14:tracePt t="163041" x="3014663" y="3257550"/>
          <p14:tracePt t="163058" x="3028950" y="3257550"/>
          <p14:tracePt t="163075" x="3043238" y="3257550"/>
          <p14:tracePt t="163091" x="3043238" y="3251200"/>
          <p14:tracePt t="163125" x="3051175" y="3243263"/>
          <p14:tracePt t="163237" x="3065463" y="3243263"/>
          <p14:tracePt t="163246" x="3071813" y="3243263"/>
          <p14:tracePt t="163267" x="3071813" y="3236913"/>
          <p14:tracePt t="164233" x="3086100" y="3236913"/>
          <p14:tracePt t="164238" x="3122613" y="3236913"/>
          <p14:tracePt t="164247" x="3194050" y="3236913"/>
          <p14:tracePt t="164258" x="3279775" y="3236913"/>
          <p14:tracePt t="164276" x="3371850" y="3236913"/>
          <p14:tracePt t="164291" x="3436938" y="3236913"/>
          <p14:tracePt t="164307" x="3471863" y="3243263"/>
          <p14:tracePt t="164324" x="3494088" y="3243263"/>
          <p14:tracePt t="164340" x="3500438" y="3243263"/>
          <p14:tracePt t="164358" x="3508375" y="3243263"/>
          <p14:tracePt t="164375" x="3529013" y="3243263"/>
          <p14:tracePt t="164392" x="3651250" y="3243263"/>
          <p14:tracePt t="164408" x="3743325" y="3257550"/>
          <p14:tracePt t="164425" x="3794125" y="3257550"/>
          <p14:tracePt t="164442" x="3843338" y="3257550"/>
          <p14:tracePt t="164461" x="3857625" y="3257550"/>
          <p14:tracePt t="164477" x="3865563" y="3257550"/>
          <p14:tracePt t="164589" x="3886200" y="3257550"/>
          <p14:tracePt t="164595" x="3900488" y="3257550"/>
          <p14:tracePt t="164603" x="3914775" y="3257550"/>
          <p14:tracePt t="164612" x="3929063" y="3257550"/>
          <p14:tracePt t="164628" x="3943350" y="3257550"/>
          <p14:tracePt t="164730" x="3951288" y="3257550"/>
          <p14:tracePt t="164755" x="3957638" y="3257550"/>
          <p14:tracePt t="164761" x="3957638" y="3251200"/>
          <p14:tracePt t="164768" x="3965575" y="3251200"/>
          <p14:tracePt t="164780" x="3971925" y="3251200"/>
          <p14:tracePt t="164797" x="3986213" y="3251200"/>
          <p14:tracePt t="164814" x="3994150" y="3251200"/>
          <p14:tracePt t="164831" x="4000500" y="3243263"/>
          <p14:tracePt t="164848" x="4014788" y="3243263"/>
          <p14:tracePt t="164864" x="4022725" y="3243263"/>
          <p14:tracePt t="164881" x="4029075" y="3243263"/>
          <p14:tracePt t="165385" x="4029075" y="3251200"/>
          <p14:tracePt t="165392" x="4029075" y="3257550"/>
          <p14:tracePt t="165405" x="4029075" y="3265488"/>
          <p14:tracePt t="165422" x="4029075" y="3286125"/>
          <p14:tracePt t="165439" x="4029075" y="3300413"/>
          <p14:tracePt t="165456" x="4029075" y="3308350"/>
          <p14:tracePt t="165473" x="4029075" y="3314700"/>
          <p14:tracePt t="165492" x="4029075" y="3328988"/>
          <p14:tracePt t="165507" x="4029075" y="3336925"/>
          <p14:tracePt t="165524" x="4029075" y="3365500"/>
          <p14:tracePt t="165540" x="4029075" y="3386138"/>
          <p14:tracePt t="165557" x="4029075" y="3400425"/>
          <p14:tracePt t="165574" x="4029075" y="3414713"/>
          <p14:tracePt t="165591" x="4029075" y="3422650"/>
          <p14:tracePt t="165608" x="4029075" y="3429000"/>
          <p14:tracePt t="165626" x="4029075" y="3436938"/>
          <p14:tracePt t="165697" x="4029075" y="3443288"/>
          <p14:tracePt t="165705" x="4029075" y="3451225"/>
          <p14:tracePt t="165722" x="4029075" y="3465513"/>
          <p14:tracePt t="165729" x="4029075" y="3471863"/>
          <p14:tracePt t="165743" x="4029075" y="3486150"/>
          <p14:tracePt t="165760" x="4029075" y="3500438"/>
          <p14:tracePt t="165777" x="4029075" y="3508375"/>
          <p14:tracePt t="165832" x="4029075" y="3514725"/>
          <p14:tracePt t="165854" x="4029075" y="3522663"/>
          <p14:tracePt t="165861" x="4029075" y="3529013"/>
          <p14:tracePt t="165877" x="4037013" y="3543300"/>
          <p14:tracePt t="165888" x="4037013" y="3551238"/>
          <p14:tracePt t="165908" x="4037013" y="3557588"/>
          <p14:tracePt t="165925" x="4037013" y="3565525"/>
          <p14:tracePt t="165941" x="4037013" y="3571875"/>
          <p14:tracePt t="165966" x="4037013" y="3579813"/>
          <p14:tracePt t="165980" x="4037013" y="3594100"/>
          <p14:tracePt t="165989" x="4043363" y="3600450"/>
          <p14:tracePt t="166003" x="4043363" y="3629025"/>
          <p14:tracePt t="166013" x="4043363" y="3636963"/>
          <p14:tracePt t="166030" x="4057650" y="3665538"/>
          <p14:tracePt t="166048" x="4065588" y="3700463"/>
          <p14:tracePt t="166066" x="4086225" y="3736975"/>
          <p14:tracePt t="166084" x="4114800" y="3757613"/>
          <p14:tracePt t="166100" x="4143375" y="3794125"/>
          <p14:tracePt t="166115" x="4186238" y="3836988"/>
          <p14:tracePt t="166132" x="4222750" y="3894138"/>
          <p14:tracePt t="166149" x="4286250" y="3994150"/>
          <p14:tracePt t="166166" x="4308475" y="4008438"/>
          <p14:tracePt t="166182" x="4314825" y="4022725"/>
          <p14:tracePt t="166218" x="4322763" y="4029075"/>
          <p14:tracePt t="166233" x="4329113" y="4037013"/>
          <p14:tracePt t="166250" x="4357688" y="4086225"/>
          <p14:tracePt t="166266" x="4394200" y="4094163"/>
          <p14:tracePt t="166284" x="4443413" y="4114800"/>
          <p14:tracePt t="166301" x="4508500" y="4129088"/>
          <p14:tracePt t="166318" x="4557713" y="4137025"/>
          <p14:tracePt t="166335" x="4579938" y="4137025"/>
          <p14:tracePt t="166353" x="4586288" y="4137025"/>
          <p14:tracePt t="166447" x="4594225" y="4143375"/>
          <p14:tracePt t="166751" x="4594225" y="4151313"/>
          <p14:tracePt t="243700" x="0" y="0"/>
        </p14:tracePtLst>
      </p14:laserTraceLst>
    </p:ext>
  </p:extLs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제목 1"/>
          <p:cNvSpPr>
            <a:spLocks noGrp="1"/>
          </p:cNvSpPr>
          <p:nvPr>
            <p:ph type="title" idx="4294967295"/>
          </p:nvPr>
        </p:nvSpPr>
        <p:spPr>
          <a:xfrm>
            <a:off x="476545" y="368660"/>
            <a:ext cx="8289630" cy="765086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rgbClr val="0000FF"/>
                </a:solidFill>
              </a:rPr>
              <a:t>클래스 </a:t>
            </a:r>
            <a:r>
              <a:rPr lang="en-US" altLang="ko-KR" dirty="0">
                <a:solidFill>
                  <a:srgbClr val="0000FF"/>
                </a:solidFill>
              </a:rPr>
              <a:t>Date, __</a:t>
            </a:r>
            <a:r>
              <a:rPr lang="en-US" altLang="ko-KR" dirty="0" err="1">
                <a:solidFill>
                  <a:srgbClr val="0000FF"/>
                </a:solidFill>
              </a:rPr>
              <a:t>gt</a:t>
            </a:r>
            <a:r>
              <a:rPr lang="en-US" altLang="ko-KR" dirty="0">
                <a:solidFill>
                  <a:srgbClr val="0000FF"/>
                </a:solidFill>
              </a:rPr>
              <a:t>__() </a:t>
            </a:r>
            <a:endParaRPr lang="ko-KR" altLang="en-US" sz="3600" dirty="0" smtClean="0">
              <a:solidFill>
                <a:srgbClr val="0000FF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6665" y="1313765"/>
            <a:ext cx="5629275" cy="524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732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5068"/>
    </mc:Choice>
    <mc:Fallback xmlns="">
      <p:transition spd="slow" advTm="105068"/>
    </mc:Fallback>
  </mc:AlternateContent>
  <p:timing>
    <p:tnLst>
      <p:par>
        <p:cTn id="1" dur="indefinite" restart="never" nodeType="tmRoot"/>
      </p:par>
    </p:tnLst>
  </p:timing>
  <p:extLst mod="1">
    <p:ext uri="{3A86A75C-4F4B-4683-9AE1-C65F6400EC91}">
      <p14:laserTraceLst xmlns:p14="http://schemas.microsoft.com/office/powerpoint/2010/main">
        <p14:tracePtLst>
          <p14:tracePt t="1347" x="6672263" y="4443413"/>
          <p14:tracePt t="1402" x="6637338" y="4429125"/>
          <p14:tracePt t="1413" x="6565900" y="4414838"/>
          <p14:tracePt t="1431" x="6237288" y="4314825"/>
          <p14:tracePt t="1447" x="5886450" y="4229100"/>
          <p14:tracePt t="1465" x="5508625" y="4094163"/>
          <p14:tracePt t="1481" x="5229225" y="3994150"/>
          <p14:tracePt t="1498" x="5051425" y="3914775"/>
          <p14:tracePt t="1515" x="4908550" y="3814763"/>
          <p14:tracePt t="1533" x="4686300" y="3700463"/>
          <p14:tracePt t="1549" x="4551363" y="3651250"/>
          <p14:tracePt t="1566" x="4443413" y="3600450"/>
          <p14:tracePt t="1584" x="4279900" y="3557588"/>
          <p14:tracePt t="1601" x="4129088" y="3529013"/>
          <p14:tracePt t="1619" x="3979863" y="3471863"/>
          <p14:tracePt t="1634" x="3908425" y="3457575"/>
          <p14:tracePt t="1651" x="3771900" y="3386138"/>
          <p14:tracePt t="1667" x="3700463" y="3328988"/>
          <p14:tracePt t="1684" x="3557588" y="3251200"/>
          <p14:tracePt t="1701" x="3414713" y="3214688"/>
          <p14:tracePt t="1718" x="3286125" y="3194050"/>
          <p14:tracePt t="1736" x="3171825" y="3171825"/>
          <p14:tracePt t="1752" x="3057525" y="3165475"/>
          <p14:tracePt t="1769" x="2994025" y="3151188"/>
          <p14:tracePt t="1786" x="2965450" y="3143250"/>
          <p14:tracePt t="1803" x="2928938" y="3122613"/>
          <p14:tracePt t="1820" x="2886075" y="3094038"/>
          <p14:tracePt t="1837" x="2828925" y="3071813"/>
          <p14:tracePt t="1854" x="2794000" y="3051175"/>
          <p14:tracePt t="1871" x="2765425" y="3043238"/>
          <p14:tracePt t="1887" x="2736850" y="3028950"/>
          <p14:tracePt t="1905" x="2679700" y="2994025"/>
          <p14:tracePt t="1922" x="2571750" y="2936875"/>
          <p14:tracePt t="1939" x="2436813" y="2900363"/>
          <p14:tracePt t="1957" x="2393950" y="2879725"/>
          <p14:tracePt t="2013" x="2408238" y="2879725"/>
          <p14:tracePt t="2020" x="2436813" y="2871788"/>
          <p14:tracePt t="2028" x="2465388" y="2871788"/>
          <p14:tracePt t="2042" x="2486025" y="2865438"/>
          <p14:tracePt t="2057" x="2493963" y="2865438"/>
          <p14:tracePt t="2074" x="2500313" y="2857500"/>
          <p14:tracePt t="2122" x="2514600" y="2857500"/>
          <p14:tracePt t="2128" x="2522538" y="2857500"/>
          <p14:tracePt t="2144" x="2536825" y="2857500"/>
          <p14:tracePt t="2247" x="2551113" y="2857500"/>
          <p14:tracePt t="2252" x="2557463" y="2857500"/>
          <p14:tracePt t="2348" x="2557463" y="2865438"/>
          <p14:tracePt t="2425" x="2557463" y="2871788"/>
          <p14:tracePt t="2448" x="2551113" y="2871788"/>
          <p14:tracePt t="2457" x="2543175" y="2879725"/>
          <p14:tracePt t="2466" x="2543175" y="2886075"/>
          <p14:tracePt t="2502" x="2536825" y="2894013"/>
          <p14:tracePt t="2512" x="2528888" y="2894013"/>
          <p14:tracePt t="2518" x="2522538" y="2894013"/>
          <p14:tracePt t="2532" x="2508250" y="2894013"/>
          <p14:tracePt t="2549" x="2465388" y="2900363"/>
          <p14:tracePt t="2566" x="2436813" y="2908300"/>
          <p14:tracePt t="2582" x="2428875" y="2914650"/>
          <p14:tracePt t="2599" x="2422525" y="2914650"/>
          <p14:tracePt t="2637" x="2422525" y="2922588"/>
          <p14:tracePt t="2660" x="2422525" y="2928938"/>
          <p14:tracePt t="2670" x="2422525" y="2936875"/>
          <p14:tracePt t="2685" x="2422525" y="2943225"/>
          <p14:tracePt t="2702" x="2422525" y="2951163"/>
          <p14:tracePt t="2718" x="2422525" y="2965450"/>
          <p14:tracePt t="2735" x="2422525" y="3008313"/>
          <p14:tracePt t="2751" x="2422525" y="3014663"/>
          <p14:tracePt t="2768" x="2422525" y="3022600"/>
          <p14:tracePt t="2832" x="2428875" y="3022600"/>
          <p14:tracePt t="2847" x="2428875" y="3028950"/>
          <p14:tracePt t="2861" x="2443163" y="3028950"/>
          <p14:tracePt t="2878" x="2465388" y="3028950"/>
          <p14:tracePt t="2887" x="2479675" y="3028950"/>
          <p14:tracePt t="2894" x="2486025" y="3028950"/>
          <p14:tracePt t="2909" x="2500313" y="3028950"/>
          <p14:tracePt t="2921" x="2508250" y="3028950"/>
          <p14:tracePt t="2939" x="2543175" y="3028950"/>
          <p14:tracePt t="2959" x="2551113" y="3028950"/>
          <p14:tracePt t="2974" x="2565400" y="3028950"/>
          <p14:tracePt t="2991" x="2579688" y="3028950"/>
          <p14:tracePt t="3008" x="2608263" y="3028950"/>
          <p14:tracePt t="3025" x="2636838" y="3028950"/>
          <p14:tracePt t="3042" x="2671763" y="3022600"/>
          <p14:tracePt t="3075" x="2679700" y="3022600"/>
          <p14:tracePt t="3166" x="2708275" y="3022600"/>
          <p14:tracePt t="3174" x="2743200" y="3022600"/>
          <p14:tracePt t="3182" x="2757488" y="3022600"/>
          <p14:tracePt t="3193" x="2771775" y="3022600"/>
          <p14:tracePt t="3211" x="2800350" y="3022600"/>
          <p14:tracePt t="3486" x="2814638" y="3022600"/>
          <p14:tracePt t="3495" x="2828925" y="3022600"/>
          <p14:tracePt t="3503" x="2857500" y="3022600"/>
          <p14:tracePt t="3515" x="2886075" y="3022600"/>
          <p14:tracePt t="3532" x="2928938" y="3014663"/>
          <p14:tracePt t="3550" x="2965450" y="3014663"/>
          <p14:tracePt t="3567" x="2994025" y="3014663"/>
          <p14:tracePt t="3584" x="3014663" y="3014663"/>
          <p14:tracePt t="3600" x="3028950" y="3014663"/>
          <p14:tracePt t="3616" x="3043238" y="3022600"/>
          <p14:tracePt t="3633" x="3065463" y="3022600"/>
          <p14:tracePt t="3651" x="3079750" y="3022600"/>
          <p14:tracePt t="3668" x="3100388" y="3022600"/>
          <p14:tracePt t="3685" x="3122613" y="3022600"/>
          <p14:tracePt t="3702" x="3136900" y="3022600"/>
          <p14:tracePt t="3717" x="3143250" y="3022600"/>
          <p14:tracePt t="3761" x="3157538" y="3022600"/>
          <p14:tracePt t="3770" x="3165475" y="3028950"/>
          <p14:tracePt t="3778" x="3171825" y="3028950"/>
          <p14:tracePt t="3787" x="3194050" y="3036888"/>
          <p14:tracePt t="3803" x="3228975" y="3036888"/>
          <p14:tracePt t="3820" x="3257550" y="3036888"/>
          <p14:tracePt t="3837" x="3279775" y="3028950"/>
          <p14:tracePt t="3853" x="3279775" y="3022600"/>
          <p14:tracePt t="4378" x="3286125" y="3022600"/>
          <p14:tracePt t="4387" x="3300413" y="3022600"/>
          <p14:tracePt t="4395" x="3308350" y="3022600"/>
          <p14:tracePt t="4412" x="3343275" y="3022600"/>
          <p14:tracePt t="4429" x="3371850" y="3022600"/>
          <p14:tracePt t="4448" x="3394075" y="3014663"/>
          <p14:tracePt t="4761" x="3394075" y="3022600"/>
          <p14:tracePt t="4768" x="3400425" y="3022600"/>
          <p14:tracePt t="4775" x="3408363" y="3022600"/>
          <p14:tracePt t="4785" x="3414713" y="3022600"/>
          <p14:tracePt t="4803" x="3429000" y="3014663"/>
          <p14:tracePt t="4836" x="3436938" y="3008313"/>
          <p14:tracePt t="4878" x="3443288" y="3008313"/>
          <p14:tracePt t="4886" x="3451225" y="3008313"/>
          <p14:tracePt t="4892" x="3457575" y="3008313"/>
          <p14:tracePt t="4903" x="3471863" y="3008313"/>
          <p14:tracePt t="4920" x="3494088" y="3008313"/>
          <p14:tracePt t="4938" x="3508375" y="3000375"/>
          <p14:tracePt t="4941" x="3514725" y="3000375"/>
          <p14:tracePt t="4954" x="3522663" y="2994025"/>
          <p14:tracePt t="4972" x="3529013" y="2994025"/>
          <p14:tracePt t="5614" x="3522663" y="2994025"/>
          <p14:tracePt t="5624" x="3508375" y="2994025"/>
          <p14:tracePt t="5639" x="3494088" y="2994025"/>
          <p14:tracePt t="5650" x="3465513" y="2994025"/>
          <p14:tracePt t="5668" x="3422650" y="2994025"/>
          <p14:tracePt t="5683" x="3400425" y="2994025"/>
          <p14:tracePt t="5701" x="3386138" y="2994025"/>
          <p14:tracePt t="5717" x="3365500" y="2994025"/>
          <p14:tracePt t="5734" x="3336925" y="2994025"/>
          <p14:tracePt t="5737" x="3314700" y="2994025"/>
          <p14:tracePt t="5751" x="3271838" y="2994025"/>
          <p14:tracePt t="5768" x="3214688" y="2994025"/>
          <p14:tracePt t="5785" x="3179763" y="2994025"/>
          <p14:tracePt t="5802" x="3157538" y="2994025"/>
          <p14:tracePt t="5894" x="3151188" y="2994025"/>
          <p14:tracePt t="5902" x="3136900" y="2994025"/>
          <p14:tracePt t="5918" x="3128963" y="2994025"/>
          <p14:tracePt t="6817" x="3122613" y="2994025"/>
          <p14:tracePt t="6825" x="3114675" y="2994025"/>
          <p14:tracePt t="6835" x="3086100" y="2994025"/>
          <p14:tracePt t="6852" x="3051175" y="2994025"/>
          <p14:tracePt t="6869" x="3008313" y="2994025"/>
          <p14:tracePt t="6886" x="2979738" y="2994025"/>
          <p14:tracePt t="6904" x="2922588" y="2994025"/>
          <p14:tracePt t="6920" x="2871788" y="2994025"/>
          <p14:tracePt t="6937" x="2771775" y="2986088"/>
          <p14:tracePt t="6940" x="2743200" y="2986088"/>
          <p14:tracePt t="6953" x="2693988" y="2971800"/>
          <p14:tracePt t="6971" x="2608263" y="2971800"/>
          <p14:tracePt t="6988" x="2586038" y="2971800"/>
          <p14:tracePt t="7034" x="2579688" y="2971800"/>
          <p14:tracePt t="7058" x="2571750" y="2971800"/>
          <p14:tracePt t="7064" x="2565400" y="2971800"/>
          <p14:tracePt t="7081" x="2557463" y="2971800"/>
          <p14:tracePt t="7200" x="2565400" y="2971800"/>
          <p14:tracePt t="7207" x="2579688" y="2971800"/>
          <p14:tracePt t="7216" x="2593975" y="2971800"/>
          <p14:tracePt t="7226" x="2600325" y="2971800"/>
          <p14:tracePt t="7243" x="2614613" y="2971800"/>
          <p14:tracePt t="7259" x="2622550" y="2971800"/>
          <p14:tracePt t="7306" x="2628900" y="2971800"/>
          <p14:tracePt t="7314" x="2651125" y="2979738"/>
          <p14:tracePt t="7327" x="2665413" y="2979738"/>
          <p14:tracePt t="7343" x="2714625" y="2986088"/>
          <p14:tracePt t="7360" x="2757488" y="2986088"/>
          <p14:tracePt t="7378" x="2779713" y="2986088"/>
          <p14:tracePt t="7441" x="2771775" y="2986088"/>
          <p14:tracePt t="7454" x="2765425" y="2986088"/>
          <p14:tracePt t="7467" x="2757488" y="2986088"/>
          <p14:tracePt t="7479" x="2751138" y="2986088"/>
          <p14:tracePt t="7495" x="2722563" y="2986088"/>
          <p14:tracePt t="7503" x="2671763" y="2986088"/>
          <p14:tracePt t="7513" x="2622550" y="2979738"/>
          <p14:tracePt t="7530" x="2551113" y="2971800"/>
          <p14:tracePt t="7547" x="2436813" y="2951163"/>
          <p14:tracePt t="7564" x="2365375" y="2936875"/>
          <p14:tracePt t="7581" x="2357438" y="2928938"/>
          <p14:tracePt t="7701" x="2371725" y="2928938"/>
          <p14:tracePt t="7704" x="2379663" y="2928938"/>
          <p14:tracePt t="7716" x="2393950" y="2936875"/>
          <p14:tracePt t="7733" x="2457450" y="2957513"/>
          <p14:tracePt t="7751" x="2622550" y="2965450"/>
          <p14:tracePt t="7767" x="2722563" y="2965450"/>
          <p14:tracePt t="7785" x="2757488" y="2965450"/>
          <p14:tracePt t="7802" x="2786063" y="2965450"/>
          <p14:tracePt t="7819" x="2851150" y="2979738"/>
          <p14:tracePt t="7836" x="2879725" y="3008313"/>
          <p14:tracePt t="7837" x="2908300" y="3022600"/>
          <p14:tracePt t="7853" x="2928938" y="3043238"/>
          <p14:tracePt t="7870" x="3000375" y="3065463"/>
          <p14:tracePt t="7886" x="3036888" y="3079750"/>
          <p14:tracePt t="7904" x="3071813" y="3079750"/>
          <p14:tracePt t="7920" x="3094038" y="3079750"/>
          <p14:tracePt t="8026" x="3086100" y="3079750"/>
          <p14:tracePt t="8042" x="3079750" y="3086100"/>
          <p14:tracePt t="8065" x="3079750" y="3094038"/>
          <p14:tracePt t="8080" x="3071813" y="3094038"/>
          <p14:tracePt t="8087" x="3071813" y="3100388"/>
          <p14:tracePt t="8113" x="3071813" y="3108325"/>
          <p14:tracePt t="8121" x="3065463" y="3108325"/>
          <p14:tracePt t="8134" x="3057525" y="3122613"/>
          <p14:tracePt t="8150" x="3051175" y="3128963"/>
          <p14:tracePt t="8159" x="3051175" y="3136900"/>
          <p14:tracePt t="8175" x="3043238" y="3143250"/>
          <p14:tracePt t="9722" x="3043238" y="3136900"/>
          <p14:tracePt t="9737" x="3043238" y="3128963"/>
          <p14:tracePt t="9744" x="3043238" y="3122613"/>
          <p14:tracePt t="9752" x="3043238" y="3114675"/>
          <p14:tracePt t="9766" x="3043238" y="3108325"/>
          <p14:tracePt t="9784" x="3043238" y="3100388"/>
          <p14:tracePt t="9855" x="3051175" y="3100388"/>
          <p14:tracePt t="9912" x="3051175" y="3094038"/>
          <p14:tracePt t="9925" x="3051175" y="3086100"/>
          <p14:tracePt t="9933" x="3057525" y="3086100"/>
          <p14:tracePt t="10091" x="3057525" y="3094038"/>
          <p14:tracePt t="10104" x="3057525" y="3100388"/>
          <p14:tracePt t="10112" x="3057525" y="3108325"/>
          <p14:tracePt t="10122" x="3057525" y="3114675"/>
          <p14:tracePt t="10139" x="3065463" y="3122613"/>
          <p14:tracePt t="10159" x="3071813" y="3128963"/>
          <p14:tracePt t="10174" x="3071813" y="3136900"/>
          <p14:tracePt t="10192" x="3071813" y="3143250"/>
          <p14:tracePt t="10207" x="3071813" y="3151188"/>
          <p14:tracePt t="10224" x="3071813" y="3157538"/>
          <p14:tracePt t="10240" x="3071813" y="3165475"/>
          <p14:tracePt t="10258" x="3079750" y="3186113"/>
          <p14:tracePt t="10274" x="3086100" y="3208338"/>
          <p14:tracePt t="10292" x="3094038" y="3222625"/>
          <p14:tracePt t="10309" x="3094038" y="3228975"/>
          <p14:tracePt t="10325" x="3094038" y="3236913"/>
          <p14:tracePt t="10384" x="3094038" y="3243263"/>
          <p14:tracePt t="10417" x="3100388" y="3243263"/>
          <p14:tracePt t="10447" x="3108325" y="3257550"/>
          <p14:tracePt t="10471" x="3114675" y="3257550"/>
          <p14:tracePt t="10487" x="3122613" y="3265488"/>
          <p14:tracePt t="10494" x="3128963" y="3265488"/>
          <p14:tracePt t="10511" x="3136900" y="3271838"/>
          <p14:tracePt t="10542" x="3143250" y="3271838"/>
          <p14:tracePt t="10557" x="3157538" y="3271838"/>
          <p14:tracePt t="10582" x="3165475" y="3271838"/>
          <p14:tracePt t="10598" x="3171825" y="3271838"/>
          <p14:tracePt t="10630" x="3179763" y="3271838"/>
          <p14:tracePt t="10634" x="3186113" y="3271838"/>
          <p14:tracePt t="10652" x="3194050" y="3265488"/>
          <p14:tracePt t="11011" x="3194050" y="3257550"/>
          <p14:tracePt t="11222" x="3186113" y="3257550"/>
          <p14:tracePt t="11290" x="3179763" y="3257550"/>
          <p14:tracePt t="11298" x="3171825" y="3257550"/>
          <p14:tracePt t="11308" x="3165475" y="3257550"/>
          <p14:tracePt t="11325" x="3157538" y="3257550"/>
          <p14:tracePt t="11550" x="3157538" y="3251200"/>
          <p14:tracePt t="11589" x="3157538" y="3243263"/>
          <p14:tracePt t="11605" x="3157538" y="3236913"/>
          <p14:tracePt t="11618" x="3157538" y="3222625"/>
          <p14:tracePt t="11651" x="3157538" y="3214688"/>
          <p14:tracePt t="11815" x="3151188" y="3214688"/>
          <p14:tracePt t="11956" x="3143250" y="3214688"/>
          <p14:tracePt t="11964" x="3136900" y="3214688"/>
          <p14:tracePt t="11978" x="3122613" y="3214688"/>
          <p14:tracePt t="11988" x="3114675" y="3222625"/>
          <p14:tracePt t="12003" x="3108325" y="3228975"/>
          <p14:tracePt t="12020" x="3108325" y="3236913"/>
          <p14:tracePt t="12037" x="3100388" y="3236913"/>
          <p14:tracePt t="12056" x="3086100" y="3236913"/>
          <p14:tracePt t="12073" x="3036888" y="3228975"/>
          <p14:tracePt t="12089" x="3000375" y="3222625"/>
          <p14:tracePt t="12105" x="2979738" y="3222625"/>
          <p14:tracePt t="12123" x="2965450" y="3222625"/>
          <p14:tracePt t="12384" x="2957513" y="3222625"/>
          <p14:tracePt t="12430" x="2951163" y="3222625"/>
          <p14:tracePt t="12438" x="2951163" y="3228975"/>
          <p14:tracePt t="12560" x="2943225" y="3236913"/>
          <p14:tracePt t="12567" x="2936875" y="3236913"/>
          <p14:tracePt t="12580" x="2928938" y="3243263"/>
          <p14:tracePt t="12613" x="2928938" y="3251200"/>
          <p14:tracePt t="12738" x="2922588" y="3257550"/>
          <p14:tracePt t="13059" x="2936875" y="3257550"/>
          <p14:tracePt t="13065" x="2951163" y="3257550"/>
          <p14:tracePt t="13074" x="2957513" y="3257550"/>
          <p14:tracePt t="13088" x="2979738" y="3257550"/>
          <p14:tracePt t="13104" x="3022600" y="3265488"/>
          <p14:tracePt t="13121" x="3051175" y="3271838"/>
          <p14:tracePt t="13138" x="3122613" y="3286125"/>
          <p14:tracePt t="13155" x="3179763" y="3308350"/>
          <p14:tracePt t="13172" x="3228975" y="3308350"/>
          <p14:tracePt t="13174" x="3243263" y="3308350"/>
          <p14:tracePt t="13307" x="3257550" y="3308350"/>
          <p14:tracePt t="13324" x="3265488" y="3308350"/>
          <p14:tracePt t="13331" x="3271838" y="3308350"/>
          <p14:tracePt t="13343" x="3279775" y="3308350"/>
          <p14:tracePt t="13359" x="3300413" y="3308350"/>
          <p14:tracePt t="13376" x="3314700" y="3308350"/>
          <p14:tracePt t="13392" x="3328988" y="3308350"/>
          <p14:tracePt t="13409" x="3336925" y="3308350"/>
          <p14:tracePt t="13427" x="3343275" y="3308350"/>
          <p14:tracePt t="13869" x="3336925" y="3308350"/>
          <p14:tracePt t="13925" x="3328988" y="3308350"/>
          <p14:tracePt t="13933" x="3322638" y="3308350"/>
          <p14:tracePt t="13972" x="3314700" y="3308350"/>
          <p14:tracePt t="13996" x="3308350" y="3308350"/>
          <p14:tracePt t="14013" x="3300413" y="3308350"/>
          <p14:tracePt t="14019" x="3294063" y="3308350"/>
          <p14:tracePt t="14042" x="3294063" y="3300413"/>
          <p14:tracePt t="14134" x="3286125" y="3300413"/>
          <p14:tracePt t="14619" x="3279775" y="3300413"/>
          <p14:tracePt t="15657" x="3279775" y="3294063"/>
          <p14:tracePt t="15672" x="3271838" y="3294063"/>
          <p14:tracePt t="16511" x="3265488" y="3300413"/>
          <p14:tracePt t="16516" x="3265488" y="3308350"/>
          <p14:tracePt t="16534" x="3265488" y="3314700"/>
          <p14:tracePt t="16545" x="3265488" y="3322638"/>
          <p14:tracePt t="16562" x="3265488" y="3328988"/>
          <p14:tracePt t="16627" x="3265488" y="3336925"/>
          <p14:tracePt t="16641" x="3265488" y="3343275"/>
          <p14:tracePt t="16650" x="3257550" y="3343275"/>
          <p14:tracePt t="16662" x="3257550" y="3351213"/>
          <p14:tracePt t="16679" x="3257550" y="3357563"/>
          <p14:tracePt t="16696" x="3257550" y="3365500"/>
          <p14:tracePt t="16720" x="3251200" y="3371850"/>
          <p14:tracePt t="16738" x="3243263" y="3386138"/>
          <p14:tracePt t="16751" x="3236913" y="3394075"/>
          <p14:tracePt t="18712" x="3236913" y="3386138"/>
          <p14:tracePt t="18721" x="3243263" y="3386138"/>
          <p14:tracePt t="18736" x="3251200" y="3371850"/>
          <p14:tracePt t="18747" x="3251200" y="3365500"/>
          <p14:tracePt t="18763" x="3251200" y="3351213"/>
          <p14:tracePt t="18781" x="3257550" y="3328988"/>
          <p14:tracePt t="18797" x="3271838" y="3300413"/>
          <p14:tracePt t="18814" x="3279775" y="3271838"/>
          <p14:tracePt t="18831" x="3279775" y="3243263"/>
          <p14:tracePt t="18848" x="3279775" y="3228975"/>
          <p14:tracePt t="18865" x="3279775" y="3222625"/>
          <p14:tracePt t="18882" x="3279775" y="3208338"/>
          <p14:tracePt t="18899" x="3279775" y="3186113"/>
          <p14:tracePt t="18915" x="3279775" y="3179763"/>
          <p14:tracePt t="18933" x="3279775" y="3171825"/>
          <p14:tracePt t="18979" x="3279775" y="3165475"/>
          <p14:tracePt t="19026" x="3279775" y="3171825"/>
          <p14:tracePt t="19042" x="3279775" y="3186113"/>
          <p14:tracePt t="19050" x="3279775" y="3194050"/>
          <p14:tracePt t="19058" x="3279775" y="3200400"/>
          <p14:tracePt t="19070" x="3279775" y="3208338"/>
          <p14:tracePt t="19087" x="3279775" y="3222625"/>
          <p14:tracePt t="19103" x="3279775" y="3236913"/>
          <p14:tracePt t="19119" x="3279775" y="3251200"/>
          <p14:tracePt t="19136" x="3286125" y="3286125"/>
          <p14:tracePt t="19156" x="3286125" y="3314700"/>
          <p14:tracePt t="19172" x="3286125" y="3343275"/>
          <p14:tracePt t="19188" x="3286125" y="3357563"/>
          <p14:tracePt t="19205" x="3286125" y="3371850"/>
          <p14:tracePt t="19223" x="3286125" y="3379788"/>
          <p14:tracePt t="19336" x="3286125" y="3386138"/>
          <p14:tracePt t="19352" x="3279775" y="3386138"/>
          <p14:tracePt t="20868" x="3279775" y="3394075"/>
          <p14:tracePt t="21355" x="3279775" y="3400425"/>
          <p14:tracePt t="21369" x="3271838" y="3408363"/>
          <p14:tracePt t="21384" x="3271838" y="3414713"/>
          <p14:tracePt t="21397" x="3271838" y="3422650"/>
          <p14:tracePt t="21415" x="3271838" y="3429000"/>
          <p14:tracePt t="21424" x="3271838" y="3436938"/>
          <p14:tracePt t="21440" x="3265488" y="3443288"/>
          <p14:tracePt t="21469" x="3265488" y="3451225"/>
          <p14:tracePt t="21477" x="3257550" y="3451225"/>
          <p14:tracePt t="21491" x="3257550" y="3465513"/>
          <p14:tracePt t="21508" x="3257550" y="3471863"/>
          <p14:tracePt t="21543" x="3257550" y="3479800"/>
          <p14:tracePt t="21563" x="3251200" y="3494088"/>
          <p14:tracePt t="21602" x="3243263" y="3500438"/>
          <p14:tracePt t="21610" x="3243263" y="3508375"/>
          <p14:tracePt t="21618" x="3243263" y="3514725"/>
          <p14:tracePt t="21642" x="3236913" y="3514725"/>
          <p14:tracePt t="21657" x="3236913" y="3522663"/>
          <p14:tracePt t="21696" x="3236913" y="3529013"/>
          <p14:tracePt t="21721" x="3236913" y="3536950"/>
          <p14:tracePt t="21800" x="3236913" y="3543300"/>
          <p14:tracePt t="27588" x="3228975" y="3543300"/>
          <p14:tracePt t="27612" x="3228975" y="3551238"/>
          <p14:tracePt t="27640" x="3222625" y="3551238"/>
          <p14:tracePt t="27648" x="3214688" y="3551238"/>
          <p14:tracePt t="27659" x="3208338" y="3557588"/>
          <p14:tracePt t="27677" x="3200400" y="3571875"/>
          <p14:tracePt t="27693" x="3186113" y="3571875"/>
          <p14:tracePt t="27711" x="3186113" y="3579813"/>
          <p14:tracePt t="27728" x="3179763" y="3579813"/>
          <p14:tracePt t="27761" x="3171825" y="3579813"/>
          <p14:tracePt t="27806" x="3165475" y="3579813"/>
          <p14:tracePt t="27820" x="3143250" y="3579813"/>
          <p14:tracePt t="27830" x="3114675" y="3586163"/>
          <p14:tracePt t="27835" x="3108325" y="3586163"/>
          <p14:tracePt t="27846" x="3071813" y="3594100"/>
          <p14:tracePt t="27862" x="3028950" y="3594100"/>
          <p14:tracePt t="27879" x="3014663" y="3594100"/>
          <p14:tracePt t="28080" x="3014663" y="3586163"/>
          <p14:tracePt t="28110" x="3014663" y="3579813"/>
          <p14:tracePt t="28288" x="3022600" y="3579813"/>
          <p14:tracePt t="28296" x="3071813" y="3586163"/>
          <p14:tracePt t="28306" x="3108325" y="3600450"/>
          <p14:tracePt t="28320" x="3222625" y="3600450"/>
          <p14:tracePt t="28337" x="3336925" y="3600450"/>
          <p14:tracePt t="28354" x="3408363" y="3608388"/>
          <p14:tracePt t="28371" x="3443288" y="3614738"/>
          <p14:tracePt t="28387" x="3457575" y="3614738"/>
          <p14:tracePt t="28429" x="3465513" y="3614738"/>
          <p14:tracePt t="28449" x="3479800" y="3614738"/>
          <p14:tracePt t="28455" x="3494088" y="3622675"/>
          <p14:tracePt t="28462" x="3514725" y="3622675"/>
          <p14:tracePt t="28473" x="3543300" y="3629025"/>
          <p14:tracePt t="28490" x="3600450" y="3636963"/>
          <p14:tracePt t="28506" x="3657600" y="3643313"/>
          <p14:tracePt t="28507" x="3665538" y="3651250"/>
          <p14:tracePt t="28523" x="3686175" y="3651250"/>
          <p14:tracePt t="28650" x="3686175" y="3643313"/>
          <p14:tracePt t="28682" x="3686175" y="3636963"/>
          <p14:tracePt t="28804" x="3686175" y="3629025"/>
          <p14:tracePt t="28948" x="3686175" y="3622675"/>
          <p14:tracePt t="29102" x="3657600" y="3622675"/>
          <p14:tracePt t="29110" x="3614738" y="3622675"/>
          <p14:tracePt t="29120" x="3543300" y="3614738"/>
          <p14:tracePt t="29135" x="3386138" y="3608388"/>
          <p14:tracePt t="29151" x="3271838" y="3600450"/>
          <p14:tracePt t="29168" x="3186113" y="3579813"/>
          <p14:tracePt t="29185" x="3128963" y="3565525"/>
          <p14:tracePt t="29289" x="3122613" y="3565525"/>
          <p14:tracePt t="29297" x="3114675" y="3565525"/>
          <p14:tracePt t="29305" x="3108325" y="3565525"/>
          <p14:tracePt t="29320" x="3100388" y="3565525"/>
          <p14:tracePt t="29398" x="3108325" y="3565525"/>
          <p14:tracePt t="29407" x="3143250" y="3565525"/>
          <p14:tracePt t="29414" x="3179763" y="3565525"/>
          <p14:tracePt t="29422" x="3214688" y="3565525"/>
          <p14:tracePt t="29438" x="3294063" y="3557588"/>
          <p14:tracePt t="29455" x="3357563" y="3557588"/>
          <p14:tracePt t="29472" x="3486150" y="3579813"/>
          <p14:tracePt t="29489" x="3586163" y="3579813"/>
          <p14:tracePt t="29510" x="3643313" y="3579813"/>
          <p14:tracePt t="29523" x="3651250" y="3579813"/>
          <p14:tracePt t="30164" x="3622675" y="3579813"/>
          <p14:tracePt t="30172" x="3586163" y="3579813"/>
          <p14:tracePt t="30185" x="3457575" y="3579813"/>
          <p14:tracePt t="30202" x="3343275" y="3579813"/>
          <p14:tracePt t="30219" x="3265488" y="3586163"/>
          <p14:tracePt t="30236" x="3236913" y="3586163"/>
          <p14:tracePt t="30253" x="3228975" y="3586163"/>
          <p14:tracePt t="30268" x="3208338" y="3586163"/>
          <p14:tracePt t="30285" x="3186113" y="3586163"/>
          <p14:tracePt t="30302" x="3128963" y="3557588"/>
          <p14:tracePt t="30304" x="3079750" y="3557588"/>
          <p14:tracePt t="30321" x="2971800" y="3543300"/>
          <p14:tracePt t="30338" x="2879725" y="3508375"/>
          <p14:tracePt t="30355" x="2843213" y="3500438"/>
          <p14:tracePt t="30673" x="2857500" y="3500438"/>
          <p14:tracePt t="30680" x="2865438" y="3500438"/>
          <p14:tracePt t="30691" x="2871788" y="3500438"/>
          <p14:tracePt t="30709" x="2928938" y="3508375"/>
          <p14:tracePt t="30726" x="2957513" y="3514725"/>
          <p14:tracePt t="30742" x="2971800" y="3514725"/>
          <p14:tracePt t="30859" x="2971800" y="3522663"/>
          <p14:tracePt t="30884" x="2979738" y="3522663"/>
          <p14:tracePt t="31236" x="2986088" y="3522663"/>
          <p14:tracePt t="31242" x="3008313" y="3522663"/>
          <p14:tracePt t="31253" x="3028950" y="3522663"/>
          <p14:tracePt t="31269" x="3108325" y="3522663"/>
          <p14:tracePt t="31286" x="3157538" y="3514725"/>
          <p14:tracePt t="31304" x="3208338" y="3508375"/>
          <p14:tracePt t="31318" x="3214688" y="3508375"/>
          <p14:tracePt t="31336" x="3222625" y="3508375"/>
          <p14:tracePt t="31383" x="3236913" y="3514725"/>
          <p14:tracePt t="31391" x="3251200" y="3514725"/>
          <p14:tracePt t="31403" x="3265488" y="3514725"/>
          <p14:tracePt t="31420" x="3300413" y="3514725"/>
          <p14:tracePt t="31437" x="3336925" y="3514725"/>
          <p14:tracePt t="31454" x="3365500" y="3514725"/>
          <p14:tracePt t="31471" x="3371850" y="3514725"/>
          <p14:tracePt t="31489" x="3379788" y="3514725"/>
          <p14:tracePt t="31505" x="3386138" y="3514725"/>
          <p14:tracePt t="31522" x="3408363" y="3514725"/>
          <p14:tracePt t="31539" x="3429000" y="3522663"/>
          <p14:tracePt t="31556" x="3457575" y="3522663"/>
          <p14:tracePt t="31573" x="3500438" y="3529013"/>
          <p14:tracePt t="31592" x="3600450" y="3551238"/>
          <p14:tracePt t="31608" x="3643313" y="3565525"/>
          <p14:tracePt t="31626" x="3679825" y="3565525"/>
          <p14:tracePt t="31643" x="3700463" y="3565525"/>
          <p14:tracePt t="31658" x="3708400" y="3565525"/>
          <p14:tracePt t="35195" x="3714750" y="3565525"/>
          <p14:tracePt t="35421" x="3708400" y="3565525"/>
          <p14:tracePt t="35427" x="3694113" y="3565525"/>
          <p14:tracePt t="35438" x="3657600" y="3565525"/>
          <p14:tracePt t="35453" x="3594100" y="3557588"/>
          <p14:tracePt t="35470" x="3522663" y="3557588"/>
          <p14:tracePt t="35487" x="3508375" y="3557588"/>
          <p14:tracePt t="35504" x="3500438" y="3551238"/>
          <p14:tracePt t="35521" x="3486150" y="3551238"/>
          <p14:tracePt t="35539" x="3471863" y="3543300"/>
          <p14:tracePt t="35556" x="3436938" y="3543300"/>
          <p14:tracePt t="35573" x="3394075" y="3536950"/>
          <p14:tracePt t="35589" x="3343275" y="3536950"/>
          <p14:tracePt t="35605" x="3286125" y="3536950"/>
          <p14:tracePt t="35623" x="3243263" y="3536950"/>
          <p14:tracePt t="35641" x="3228975" y="3536950"/>
          <p14:tracePt t="35659" x="3222625" y="3529013"/>
          <p14:tracePt t="35691" x="3214688" y="3529013"/>
          <p14:tracePt t="35709" x="3186113" y="3529013"/>
          <p14:tracePt t="35724" x="3108325" y="3529013"/>
          <p14:tracePt t="35741" x="3086100" y="3529013"/>
          <p14:tracePt t="35758" x="3051175" y="3529013"/>
          <p14:tracePt t="35776" x="3022600" y="3529013"/>
          <p14:tracePt t="35793" x="3008313" y="3529013"/>
          <p14:tracePt t="35809" x="2979738" y="3522663"/>
          <p14:tracePt t="35825" x="2951163" y="3514725"/>
          <p14:tracePt t="35842" x="2900363" y="3500438"/>
          <p14:tracePt t="35860" x="2828925" y="3494088"/>
          <p14:tracePt t="35876" x="2751138" y="3494088"/>
          <p14:tracePt t="35893" x="2722563" y="3486150"/>
          <p14:tracePt t="35913" x="2700338" y="3486150"/>
          <p14:tracePt t="35960" x="2693988" y="3486150"/>
          <p14:tracePt t="35966" x="2686050" y="3479800"/>
          <p14:tracePt t="35978" x="2679700" y="3479800"/>
          <p14:tracePt t="35995" x="2671763" y="3479800"/>
          <p14:tracePt t="36012" x="2665413" y="3479800"/>
          <p14:tracePt t="36032" x="2657475" y="3479800"/>
          <p14:tracePt t="36358" x="2651125" y="3479800"/>
          <p14:tracePt t="36366" x="2651125" y="3486150"/>
          <p14:tracePt t="36374" x="2643188" y="3486150"/>
          <p14:tracePt t="36385" x="2643188" y="3494088"/>
          <p14:tracePt t="36401" x="2643188" y="3500438"/>
          <p14:tracePt t="36419" x="2636838" y="3500438"/>
          <p14:tracePt t="36492" x="2636838" y="3508375"/>
          <p14:tracePt t="36516" x="2628900" y="3508375"/>
          <p14:tracePt t="36767" x="2628900" y="3514725"/>
          <p14:tracePt t="37001" x="2636838" y="3514725"/>
          <p14:tracePt t="37036" x="2643188" y="3514725"/>
          <p14:tracePt t="37041" x="2651125" y="3514725"/>
          <p14:tracePt t="37046" x="2657475" y="3522663"/>
          <p14:tracePt t="37064" x="2679700" y="3522663"/>
          <p14:tracePt t="37082" x="2686050" y="3522663"/>
          <p14:tracePt t="37098" x="2693988" y="3522663"/>
          <p14:tracePt t="37352" x="2700338" y="3522663"/>
          <p14:tracePt t="37359" x="2722563" y="3522663"/>
          <p14:tracePt t="37369" x="2728913" y="3522663"/>
          <p14:tracePt t="37632" x="2736850" y="3522663"/>
          <p14:tracePt t="37646" x="2743200" y="3522663"/>
          <p14:tracePt t="37663" x="2751138" y="3522663"/>
          <p14:tracePt t="37671" x="2757488" y="3522663"/>
          <p14:tracePt t="37679" x="2765425" y="3522663"/>
          <p14:tracePt t="37690" x="2779713" y="3522663"/>
          <p14:tracePt t="37706" x="2786063" y="3522663"/>
          <p14:tracePt t="37723" x="2794000" y="3522663"/>
          <p14:tracePt t="37741" x="2800350" y="3522663"/>
          <p14:tracePt t="37758" x="2808288" y="3522663"/>
          <p14:tracePt t="37782" x="2814638" y="3522663"/>
          <p14:tracePt t="37802" x="2822575" y="3522663"/>
          <p14:tracePt t="37812" x="2828925" y="3522663"/>
          <p14:tracePt t="37825" x="2836863" y="3522663"/>
          <p14:tracePt t="37842" x="2843213" y="3522663"/>
          <p14:tracePt t="37859" x="2851150" y="3522663"/>
          <p14:tracePt t="37875" x="2857500" y="3522663"/>
          <p14:tracePt t="37893" x="2865438" y="3522663"/>
          <p14:tracePt t="39288" x="2871788" y="3522663"/>
          <p14:tracePt t="39314" x="2879725" y="3522663"/>
          <p14:tracePt t="39428" x="2886075" y="3522663"/>
          <p14:tracePt t="39438" x="2886075" y="3514725"/>
          <p14:tracePt t="39444" x="2894013" y="3514725"/>
          <p14:tracePt t="39458" x="2900363" y="3514725"/>
          <p14:tracePt t="39499" x="2908300" y="3514725"/>
          <p14:tracePt t="39600" x="2922588" y="3514725"/>
          <p14:tracePt t="39616" x="2928938" y="3514725"/>
          <p14:tracePt t="39630" x="2936875" y="3514725"/>
          <p14:tracePt t="39639" x="2943225" y="3514725"/>
          <p14:tracePt t="39726" x="2951163" y="3514725"/>
          <p14:tracePt t="39742" x="2957513" y="3514725"/>
          <p14:tracePt t="39750" x="2965450" y="3514725"/>
          <p14:tracePt t="39766" x="2971800" y="3508375"/>
          <p14:tracePt t="39775" x="2979738" y="3508375"/>
          <p14:tracePt t="39790" x="2986088" y="3500438"/>
          <p14:tracePt t="40045" x="2994025" y="3500438"/>
          <p14:tracePt t="40077" x="3000375" y="3500438"/>
          <p14:tracePt t="40084" x="3008313" y="3500438"/>
          <p14:tracePt t="40115" x="3014663" y="3494088"/>
          <p14:tracePt t="40131" x="3022600" y="3494088"/>
          <p14:tracePt t="40146" x="3028950" y="3494088"/>
          <p14:tracePt t="40155" x="3036888" y="3494088"/>
          <p14:tracePt t="40163" x="3043238" y="3494088"/>
          <p14:tracePt t="40180" x="3057525" y="3494088"/>
          <p14:tracePt t="40197" x="3071813" y="3494088"/>
          <p14:tracePt t="40214" x="3079750" y="3494088"/>
          <p14:tracePt t="40467" x="3079750" y="3500438"/>
          <p14:tracePt t="40516" x="3079750" y="3508375"/>
          <p14:tracePt t="40537" x="3071813" y="3514725"/>
          <p14:tracePt t="40544" x="3065463" y="3514725"/>
          <p14:tracePt t="40562" x="3057525" y="3522663"/>
          <p14:tracePt t="40571" x="3057525" y="3529013"/>
          <p14:tracePt t="40587" x="3051175" y="3536950"/>
          <p14:tracePt t="40603" x="3043238" y="3536950"/>
          <p14:tracePt t="40621" x="3036888" y="3536950"/>
          <p14:tracePt t="40819" x="3028950" y="3543300"/>
          <p14:tracePt t="40888" x="3022600" y="3543300"/>
          <p14:tracePt t="40905" x="3008313" y="3543300"/>
          <p14:tracePt t="40912" x="2986088" y="3551238"/>
          <p14:tracePt t="40930" x="2979738" y="3551238"/>
          <p14:tracePt t="41030" x="2971800" y="3551238"/>
          <p14:tracePt t="41210" x="2965450" y="3551238"/>
          <p14:tracePt t="41226" x="2957513" y="3551238"/>
          <p14:tracePt t="41243" x="2951163" y="3551238"/>
          <p14:tracePt t="41265" x="2943225" y="3551238"/>
          <p14:tracePt t="41279" x="2936875" y="3551238"/>
          <p14:tracePt t="41537" x="2928938" y="3551238"/>
          <p14:tracePt t="41554" x="2922588" y="3543300"/>
          <p14:tracePt t="41561" x="2914650" y="3543300"/>
          <p14:tracePt t="41569" x="2908300" y="3543300"/>
          <p14:tracePt t="41588" x="2900363" y="3543300"/>
          <p14:tracePt t="41913" x="2900363" y="3536950"/>
          <p14:tracePt t="42365" x="2908300" y="3536950"/>
          <p14:tracePt t="42388" x="2914650" y="3536950"/>
          <p14:tracePt t="42396" x="2922588" y="3536950"/>
          <p14:tracePt t="42404" x="2928938" y="3536950"/>
          <p14:tracePt t="42416" x="2943225" y="3536950"/>
          <p14:tracePt t="42434" x="2979738" y="3536950"/>
          <p14:tracePt t="42439" x="2986088" y="3536950"/>
          <p14:tracePt t="42719" x="3008313" y="3536950"/>
          <p14:tracePt t="42724" x="3022600" y="3529013"/>
          <p14:tracePt t="42738" x="3036888" y="3529013"/>
          <p14:tracePt t="42756" x="3051175" y="3529013"/>
          <p14:tracePt t="42791" x="3057525" y="3529013"/>
          <p14:tracePt t="42806" x="3094038" y="3529013"/>
          <p14:tracePt t="42823" x="3151188" y="3543300"/>
          <p14:tracePt t="42840" x="3251200" y="3543300"/>
          <p14:tracePt t="42842" x="3294063" y="3551238"/>
          <p14:tracePt t="42858" x="3314700" y="3571875"/>
          <p14:tracePt t="44356" x="3300413" y="3571875"/>
          <p14:tracePt t="44396" x="3294063" y="3571875"/>
          <p14:tracePt t="44413" x="3279775" y="3571875"/>
          <p14:tracePt t="44419" x="3265488" y="3571875"/>
          <p14:tracePt t="44434" x="3228975" y="3565525"/>
          <p14:tracePt t="44450" x="3186113" y="3557588"/>
          <p14:tracePt t="44467" x="3128963" y="3551238"/>
          <p14:tracePt t="44484" x="3114675" y="3551238"/>
          <p14:tracePt t="44500" x="3108325" y="3551238"/>
          <p14:tracePt t="44600" x="3100388" y="3551238"/>
          <p14:tracePt t="44608" x="3094038" y="3551238"/>
          <p14:tracePt t="44758" x="3128963" y="3551238"/>
          <p14:tracePt t="44764" x="3179763" y="3557588"/>
          <p14:tracePt t="44771" x="3243263" y="3557588"/>
          <p14:tracePt t="44789" x="3408363" y="3557588"/>
          <p14:tracePt t="44806" x="3551238" y="3557588"/>
          <p14:tracePt t="44824" x="3657600" y="3557588"/>
          <p14:tracePt t="44841" x="3708400" y="3551238"/>
          <p14:tracePt t="45413" x="3700463" y="3551238"/>
          <p14:tracePt t="45419" x="3686175" y="3551238"/>
          <p14:tracePt t="45434" x="3671888" y="3557588"/>
          <p14:tracePt t="45451" x="3643313" y="3565525"/>
          <p14:tracePt t="45468" x="3608388" y="3565525"/>
          <p14:tracePt t="45485" x="3594100" y="3565525"/>
          <p14:tracePt t="45502" x="3586163" y="3565525"/>
          <p14:tracePt t="45517" x="3571875" y="3565525"/>
          <p14:tracePt t="45520" x="3565525" y="3565525"/>
          <p14:tracePt t="45534" x="3543300" y="3565525"/>
          <p14:tracePt t="45552" x="3422650" y="3551238"/>
          <p14:tracePt t="45568" x="3222625" y="3536950"/>
          <p14:tracePt t="45586" x="3094038" y="3536950"/>
          <p14:tracePt t="45602" x="2971800" y="3522663"/>
          <p14:tracePt t="45619" x="2900363" y="3514725"/>
          <p14:tracePt t="45638" x="2894013" y="3514725"/>
          <p14:tracePt t="45710" x="2886075" y="3514725"/>
          <p14:tracePt t="45735" x="2871788" y="3514725"/>
          <p14:tracePt t="45741" x="2865438" y="3514725"/>
          <p14:tracePt t="45756" x="2843213" y="3514725"/>
          <p14:tracePt t="45773" x="2836863" y="3514725"/>
          <p14:tracePt t="46788" x="2836863" y="3522663"/>
          <p14:tracePt t="47201" x="2836863" y="3529013"/>
          <p14:tracePt t="47661" x="2828925" y="3529013"/>
          <p14:tracePt t="47669" x="2828925" y="3536950"/>
          <p14:tracePt t="47733" x="2822575" y="3536950"/>
          <p14:tracePt t="47833" x="2814638" y="3543300"/>
          <p14:tracePt t="47865" x="2814638" y="3551238"/>
          <p14:tracePt t="49411" x="2808288" y="3551238"/>
          <p14:tracePt t="49436" x="2800350" y="3551238"/>
          <p14:tracePt t="49443" x="2794000" y="3551238"/>
          <p14:tracePt t="49459" x="2786063" y="3557588"/>
          <p14:tracePt t="49469" x="2779713" y="3565525"/>
          <p14:tracePt t="55092" x="2771775" y="3565525"/>
          <p14:tracePt t="55107" x="2771775" y="3571875"/>
          <p14:tracePt t="55112" x="2757488" y="3579813"/>
          <p14:tracePt t="55125" x="2743200" y="3600450"/>
          <p14:tracePt t="55143" x="2722563" y="3622675"/>
          <p14:tracePt t="55160" x="2722563" y="3629025"/>
          <p14:tracePt t="55319" x="2708275" y="3629025"/>
          <p14:tracePt t="55334" x="2700338" y="3629025"/>
          <p14:tracePt t="55394" x="2693988" y="3629025"/>
          <p14:tracePt t="55411" x="2686050" y="3629025"/>
          <p14:tracePt t="55419" x="2679700" y="3629025"/>
          <p14:tracePt t="55429" x="2651125" y="3614738"/>
          <p14:tracePt t="55446" x="2608263" y="3594100"/>
          <p14:tracePt t="55463" x="2543175" y="3594100"/>
          <p14:tracePt t="55480" x="2514600" y="3579813"/>
          <p14:tracePt t="55497" x="2486025" y="3571875"/>
          <p14:tracePt t="55514" x="2443163" y="3565525"/>
          <p14:tracePt t="55531" x="2414588" y="3557588"/>
          <p14:tracePt t="55548" x="2379663" y="3557588"/>
          <p14:tracePt t="55567" x="2351088" y="3551238"/>
          <p14:tracePt t="55583" x="2343150" y="3551238"/>
          <p14:tracePt t="55630" x="2343150" y="3543300"/>
          <p14:tracePt t="55813" x="2343150" y="3536950"/>
          <p14:tracePt t="55841" x="2357438" y="3529013"/>
          <p14:tracePt t="55849" x="2371725" y="3529013"/>
          <p14:tracePt t="55870" x="2379663" y="3529013"/>
          <p14:tracePt t="55878" x="2386013" y="3529013"/>
          <p14:tracePt t="55888" x="2393950" y="3529013"/>
          <p14:tracePt t="55904" x="2414588" y="3529013"/>
          <p14:tracePt t="55921" x="2436813" y="3529013"/>
          <p14:tracePt t="55938" x="2479675" y="3529013"/>
          <p14:tracePt t="55941" x="2500313" y="3529013"/>
          <p14:tracePt t="55955" x="2551113" y="3529013"/>
          <p14:tracePt t="55971" x="2628900" y="3529013"/>
          <p14:tracePt t="55988" x="2657475" y="3529013"/>
          <p14:tracePt t="56007" x="2671763" y="3529013"/>
          <p14:tracePt t="56022" x="2679700" y="3529013"/>
          <p14:tracePt t="56075" x="2686050" y="3529013"/>
          <p14:tracePt t="56081" x="2708275" y="3529013"/>
          <p14:tracePt t="56091" x="2722563" y="3529013"/>
          <p14:tracePt t="56108" x="2728913" y="3529013"/>
          <p14:tracePt t="56124" x="2751138" y="3536950"/>
          <p14:tracePt t="56141" x="2771775" y="3536950"/>
          <p14:tracePt t="56158" x="2779713" y="3536950"/>
          <p14:tracePt t="56608" x="2771775" y="3536950"/>
          <p14:tracePt t="56621" x="2765425" y="3536950"/>
          <p14:tracePt t="56677" x="2757488" y="3536950"/>
          <p14:tracePt t="56706" x="2751138" y="3536950"/>
          <p14:tracePt t="56716" x="2743200" y="3536950"/>
          <p14:tracePt t="56722" x="2736850" y="3536950"/>
          <p14:tracePt t="56733" x="2728913" y="3536950"/>
          <p14:tracePt t="56751" x="2722563" y="3536950"/>
          <p14:tracePt t="56768" x="2714625" y="3543300"/>
          <p14:tracePt t="56787" x="2708275" y="3551238"/>
          <p14:tracePt t="57093" x="2714625" y="3551238"/>
          <p14:tracePt t="57098" x="2722563" y="3551238"/>
          <p14:tracePt t="57107" x="2736850" y="3551238"/>
          <p14:tracePt t="57124" x="2757488" y="3551238"/>
          <p14:tracePt t="57140" x="2779713" y="3551238"/>
          <p14:tracePt t="57158" x="2786063" y="3551238"/>
          <p14:tracePt t="57175" x="2794000" y="3551238"/>
          <p14:tracePt t="59613" x="2794000" y="3543300"/>
          <p14:tracePt t="59630" x="2794000" y="3536950"/>
          <p14:tracePt t="59636" x="2800350" y="3536950"/>
          <p14:tracePt t="59669" x="2800350" y="3529013"/>
          <p14:tracePt t="59683" x="2800350" y="3514725"/>
          <p14:tracePt t="59699" x="2800350" y="3500438"/>
          <p14:tracePt t="59715" x="2800350" y="3494088"/>
          <p14:tracePt t="59904" x="2800350" y="3500438"/>
          <p14:tracePt t="59910" x="2800350" y="3514725"/>
          <p14:tracePt t="59919" x="2800350" y="3522663"/>
          <p14:tracePt t="59936" x="2794000" y="3536950"/>
          <p14:tracePt t="59941" x="2794000" y="3551238"/>
          <p14:tracePt t="59953" x="2794000" y="3557588"/>
          <p14:tracePt t="59971" x="2794000" y="3571875"/>
          <p14:tracePt t="60232" x="2794000" y="3551238"/>
          <p14:tracePt t="60239" x="2794000" y="3536950"/>
          <p14:tracePt t="60247" x="2794000" y="3508375"/>
          <p14:tracePt t="60258" x="2786063" y="3486150"/>
          <p14:tracePt t="60275" x="2786063" y="3408363"/>
          <p14:tracePt t="60292" x="2794000" y="3365500"/>
          <p14:tracePt t="60309" x="2794000" y="3279775"/>
          <p14:tracePt t="60327" x="2794000" y="3228975"/>
          <p14:tracePt t="60343" x="2794000" y="3194050"/>
          <p14:tracePt t="60360" x="2794000" y="3151188"/>
          <p14:tracePt t="60377" x="2794000" y="3114675"/>
          <p14:tracePt t="60394" x="2794000" y="3100388"/>
          <p14:tracePt t="60411" x="2794000" y="3079750"/>
          <p14:tracePt t="60427" x="2794000" y="3051175"/>
          <p14:tracePt t="60445" x="2794000" y="3028950"/>
          <p14:tracePt t="60448" x="2794000" y="3014663"/>
          <p14:tracePt t="60461" x="2794000" y="3000375"/>
          <p14:tracePt t="60479" x="2794000" y="2965450"/>
          <p14:tracePt t="60497" x="2794000" y="2943225"/>
          <p14:tracePt t="60514" x="2794000" y="2914650"/>
          <p14:tracePt t="60531" x="2800350" y="2886075"/>
          <p14:tracePt t="60548" x="2800350" y="2865438"/>
          <p14:tracePt t="60678" x="2800350" y="2871788"/>
          <p14:tracePt t="60686" x="2800350" y="2879725"/>
          <p14:tracePt t="60700" x="2800350" y="2900363"/>
          <p14:tracePt t="60715" x="2800350" y="2908300"/>
          <p14:tracePt t="60733" x="2800350" y="2922588"/>
          <p14:tracePt t="60750" x="2800350" y="2928938"/>
          <p14:tracePt t="60910" x="2800350" y="2936875"/>
          <p14:tracePt t="60932" x="2800350" y="2943225"/>
          <p14:tracePt t="60957" x="2800350" y="2951163"/>
          <p14:tracePt t="60973" x="2800350" y="2957513"/>
          <p14:tracePt t="60989" x="2800350" y="2971800"/>
          <p14:tracePt t="61004" x="2800350" y="2986088"/>
          <p14:tracePt t="61015" x="2786063" y="3008313"/>
          <p14:tracePt t="61022" x="2779713" y="3028950"/>
          <p14:tracePt t="61039" x="2771775" y="3065463"/>
          <p14:tracePt t="61056" x="2771775" y="3100388"/>
          <p14:tracePt t="61071" x="2771775" y="3136900"/>
          <p14:tracePt t="61088" x="2757488" y="3165475"/>
          <p14:tracePt t="61105" x="2757488" y="3194050"/>
          <p14:tracePt t="61122" x="2736850" y="3243263"/>
          <p14:tracePt t="61139" x="2736850" y="3286125"/>
          <p14:tracePt t="61156" x="2736850" y="3308350"/>
          <p14:tracePt t="61175" x="2728913" y="3351213"/>
          <p14:tracePt t="61192" x="2722563" y="3379788"/>
          <p14:tracePt t="61208" x="2722563" y="3408363"/>
          <p14:tracePt t="61226" x="2722563" y="3436938"/>
          <p14:tracePt t="61242" x="2722563" y="3457575"/>
          <p14:tracePt t="61259" x="2722563" y="3471863"/>
          <p14:tracePt t="61275" x="2722563" y="3479800"/>
          <p14:tracePt t="61292" x="2722563" y="3486150"/>
          <p14:tracePt t="61308" x="2722563" y="3508375"/>
          <p14:tracePt t="61326" x="2708275" y="3514725"/>
          <p14:tracePt t="61343" x="2708275" y="3536950"/>
          <p14:tracePt t="61359" x="2708275" y="3543300"/>
          <p14:tracePt t="61377" x="2708275" y="3565525"/>
          <p14:tracePt t="61394" x="2708275" y="3571875"/>
          <p14:tracePt t="61411" x="2708275" y="3579813"/>
          <p14:tracePt t="61559" x="2708275" y="3586163"/>
          <p14:tracePt t="61566" x="2708275" y="3594100"/>
          <p14:tracePt t="62659" x="2700338" y="3586163"/>
          <p14:tracePt t="62692" x="2693988" y="3586163"/>
          <p14:tracePt t="62702" x="2693988" y="3579813"/>
          <p14:tracePt t="62738" x="2686050" y="3579813"/>
          <p14:tracePt t="62754" x="2686050" y="3571875"/>
          <p14:tracePt t="62760" x="2679700" y="3565525"/>
          <p14:tracePt t="62769" x="2671763" y="3557588"/>
          <p14:tracePt t="62783" x="2651125" y="3557588"/>
          <p14:tracePt t="62801" x="2614613" y="3557588"/>
          <p14:tracePt t="62818" x="2593975" y="3551238"/>
          <p14:tracePt t="62834" x="2579688" y="3551238"/>
          <p14:tracePt t="63030" x="2586038" y="3551238"/>
          <p14:tracePt t="63034" x="2593975" y="3551238"/>
          <p14:tracePt t="63043" x="2600325" y="3551238"/>
          <p14:tracePt t="63054" x="2608263" y="3551238"/>
          <p14:tracePt t="63071" x="2622550" y="3551238"/>
          <p14:tracePt t="63090" x="2636838" y="3557588"/>
          <p14:tracePt t="63106" x="2651125" y="3557588"/>
          <p14:tracePt t="63123" x="2679700" y="3557588"/>
          <p14:tracePt t="63140" x="2686050" y="3557588"/>
          <p14:tracePt t="63156" x="2722563" y="3557588"/>
          <p14:tracePt t="63173" x="2757488" y="3557588"/>
          <p14:tracePt t="63190" x="2794000" y="3557588"/>
          <p14:tracePt t="63206" x="2800350" y="3557588"/>
          <p14:tracePt t="63441" x="2800350" y="3565525"/>
          <p14:tracePt t="63476" x="2794000" y="3565525"/>
          <p14:tracePt t="63479" x="2786063" y="3571875"/>
          <p14:tracePt t="63497" x="2779713" y="3571875"/>
          <p14:tracePt t="63514" x="2765425" y="3579813"/>
          <p14:tracePt t="63863" x="2771775" y="3579813"/>
          <p14:tracePt t="63879" x="2786063" y="3571875"/>
          <p14:tracePt t="63887" x="2794000" y="3565525"/>
          <p14:tracePt t="63894" x="2800350" y="3565525"/>
          <p14:tracePt t="63905" x="2814638" y="3565525"/>
          <p14:tracePt t="63920" x="2836863" y="3565525"/>
          <p14:tracePt t="63937" x="2851150" y="3565525"/>
          <p14:tracePt t="63942" x="2857500" y="3565525"/>
          <p14:tracePt t="63958" x="2865438" y="3565525"/>
          <p14:tracePt t="63971" x="2871788" y="3565525"/>
          <p14:tracePt t="63988" x="2886075" y="3565525"/>
          <p14:tracePt t="64003" x="2894013" y="3565525"/>
          <p14:tracePt t="64020" x="2922588" y="3565525"/>
          <p14:tracePt t="64036" x="2943225" y="3565525"/>
          <p14:tracePt t="64055" x="2965450" y="3565525"/>
          <p14:tracePt t="64071" x="2994025" y="3565525"/>
          <p14:tracePt t="64088" x="3022600" y="3571875"/>
          <p14:tracePt t="64105" x="3043238" y="3571875"/>
          <p14:tracePt t="64122" x="3057525" y="3571875"/>
          <p14:tracePt t="64138" x="3086100" y="3571875"/>
          <p14:tracePt t="64155" x="3122613" y="3571875"/>
          <p14:tracePt t="64174" x="3143250" y="3571875"/>
          <p14:tracePt t="64191" x="3157538" y="3571875"/>
          <p14:tracePt t="64237" x="3165475" y="3571875"/>
          <p14:tracePt t="64263" x="3171825" y="3571875"/>
          <p14:tracePt t="64270" x="3179763" y="3571875"/>
          <p14:tracePt t="64280" x="3200400" y="3571875"/>
          <p14:tracePt t="64292" x="3236913" y="3586163"/>
          <p14:tracePt t="64309" x="3279775" y="3586163"/>
          <p14:tracePt t="64325" x="3308350" y="3586163"/>
          <p14:tracePt t="64342" x="3328988" y="3586163"/>
          <p14:tracePt t="64387" x="3336925" y="3586163"/>
          <p14:tracePt t="64480" x="3343275" y="3586163"/>
          <p14:tracePt t="64489" x="3343275" y="3594100"/>
          <p14:tracePt t="64510" x="3351213" y="3594100"/>
          <p14:tracePt t="64811" x="3336925" y="3594100"/>
          <p14:tracePt t="64816" x="3308350" y="3594100"/>
          <p14:tracePt t="64825" x="3294063" y="3600450"/>
          <p14:tracePt t="64834" x="3279775" y="3600450"/>
          <p14:tracePt t="64851" x="3265488" y="3608388"/>
          <p14:tracePt t="64867" x="3257550" y="3608388"/>
          <p14:tracePt t="64917" x="3251200" y="3608388"/>
          <p14:tracePt t="65474" x="3243263" y="3600450"/>
          <p14:tracePt t="65488" x="3243263" y="3594100"/>
          <p14:tracePt t="65500" x="3243263" y="3586163"/>
          <p14:tracePt t="65512" x="3228975" y="3571875"/>
          <p14:tracePt t="65528" x="3222625" y="3565525"/>
          <p14:tracePt t="65562" x="3222625" y="3557588"/>
          <p14:tracePt t="65690" x="3214688" y="3557588"/>
          <p14:tracePt t="68551" x="3200400" y="3565525"/>
          <p14:tracePt t="68566" x="3194050" y="3571875"/>
          <p14:tracePt t="68582" x="3194050" y="3579813"/>
          <p14:tracePt t="68589" x="3186113" y="3579813"/>
          <p14:tracePt t="68598" x="3179763" y="3579813"/>
          <p14:tracePt t="68612" x="3179763" y="3586163"/>
          <p14:tracePt t="68660" x="3171825" y="3586163"/>
          <p14:tracePt t="68683" x="3171825" y="3594100"/>
          <p14:tracePt t="68689" x="3165475" y="3594100"/>
          <p14:tracePt t="68706" x="3157538" y="3600450"/>
          <p14:tracePt t="68721" x="3151188" y="3614738"/>
          <p14:tracePt t="68753" x="3143250" y="3622675"/>
          <p14:tracePt t="69020" x="3143250" y="3636963"/>
          <p14:tracePt t="69026" x="3143250" y="3643313"/>
          <p14:tracePt t="69035" x="3143250" y="3651250"/>
          <p14:tracePt t="69052" x="3143250" y="3657600"/>
          <p14:tracePt t="69070" x="3143250" y="3665538"/>
          <p14:tracePt t="69130" x="3143250" y="3671888"/>
          <p14:tracePt t="69136" x="3143250" y="3679825"/>
          <p14:tracePt t="69143" x="3143250" y="3686175"/>
          <p14:tracePt t="69154" x="3143250" y="3694113"/>
          <p14:tracePt t="69170" x="3143250" y="3714750"/>
          <p14:tracePt t="69191" x="3143250" y="3722688"/>
          <p14:tracePt t="69229" x="3143250" y="3729038"/>
          <p14:tracePt t="69238" x="3143250" y="3736975"/>
          <p14:tracePt t="69252" x="3143250" y="3743325"/>
          <p14:tracePt t="69260" x="3143250" y="3751263"/>
          <p14:tracePt t="69277" x="3143250" y="3765550"/>
          <p14:tracePt t="69291" x="3143250" y="3771900"/>
          <p14:tracePt t="69306" x="3136900" y="3779838"/>
          <p14:tracePt t="69324" x="3136900" y="3786188"/>
          <p14:tracePt t="69441" x="3136900" y="3794125"/>
          <p14:tracePt t="69454" x="3128963" y="3794125"/>
          <p14:tracePt t="69471" x="3128963" y="3800475"/>
          <p14:tracePt t="69550" x="3128963" y="3808413"/>
          <p14:tracePt t="69558" x="3128963" y="3814763"/>
          <p14:tracePt t="69567" x="3128963" y="3822700"/>
          <p14:tracePt t="69577" x="3128963" y="3829050"/>
          <p14:tracePt t="69595" x="3128963" y="3865563"/>
          <p14:tracePt t="69612" x="3128963" y="3886200"/>
          <p14:tracePt t="69628" x="3122613" y="3929063"/>
          <p14:tracePt t="69645" x="3122613" y="3943350"/>
          <p14:tracePt t="69662" x="3122613" y="3965575"/>
          <p14:tracePt t="69679" x="3122613" y="3979863"/>
          <p14:tracePt t="69713" x="3122613" y="3986213"/>
          <p14:tracePt t="70911" x="3122613" y="3994150"/>
          <p14:tracePt t="70919" x="3114675" y="4000500"/>
          <p14:tracePt t="70926" x="3114675" y="4008438"/>
          <p14:tracePt t="70948" x="3114675" y="4014788"/>
          <p14:tracePt t="71040" x="3114675" y="4022725"/>
          <p14:tracePt t="71064" x="3114675" y="4029075"/>
          <p14:tracePt t="71097" x="3108325" y="4037013"/>
          <p14:tracePt t="71105" x="3108325" y="4043363"/>
          <p14:tracePt t="71127" x="3108325" y="4051300"/>
          <p14:tracePt t="71504" x="3108325" y="4043363"/>
          <p14:tracePt t="71511" x="3108325" y="4022725"/>
          <p14:tracePt t="71518" x="3108325" y="4014788"/>
          <p14:tracePt t="71527" x="3108325" y="3986213"/>
          <p14:tracePt t="71543" x="3108325" y="3971925"/>
          <p14:tracePt t="71559" x="3108325" y="3957638"/>
          <p14:tracePt t="71692" x="3108325" y="3951288"/>
          <p14:tracePt t="71713" x="3108325" y="3943350"/>
          <p14:tracePt t="71728" x="3108325" y="3937000"/>
          <p14:tracePt t="71745" x="3108325" y="3929063"/>
          <p14:tracePt t="71752" x="3108325" y="3922713"/>
          <p14:tracePt t="71762" x="3108325" y="3908425"/>
          <p14:tracePt t="71781" x="3108325" y="3886200"/>
          <p14:tracePt t="71797" x="3108325" y="3857625"/>
          <p14:tracePt t="71814" x="3108325" y="3836988"/>
          <p14:tracePt t="71831" x="3108325" y="3829050"/>
          <p14:tracePt t="71949" x="3108325" y="3822700"/>
          <p14:tracePt t="71956" x="3100388" y="3822700"/>
          <p14:tracePt t="71971" x="3100388" y="3814763"/>
          <p14:tracePt t="71983" x="3100388" y="3808413"/>
          <p14:tracePt t="72002" x="3100388" y="3765550"/>
          <p14:tracePt t="72018" x="3100388" y="3736975"/>
          <p14:tracePt t="72034" x="3100388" y="3714750"/>
          <p14:tracePt t="72054" x="3100388" y="3679825"/>
          <p14:tracePt t="72067" x="3100388" y="3643313"/>
          <p14:tracePt t="72085" x="3100388" y="3636963"/>
          <p14:tracePt t="72166" x="3100388" y="3651250"/>
          <p14:tracePt t="72173" x="3100388" y="3665538"/>
          <p14:tracePt t="72189" x="3100388" y="3679825"/>
          <p14:tracePt t="72203" x="3100388" y="3686175"/>
          <p14:tracePt t="72220" x="3100388" y="3694113"/>
          <p14:tracePt t="72238" x="3100388" y="3708400"/>
          <p14:tracePt t="72254" x="3100388" y="3714750"/>
          <p14:tracePt t="72271" x="3100388" y="3722688"/>
          <p14:tracePt t="72288" x="3100388" y="3743325"/>
          <p14:tracePt t="72305" x="3100388" y="3794125"/>
          <p14:tracePt t="72323" x="3100388" y="3822700"/>
          <p14:tracePt t="72339" x="3100388" y="3843338"/>
          <p14:tracePt t="72356" x="3100388" y="3857625"/>
          <p14:tracePt t="72373" x="3100388" y="3871913"/>
          <p14:tracePt t="72433" x="3100388" y="3879850"/>
          <p14:tracePt t="72457" x="3100388" y="3886200"/>
          <p14:tracePt t="72479" x="3100388" y="3894138"/>
          <p14:tracePt t="72971" x="3100388" y="3908425"/>
          <p14:tracePt t="72978" x="3100388" y="3922713"/>
          <p14:tracePt t="72987" x="3100388" y="3937000"/>
          <p14:tracePt t="72999" x="3094038" y="3951288"/>
          <p14:tracePt t="73016" x="3094038" y="4008438"/>
          <p14:tracePt t="73034" x="3094038" y="4029075"/>
          <p14:tracePt t="73051" x="3094038" y="4051300"/>
          <p14:tracePt t="73067" x="3094038" y="4065588"/>
          <p14:tracePt t="73085" x="3094038" y="4071938"/>
          <p14:tracePt t="73204" x="3094038" y="4079875"/>
          <p14:tracePt t="73333" x="3094038" y="4086225"/>
          <p14:tracePt t="73369" x="3094038" y="4094163"/>
          <p14:tracePt t="73384" x="3094038" y="4100513"/>
          <p14:tracePt t="73394" x="3094038" y="4108450"/>
          <p14:tracePt t="73425" x="3094038" y="4114800"/>
          <p14:tracePt t="73599" x="3086100" y="4114800"/>
          <p14:tracePt t="73706" x="3086100" y="4122738"/>
          <p14:tracePt t="73714" x="3079750" y="4122738"/>
          <p14:tracePt t="73729" x="3079750" y="4129088"/>
          <p14:tracePt t="73841" x="3079750" y="4137025"/>
          <p14:tracePt t="73855" x="3071813" y="4137025"/>
          <p14:tracePt t="74111" x="3071813" y="4143375"/>
          <p14:tracePt t="74135" x="3071813" y="4151313"/>
          <p14:tracePt t="74142" x="3065463" y="4151313"/>
          <p14:tracePt t="74170" x="3065463" y="4157663"/>
          <p14:tracePt t="76206" x="3065463" y="4165600"/>
          <p14:tracePt t="76283" x="3057525" y="4165600"/>
          <p14:tracePt t="76291" x="3051175" y="4165600"/>
          <p14:tracePt t="76455" x="3051175" y="4171950"/>
          <p14:tracePt t="77301" x="3057525" y="4171950"/>
          <p14:tracePt t="77315" x="3065463" y="4171950"/>
          <p14:tracePt t="77337" x="3079750" y="4171950"/>
          <p14:tracePt t="77353" x="3086100" y="4165600"/>
          <p14:tracePt t="77360" x="3094038" y="4165600"/>
          <p14:tracePt t="77371" x="3100388" y="4165600"/>
          <p14:tracePt t="77776" x="3094038" y="4165600"/>
          <p14:tracePt t="77800" x="3094038" y="4171950"/>
          <p14:tracePt t="77931" x="3094038" y="4179888"/>
          <p14:tracePt t="77939" x="3094038" y="4200525"/>
          <p14:tracePt t="77949" x="3094038" y="4214813"/>
          <p14:tracePt t="77966" x="3094038" y="4229100"/>
          <p14:tracePt t="77983" x="3094038" y="4251325"/>
          <p14:tracePt t="78001" x="3094038" y="4257675"/>
          <p14:tracePt t="78017" x="3094038" y="4265613"/>
          <p14:tracePt t="78034" x="3086100" y="4271963"/>
          <p14:tracePt t="78050" x="3086100" y="4279900"/>
          <p14:tracePt t="78067" x="3086100" y="4294188"/>
          <p14:tracePt t="78085" x="3086100" y="4308475"/>
          <p14:tracePt t="78102" x="3086100" y="4322763"/>
          <p14:tracePt t="78118" x="3086100" y="4337050"/>
          <p14:tracePt t="78137" x="3086100" y="4351338"/>
          <p14:tracePt t="78151" x="3086100" y="4371975"/>
          <p14:tracePt t="78168" x="3086100" y="4379913"/>
          <p14:tracePt t="78185" x="3086100" y="4386263"/>
          <p14:tracePt t="78201" x="3086100" y="4400550"/>
          <p14:tracePt t="78218" x="3086100" y="4408488"/>
          <p14:tracePt t="78472" x="3094038" y="4400550"/>
          <p14:tracePt t="78480" x="3094038" y="4394200"/>
          <p14:tracePt t="78495" x="3094038" y="4386263"/>
          <p14:tracePt t="78508" x="3094038" y="4371975"/>
          <p14:tracePt t="78525" x="3100388" y="4365625"/>
          <p14:tracePt t="78572" x="3100388" y="4357688"/>
          <p14:tracePt t="78603" x="3100388" y="4351338"/>
          <p14:tracePt t="78611" x="3100388" y="4343400"/>
          <p14:tracePt t="78618" x="3100388" y="4329113"/>
          <p14:tracePt t="78627" x="3100388" y="4322763"/>
          <p14:tracePt t="78642" x="3108325" y="4308475"/>
          <p14:tracePt t="78659" x="3108325" y="4294188"/>
          <p14:tracePt t="78676" x="3108325" y="4286250"/>
          <p14:tracePt t="78846" x="3108325" y="4294188"/>
          <p14:tracePt t="78854" x="3108325" y="4329113"/>
          <p14:tracePt t="78864" x="3108325" y="4351338"/>
          <p14:tracePt t="78881" x="3108325" y="4379913"/>
          <p14:tracePt t="78898" x="3108325" y="4386263"/>
          <p14:tracePt t="78913" x="3108325" y="4408488"/>
          <p14:tracePt t="78931" x="3108325" y="4414838"/>
          <p14:tracePt t="78947" x="3108325" y="4429125"/>
          <p14:tracePt t="78965" x="3108325" y="4437063"/>
          <p14:tracePt t="78982" x="3108325" y="4451350"/>
          <p14:tracePt t="78998" x="3108325" y="4457700"/>
          <p14:tracePt t="79016" x="3100388" y="4479925"/>
          <p14:tracePt t="79031" x="3100388" y="4508500"/>
          <p14:tracePt t="79048" x="3100388" y="4522788"/>
          <p14:tracePt t="79065" x="3100388" y="4543425"/>
          <p14:tracePt t="79082" x="3100388" y="4557713"/>
          <p14:tracePt t="79680" x="3100388" y="4565650"/>
          <p14:tracePt t="79769" x="3100388" y="4572000"/>
          <p14:tracePt t="79785" x="3100388" y="4586288"/>
          <p14:tracePt t="79793" x="3100388" y="4594225"/>
          <p14:tracePt t="79807" x="3100388" y="4600575"/>
          <p14:tracePt t="79820" x="3100388" y="4608513"/>
          <p14:tracePt t="79923" x="3100388" y="4614863"/>
          <p14:tracePt t="79947" x="3100388" y="4622800"/>
          <p14:tracePt t="79985" x="3094038" y="4629150"/>
          <p14:tracePt t="80050" x="3094038" y="4637088"/>
          <p14:tracePt t="80072" x="3086100" y="4643438"/>
          <p14:tracePt t="80080" x="3079750" y="4651375"/>
          <p14:tracePt t="80088" x="3071813" y="4665663"/>
          <p14:tracePt t="80102" x="3057525" y="4672013"/>
          <p14:tracePt t="80117" x="3051175" y="4679950"/>
          <p14:tracePt t="80344" x="3051175" y="4686300"/>
          <p14:tracePt t="80352" x="3051175" y="4700588"/>
          <p14:tracePt t="80360" x="3043238" y="4714875"/>
          <p14:tracePt t="80370" x="3043238" y="4722813"/>
          <p14:tracePt t="80387" x="3043238" y="4751388"/>
          <p14:tracePt t="80404" x="3043238" y="4765675"/>
          <p14:tracePt t="80421" x="3043238" y="4772025"/>
          <p14:tracePt t="80442" x="3051175" y="4779963"/>
          <p14:tracePt t="80456" x="3051175" y="4786313"/>
          <p14:tracePt t="80476" x="3051175" y="4794250"/>
          <p14:tracePt t="80493" x="3051175" y="4800600"/>
          <p14:tracePt t="80508" x="3057525" y="4822825"/>
          <p14:tracePt t="80525" x="3065463" y="4837113"/>
          <p14:tracePt t="80539" x="3065463" y="4857750"/>
          <p14:tracePt t="80556" x="3071813" y="4872038"/>
          <p14:tracePt t="80574" x="3071813" y="4879975"/>
          <p14:tracePt t="80591" x="3071813" y="4894263"/>
          <p14:tracePt t="80607" x="3079750" y="4914900"/>
          <p14:tracePt t="80624" x="3079750" y="4922838"/>
          <p14:tracePt t="80641" x="3079750" y="4937125"/>
          <p14:tracePt t="81227" x="3079750" y="4929188"/>
          <p14:tracePt t="81243" x="3079750" y="4922838"/>
          <p14:tracePt t="81259" x="3079750" y="4914900"/>
          <p14:tracePt t="81268" x="3079750" y="4908550"/>
          <p14:tracePt t="81299" x="3079750" y="4900613"/>
          <p14:tracePt t="81354" x="3079750" y="4894263"/>
          <p14:tracePt t="81392" x="3079750" y="4886325"/>
          <p14:tracePt t="90416" x="3094038" y="4894263"/>
          <p14:tracePt t="90419" x="3100388" y="4894263"/>
          <p14:tracePt t="90435" x="3151188" y="4900613"/>
          <p14:tracePt t="90453" x="3257550" y="4900613"/>
          <p14:tracePt t="90470" x="3328988" y="4900613"/>
          <p14:tracePt t="90487" x="3429000" y="4908550"/>
          <p14:tracePt t="90503" x="3514725" y="4908550"/>
          <p14:tracePt t="90520" x="3614738" y="4908550"/>
          <p14:tracePt t="90536" x="3671888" y="4914900"/>
          <p14:tracePt t="90538" x="3679825" y="4914900"/>
          <p14:tracePt t="90554" x="3700463" y="4914900"/>
          <p14:tracePt t="90570" x="3722688" y="4914900"/>
          <p14:tracePt t="90587" x="3743325" y="4914900"/>
          <p14:tracePt t="90605" x="3765550" y="4914900"/>
          <p14:tracePt t="90621" x="3814763" y="4914900"/>
          <p14:tracePt t="90638" x="3886200" y="4914900"/>
          <p14:tracePt t="90658" x="4022725" y="4914900"/>
          <p14:tracePt t="90674" x="4079875" y="4914900"/>
          <p14:tracePt t="90690" x="4114800" y="4914900"/>
          <p14:tracePt t="90839" x="4108450" y="4922838"/>
          <p14:tracePt t="90846" x="4108450" y="4929188"/>
          <p14:tracePt t="90860" x="4086225" y="4943475"/>
          <p14:tracePt t="90875" x="4071938" y="4951413"/>
          <p14:tracePt t="90892" x="4051300" y="4951413"/>
          <p14:tracePt t="90909" x="4037013" y="4951413"/>
          <p14:tracePt t="90926" x="4022725" y="4951413"/>
          <p14:tracePt t="90943" x="3951288" y="4951413"/>
          <p14:tracePt t="90960" x="3871913" y="4951413"/>
          <p14:tracePt t="90977" x="3757613" y="4951413"/>
          <p14:tracePt t="90994" x="3643313" y="4951413"/>
          <p14:tracePt t="91011" x="3494088" y="4951413"/>
          <p14:tracePt t="91028" x="3343275" y="4951413"/>
          <p14:tracePt t="91045" x="3165475" y="4922838"/>
          <p14:tracePt t="91063" x="3057525" y="4894263"/>
          <p14:tracePt t="91081" x="2957513" y="4865688"/>
          <p14:tracePt t="91097" x="2879725" y="4837113"/>
          <p14:tracePt t="91113" x="2808288" y="4822825"/>
          <p14:tracePt t="91130" x="2728913" y="4808538"/>
          <p14:tracePt t="91147" x="2571750" y="4779963"/>
          <p14:tracePt t="91164" x="2436813" y="4751388"/>
          <p14:tracePt t="91181" x="2328863" y="4737100"/>
          <p14:tracePt t="91198" x="2236788" y="4700588"/>
          <p14:tracePt t="91215" x="2171700" y="4657725"/>
          <p14:tracePt t="91232" x="2085975" y="4600575"/>
          <p14:tracePt t="91250" x="2036763" y="4529138"/>
          <p14:tracePt t="91267" x="2014538" y="4471988"/>
          <p14:tracePt t="91284" x="1985963" y="4422775"/>
          <p14:tracePt t="91300" x="1971675" y="4351338"/>
          <p14:tracePt t="91316" x="1951038" y="4271963"/>
          <p14:tracePt t="91333" x="1928813" y="4171950"/>
          <p14:tracePt t="91350" x="1885950" y="4000500"/>
          <p14:tracePt t="91367" x="1843088" y="3865563"/>
          <p14:tracePt t="91384" x="1828800" y="3714750"/>
          <p14:tracePt t="91401" x="1828800" y="3600450"/>
          <p14:tracePt t="91418" x="1843088" y="3471863"/>
          <p14:tracePt t="91435" x="1885950" y="3314700"/>
          <p14:tracePt t="91451" x="1900238" y="3186113"/>
          <p14:tracePt t="91468" x="1922463" y="3086100"/>
          <p14:tracePt t="91485" x="1957388" y="2971800"/>
          <p14:tracePt t="91504" x="1993900" y="2857500"/>
          <p14:tracePt t="91522" x="2108200" y="2693988"/>
          <p14:tracePt t="91537" x="2179638" y="2557463"/>
          <p14:tracePt t="91554" x="2251075" y="2428875"/>
          <p14:tracePt t="91571" x="2322513" y="2308225"/>
          <p14:tracePt t="91588" x="2393950" y="2193925"/>
          <p14:tracePt t="91604" x="2457450" y="2114550"/>
          <p14:tracePt t="91621" x="2528888" y="2057400"/>
          <p14:tracePt t="91638" x="2579688" y="2043113"/>
          <p14:tracePt t="91655" x="2643188" y="2036763"/>
          <p14:tracePt t="91673" x="2700338" y="2036763"/>
          <p14:tracePt t="91689" x="2779713" y="2036763"/>
          <p14:tracePt t="91706" x="2857500" y="2043113"/>
          <p14:tracePt t="91724" x="2908300" y="2051050"/>
          <p14:tracePt t="91741" x="2994025" y="2065338"/>
          <p14:tracePt t="91756" x="3036888" y="2085975"/>
          <p14:tracePt t="91773" x="3094038" y="2108200"/>
          <p14:tracePt t="91790" x="3157538" y="2136775"/>
          <p14:tracePt t="91808" x="3186113" y="2179638"/>
          <p14:tracePt t="91825" x="3294063" y="2257425"/>
          <p14:tracePt t="91842" x="3365500" y="2300288"/>
          <p14:tracePt t="91859" x="3422650" y="2328863"/>
          <p14:tracePt t="91876" x="3486150" y="2357438"/>
          <p14:tracePt t="91892" x="3557588" y="2400300"/>
          <p14:tracePt t="91909" x="3608388" y="2436813"/>
          <p14:tracePt t="91926" x="3665538" y="2493963"/>
          <p14:tracePt t="91945" x="3714750" y="2557463"/>
          <p14:tracePt t="91961" x="3751263" y="2608263"/>
          <p14:tracePt t="91978" x="3786188" y="2643188"/>
          <p14:tracePt t="91995" x="3822700" y="2665413"/>
          <p14:tracePt t="92012" x="3836988" y="2693988"/>
          <p14:tracePt t="92028" x="3857625" y="2736850"/>
          <p14:tracePt t="92046" x="3886200" y="2800350"/>
          <p14:tracePt t="92063" x="3894138" y="2822575"/>
          <p14:tracePt t="92080" x="3908425" y="2851150"/>
          <p14:tracePt t="92095" x="3929063" y="2894013"/>
          <p14:tracePt t="92112" x="3943350" y="2936875"/>
          <p14:tracePt t="92129" x="3965575" y="2971800"/>
          <p14:tracePt t="92146" x="3971925" y="3022600"/>
          <p14:tracePt t="92163" x="3986213" y="3122613"/>
          <p14:tracePt t="92180" x="4008438" y="3179763"/>
          <p14:tracePt t="92197" x="4014788" y="3236913"/>
          <p14:tracePt t="92214" x="4029075" y="3294063"/>
          <p14:tracePt t="92231" x="4029075" y="3336925"/>
          <p14:tracePt t="92248" x="4043363" y="3443288"/>
          <p14:tracePt t="92265" x="4043363" y="3529013"/>
          <p14:tracePt t="92282" x="4043363" y="3629025"/>
          <p14:tracePt t="92298" x="4043363" y="3729038"/>
          <p14:tracePt t="92317" x="4043363" y="3814763"/>
          <p14:tracePt t="92334" x="4043363" y="3879850"/>
          <p14:tracePt t="92336" x="4043363" y="3937000"/>
          <p14:tracePt t="92351" x="4043363" y="4022725"/>
          <p14:tracePt t="92367" x="4043363" y="4100513"/>
          <p14:tracePt t="92384" x="4037013" y="4179888"/>
          <p14:tracePt t="92400" x="4029075" y="4229100"/>
          <p14:tracePt t="92417" x="4029075" y="4271963"/>
          <p14:tracePt t="92434" x="4029075" y="4300538"/>
          <p14:tracePt t="92439" x="4022725" y="4322763"/>
          <p14:tracePt t="92451" x="4022725" y="4343400"/>
          <p14:tracePt t="92468" x="4014788" y="4365625"/>
          <p14:tracePt t="92502" x="4014788" y="4379913"/>
          <p14:tracePt t="92519" x="4014788" y="4386263"/>
          <p14:tracePt t="92536" x="4000500" y="4408488"/>
          <p14:tracePt t="92553" x="3971925" y="4457700"/>
          <p14:tracePt t="92571" x="3951288" y="4471988"/>
          <p14:tracePt t="92587" x="3943350" y="4486275"/>
          <p14:tracePt t="92604" x="3943350" y="4494213"/>
          <p14:tracePt t="92622" x="3937000" y="4494213"/>
          <p14:tracePt t="92639" x="3929063" y="4500563"/>
          <p14:tracePt t="92659" x="3929063" y="4508500"/>
          <p14:tracePt t="92687" x="3929063" y="4514850"/>
          <p14:tracePt t="92695" x="3922713" y="4529138"/>
          <p14:tracePt t="92711" x="3914775" y="4543425"/>
          <p14:tracePt t="92722" x="3914775" y="4551363"/>
          <p14:tracePt t="92739" x="3908425" y="4557713"/>
          <p14:tracePt t="92921" x="3908425" y="4565650"/>
          <p14:tracePt t="92930" x="3922713" y="4579938"/>
          <p14:tracePt t="92935" x="3951288" y="4594225"/>
          <p14:tracePt t="92945" x="3979863" y="4608513"/>
          <p14:tracePt t="92959" x="4014788" y="4622800"/>
          <p14:tracePt t="92976" x="4079875" y="4629150"/>
          <p14:tracePt t="92994" x="4094163" y="4637088"/>
          <p14:tracePt t="93010" x="4100513" y="4643438"/>
          <p14:tracePt t="93086" x="4108450" y="4651375"/>
          <p14:tracePt t="93094" x="4108450" y="4657725"/>
          <p14:tracePt t="93102" x="4114800" y="4665663"/>
          <p14:tracePt t="93113" x="4122738" y="4665663"/>
          <p14:tracePt t="93130" x="4137025" y="4672013"/>
          <p14:tracePt t="95205" x="4143375" y="4672013"/>
          <p14:tracePt t="95288" x="4143375" y="4665663"/>
          <p14:tracePt t="95328" x="4143375" y="4657725"/>
          <p14:tracePt t="95334" x="4143375" y="4651375"/>
          <p14:tracePt t="104671" x="0" y="0"/>
        </p14:tracePtLst>
      </p14:laserTraceLst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82860" y="1493785"/>
            <a:ext cx="8229600" cy="4525963"/>
          </a:xfrm>
        </p:spPr>
        <p:txBody>
          <a:bodyPr>
            <a:normAutofit/>
          </a:bodyPr>
          <a:lstStyle/>
          <a:p>
            <a:pPr eaLnBrk="1" hangingPunct="1"/>
            <a:r>
              <a:rPr lang="ko-KR" altLang="en-US" sz="2400" dirty="0" err="1">
                <a:latin typeface="+mn-ea"/>
              </a:rPr>
              <a:t>스택</a:t>
            </a:r>
            <a:r>
              <a:rPr lang="en-US" altLang="ko-KR" sz="2400" dirty="0">
                <a:latin typeface="+mn-ea"/>
              </a:rPr>
              <a:t>(stack): </a:t>
            </a:r>
            <a:r>
              <a:rPr lang="ko-KR" altLang="en-US" sz="2400" dirty="0">
                <a:latin typeface="+mn-ea"/>
              </a:rPr>
              <a:t>쌓아놓은 </a:t>
            </a:r>
            <a:r>
              <a:rPr lang="ko-KR" altLang="en-US" sz="2400" dirty="0" smtClean="0">
                <a:latin typeface="+mn-ea"/>
              </a:rPr>
              <a:t>더미</a:t>
            </a:r>
            <a:endParaRPr lang="en-US" altLang="ko-KR" sz="2400" dirty="0" smtClean="0">
              <a:latin typeface="+mn-ea"/>
            </a:endParaRPr>
          </a:p>
          <a:p>
            <a:r>
              <a:rPr lang="ko-KR" altLang="en-US" sz="2400" b="1" dirty="0" err="1">
                <a:latin typeface="+mn-ea"/>
              </a:rPr>
              <a:t>후입선출</a:t>
            </a:r>
            <a:r>
              <a:rPr lang="en-US" altLang="ko-KR" sz="2400" b="1" dirty="0">
                <a:latin typeface="+mn-ea"/>
              </a:rPr>
              <a:t>(</a:t>
            </a:r>
            <a:r>
              <a:rPr lang="en-US" altLang="ko-KR" sz="2400" b="1" dirty="0" err="1">
                <a:latin typeface="+mn-ea"/>
              </a:rPr>
              <a:t>LIFO:Last-In</a:t>
            </a:r>
            <a:r>
              <a:rPr lang="en-US" altLang="ko-KR" sz="2400" b="1" dirty="0">
                <a:latin typeface="+mn-ea"/>
              </a:rPr>
              <a:t> First-Out</a:t>
            </a:r>
            <a:r>
              <a:rPr lang="en-US" altLang="ko-KR" sz="2400" b="1" dirty="0" smtClean="0">
                <a:latin typeface="+mn-ea"/>
              </a:rPr>
              <a:t>)</a:t>
            </a:r>
          </a:p>
          <a:p>
            <a:pPr lvl="1"/>
            <a:r>
              <a:rPr lang="ko-KR" altLang="en-US" sz="2000" dirty="0" smtClean="0">
                <a:latin typeface="+mn-ea"/>
              </a:rPr>
              <a:t>가장 </a:t>
            </a:r>
            <a:r>
              <a:rPr lang="ko-KR" altLang="en-US" sz="2000" dirty="0">
                <a:latin typeface="+mn-ea"/>
              </a:rPr>
              <a:t>최근에 들어온 데이터가 가장 먼저 </a:t>
            </a:r>
            <a:r>
              <a:rPr lang="ko-KR" altLang="en-US" sz="2000" dirty="0" smtClean="0">
                <a:latin typeface="+mn-ea"/>
              </a:rPr>
              <a:t>나감</a:t>
            </a:r>
            <a:endParaRPr lang="en-US" altLang="ko-KR" sz="2000" dirty="0">
              <a:latin typeface="+mn-ea"/>
            </a:endParaRPr>
          </a:p>
          <a:p>
            <a:pPr eaLnBrk="1" hangingPunct="1"/>
            <a:endParaRPr lang="ko-KR" altLang="en-US" sz="2400" dirty="0">
              <a:latin typeface="+mn-ea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476545" y="368660"/>
            <a:ext cx="8289630" cy="7650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err="1" smtClean="0"/>
              <a:t>스택이란</a:t>
            </a:r>
            <a:r>
              <a:rPr lang="en-US" altLang="ko-KR" dirty="0" smtClean="0"/>
              <a:t>?</a:t>
            </a:r>
            <a:endParaRPr lang="ko-KR" altLang="en-US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710" y="2843935"/>
            <a:ext cx="7667060" cy="33272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949"/>
    </mc:Choice>
    <mc:Fallback xmlns="">
      <p:transition spd="slow" advTm="42949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제목 1"/>
          <p:cNvSpPr>
            <a:spLocks noGrp="1"/>
          </p:cNvSpPr>
          <p:nvPr>
            <p:ph type="title" idx="4294967295"/>
          </p:nvPr>
        </p:nvSpPr>
        <p:spPr>
          <a:xfrm>
            <a:off x="476545" y="368660"/>
            <a:ext cx="8289630" cy="765086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rgbClr val="0000FF"/>
                </a:solidFill>
              </a:rPr>
              <a:t>클래스 </a:t>
            </a:r>
            <a:r>
              <a:rPr lang="en-US" altLang="ko-KR" dirty="0">
                <a:solidFill>
                  <a:srgbClr val="0000FF"/>
                </a:solidFill>
              </a:rPr>
              <a:t>Date, __</a:t>
            </a:r>
            <a:r>
              <a:rPr lang="en-US" altLang="ko-KR" dirty="0" err="1">
                <a:solidFill>
                  <a:srgbClr val="0000FF"/>
                </a:solidFill>
              </a:rPr>
              <a:t>gt</a:t>
            </a:r>
            <a:r>
              <a:rPr lang="en-US" altLang="ko-KR" dirty="0">
                <a:solidFill>
                  <a:srgbClr val="0000FF"/>
                </a:solidFill>
              </a:rPr>
              <a:t>__() </a:t>
            </a:r>
            <a:endParaRPr lang="ko-KR" altLang="en-US" sz="3600" dirty="0" smtClean="0">
              <a:solidFill>
                <a:srgbClr val="0000FF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476545" y="1314450"/>
            <a:ext cx="8153400" cy="4781550"/>
          </a:xfrm>
        </p:spPr>
        <p:txBody>
          <a:bodyPr>
            <a:normAutofit/>
          </a:bodyPr>
          <a:lstStyle/>
          <a:p>
            <a:pPr>
              <a:defRPr/>
            </a:pPr>
            <a:endParaRPr lang="en-US" altLang="ko-KR" sz="2400" dirty="0">
              <a:solidFill>
                <a:schemeClr val="tx2"/>
              </a:solidFill>
            </a:endParaRPr>
          </a:p>
          <a:p>
            <a:pPr>
              <a:defRPr/>
            </a:pPr>
            <a:endParaRPr lang="ko-KR" altLang="en-US" sz="2400" dirty="0">
              <a:solidFill>
                <a:schemeClr val="tx2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7362" y="1662112"/>
            <a:ext cx="5629275" cy="3533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347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8636"/>
    </mc:Choice>
    <mc:Fallback xmlns="">
      <p:transition spd="slow" advTm="68636"/>
    </mc:Fallback>
  </mc:AlternateContent>
  <p:timing>
    <p:tnLst>
      <p:par>
        <p:cTn id="1" dur="indefinite" restart="never" nodeType="tmRoot"/>
      </p:par>
    </p:tnLst>
  </p:timing>
  <p:extLst mod="1">
    <p:ext uri="{3A86A75C-4F4B-4683-9AE1-C65F6400EC91}">
      <p14:laserTraceLst xmlns:p14="http://schemas.microsoft.com/office/powerpoint/2010/main">
        <p14:tracePtLst>
          <p14:tracePt t="2973" x="6865938" y="3008313"/>
          <p14:tracePt t="3057" x="6851650" y="3008313"/>
          <p14:tracePt t="3068" x="6815138" y="3008313"/>
          <p14:tracePt t="3077" x="6765925" y="3008313"/>
          <p14:tracePt t="3095" x="6572250" y="3008313"/>
          <p14:tracePt t="3112" x="6315075" y="3071813"/>
          <p14:tracePt t="3129" x="5937250" y="3108325"/>
          <p14:tracePt t="3146" x="5451475" y="3151188"/>
          <p14:tracePt t="3164" x="5243513" y="3151188"/>
          <p14:tracePt t="3182" x="5137150" y="3151188"/>
          <p14:tracePt t="3186" x="5057775" y="3143250"/>
          <p14:tracePt t="3197" x="4972050" y="3128963"/>
          <p14:tracePt t="3215" x="4814888" y="3079750"/>
          <p14:tracePt t="3231" x="4637088" y="3071813"/>
          <p14:tracePt t="3232" x="4537075" y="3057525"/>
          <p14:tracePt t="3248" x="4308475" y="3043238"/>
          <p14:tracePt t="3266" x="4143375" y="3043238"/>
          <p14:tracePt t="3282" x="3994150" y="3043238"/>
          <p14:tracePt t="3298" x="3879850" y="3043238"/>
          <p14:tracePt t="3315" x="3800475" y="3043238"/>
          <p14:tracePt t="3333" x="3694113" y="3036888"/>
          <p14:tracePt t="3349" x="3643313" y="3036888"/>
          <p14:tracePt t="3366" x="3614738" y="3036888"/>
          <p14:tracePt t="3383" x="3586163" y="3036888"/>
          <p14:tracePt t="3400" x="3565525" y="3036888"/>
          <p14:tracePt t="3404" x="3551238" y="3043238"/>
          <p14:tracePt t="3416" x="3536950" y="3043238"/>
          <p14:tracePt t="3434" x="3508375" y="3065463"/>
          <p14:tracePt t="3450" x="3465513" y="3065463"/>
          <p14:tracePt t="3468" x="3414713" y="3065463"/>
          <p14:tracePt t="3485" x="3351213" y="3065463"/>
          <p14:tracePt t="3503" x="3265488" y="3065463"/>
          <p14:tracePt t="3518" x="3214688" y="3071813"/>
          <p14:tracePt t="3520" x="3200400" y="3079750"/>
          <p14:tracePt t="3536" x="3194050" y="3086100"/>
          <p14:tracePt t="3591" x="3179763" y="3086100"/>
          <p14:tracePt t="3599" x="3165475" y="3086100"/>
          <p14:tracePt t="3607" x="3143250" y="3086100"/>
          <p14:tracePt t="3620" x="3108325" y="3094038"/>
          <p14:tracePt t="3639" x="3065463" y="3108325"/>
          <p14:tracePt t="3654" x="3043238" y="3128963"/>
          <p14:tracePt t="3671" x="3036888" y="3151188"/>
          <p14:tracePt t="3688" x="3028950" y="3157538"/>
          <p14:tracePt t="3705" x="3008313" y="3157538"/>
          <p14:tracePt t="3722" x="2979738" y="3157538"/>
          <p14:tracePt t="3739" x="2965450" y="3165475"/>
          <p14:tracePt t="3756" x="2957513" y="3165475"/>
          <p14:tracePt t="3821" x="2951163" y="3165475"/>
          <p14:tracePt t="3832" x="2922588" y="3171825"/>
          <p14:tracePt t="3842" x="2914650" y="3179763"/>
          <p14:tracePt t="3859" x="2900363" y="3186113"/>
          <p14:tracePt t="3960" x="2886075" y="3186113"/>
          <p14:tracePt t="4234" x="2894013" y="3186113"/>
          <p14:tracePt t="4249" x="2900363" y="3186113"/>
          <p14:tracePt t="4265" x="2908300" y="3186113"/>
          <p14:tracePt t="4281" x="2914650" y="3186113"/>
          <p14:tracePt t="4327" x="2922588" y="3186113"/>
          <p14:tracePt t="4366" x="2936875" y="3186113"/>
          <p14:tracePt t="4382" x="2943225" y="3186113"/>
          <p14:tracePt t="4390" x="2957513" y="3186113"/>
          <p14:tracePt t="4399" x="2971800" y="3186113"/>
          <p14:tracePt t="4418" x="3008313" y="3186113"/>
          <p14:tracePt t="4435" x="3014663" y="3186113"/>
          <p14:tracePt t="4491" x="3022600" y="3186113"/>
          <p14:tracePt t="4498" x="3028950" y="3186113"/>
          <p14:tracePt t="4507" x="3036888" y="3186113"/>
          <p14:tracePt t="4523" x="3043238" y="3186113"/>
          <p14:tracePt t="4537" x="3065463" y="3186113"/>
          <p14:tracePt t="4554" x="3086100" y="3186113"/>
          <p14:tracePt t="4571" x="3122613" y="3194050"/>
          <p14:tracePt t="4588" x="3136900" y="3194050"/>
          <p14:tracePt t="4623" x="3143250" y="3194050"/>
          <p14:tracePt t="4656" x="3151188" y="3194050"/>
          <p14:tracePt t="4665" x="3157538" y="3194050"/>
          <p14:tracePt t="4673" x="3165475" y="3194050"/>
          <p14:tracePt t="4688" x="3200400" y="3194050"/>
          <p14:tracePt t="4704" x="3228975" y="3194050"/>
          <p14:tracePt t="4721" x="3236913" y="3194050"/>
          <p14:tracePt t="4811" x="3243263" y="3194050"/>
          <p14:tracePt t="4825" x="3251200" y="3194050"/>
          <p14:tracePt t="4832" x="3257550" y="3194050"/>
          <p14:tracePt t="4842" x="3279775" y="3194050"/>
          <p14:tracePt t="4857" x="3308350" y="3194050"/>
          <p14:tracePt t="4874" x="3322638" y="3194050"/>
          <p14:tracePt t="4910" x="3328988" y="3194050"/>
          <p14:tracePt t="4929" x="3336925" y="3194050"/>
          <p14:tracePt t="5170" x="3351213" y="3194050"/>
          <p14:tracePt t="5178" x="3371850" y="3194050"/>
          <p14:tracePt t="5185" x="3379788" y="3194050"/>
          <p14:tracePt t="5196" x="3394075" y="3194050"/>
          <p14:tracePt t="5213" x="3422650" y="3194050"/>
          <p14:tracePt t="5230" x="3457575" y="3194050"/>
          <p14:tracePt t="5247" x="3465513" y="3194050"/>
          <p14:tracePt t="6413" x="3465513" y="3200400"/>
          <p14:tracePt t="6428" x="3457575" y="3200400"/>
          <p14:tracePt t="6942" x="3457575" y="3208338"/>
          <p14:tracePt t="7054" x="3457575" y="3214688"/>
          <p14:tracePt t="7069" x="3451225" y="3222625"/>
          <p14:tracePt t="7085" x="3451225" y="3228975"/>
          <p14:tracePt t="7109" x="3451225" y="3236913"/>
          <p14:tracePt t="7133" x="3451225" y="3243263"/>
          <p14:tracePt t="7161" x="3451225" y="3251200"/>
          <p14:tracePt t="7192" x="3443288" y="3257550"/>
          <p14:tracePt t="7208" x="3443288" y="3265488"/>
          <p14:tracePt t="7247" x="3443288" y="3271838"/>
          <p14:tracePt t="7257" x="3443288" y="3279775"/>
          <p14:tracePt t="7272" x="3436938" y="3279775"/>
          <p14:tracePt t="7369" x="3436938" y="3286125"/>
          <p14:tracePt t="7420" x="3429000" y="3286125"/>
          <p14:tracePt t="7428" x="3429000" y="3294063"/>
          <p14:tracePt t="7469" x="3422650" y="3300413"/>
          <p14:tracePt t="7474" x="3422650" y="3308350"/>
          <p14:tracePt t="7491" x="3422650" y="3314700"/>
          <p14:tracePt t="7568" x="3422650" y="3322638"/>
          <p14:tracePt t="7576" x="3414713" y="3322638"/>
          <p14:tracePt t="7671" x="3414713" y="3328988"/>
          <p14:tracePt t="7686" x="3414713" y="3336925"/>
          <p14:tracePt t="7710" x="3408363" y="3336925"/>
          <p14:tracePt t="7756" x="3408363" y="3343275"/>
          <p14:tracePt t="7763" x="3400425" y="3343275"/>
          <p14:tracePt t="7779" x="3400425" y="3351213"/>
          <p14:tracePt t="7789" x="3394075" y="3351213"/>
          <p14:tracePt t="7833" x="3386138" y="3351213"/>
          <p14:tracePt t="7841" x="3386138" y="3357563"/>
          <p14:tracePt t="7865" x="3386138" y="3365500"/>
          <p14:tracePt t="7873" x="3379788" y="3365500"/>
          <p14:tracePt t="7934" x="3371850" y="3365500"/>
          <p14:tracePt t="7951" x="3365500" y="3365500"/>
          <p14:tracePt t="7960" x="3351213" y="3365500"/>
          <p14:tracePt t="7967" x="3336925" y="3365500"/>
          <p14:tracePt t="7976" x="3322638" y="3365500"/>
          <p14:tracePt t="7992" x="3300413" y="3371850"/>
          <p14:tracePt t="8009" x="3294063" y="3371850"/>
          <p14:tracePt t="8042" x="3279775" y="3371850"/>
          <p14:tracePt t="8059" x="3265488" y="3371850"/>
          <p14:tracePt t="8076" x="3236913" y="3371850"/>
          <p14:tracePt t="8093" x="3222625" y="3371850"/>
          <p14:tracePt t="8111" x="3186113" y="3371850"/>
          <p14:tracePt t="8127" x="3157538" y="3371850"/>
          <p14:tracePt t="8145" x="3136900" y="3371850"/>
          <p14:tracePt t="8161" x="3128963" y="3371850"/>
          <p14:tracePt t="8220" x="3114675" y="3365500"/>
          <p14:tracePt t="8225" x="3108325" y="3357563"/>
          <p14:tracePt t="8233" x="3100388" y="3357563"/>
          <p14:tracePt t="8250" x="3094038" y="3357563"/>
          <p14:tracePt t="8281" x="3086100" y="3357563"/>
          <p14:tracePt t="8320" x="3079750" y="3357563"/>
          <p14:tracePt t="8342" x="3071813" y="3357563"/>
          <p14:tracePt t="8553" x="3094038" y="3357563"/>
          <p14:tracePt t="8561" x="3100388" y="3357563"/>
          <p14:tracePt t="8570" x="3122613" y="3357563"/>
          <p14:tracePt t="8586" x="3151188" y="3357563"/>
          <p14:tracePt t="8603" x="3157538" y="3357563"/>
          <p14:tracePt t="8620" x="3171825" y="3357563"/>
          <p14:tracePt t="8636" x="3186113" y="3357563"/>
          <p14:tracePt t="8653" x="3200400" y="3357563"/>
          <p14:tracePt t="8670" x="3228975" y="3357563"/>
          <p14:tracePt t="8687" x="3243263" y="3357563"/>
          <p14:tracePt t="8705" x="3300413" y="3357563"/>
          <p14:tracePt t="8721" x="3357563" y="3365500"/>
          <p14:tracePt t="8739" x="3414713" y="3365500"/>
          <p14:tracePt t="8756" x="3429000" y="3365500"/>
          <p14:tracePt t="8773" x="3436938" y="3365500"/>
          <p14:tracePt t="8806" x="3443288" y="3365500"/>
          <p14:tracePt t="8822" x="3457575" y="3365500"/>
          <p14:tracePt t="8839" x="3494088" y="3365500"/>
          <p14:tracePt t="8857" x="3529013" y="3365500"/>
          <p14:tracePt t="8874" x="3565525" y="3365500"/>
          <p14:tracePt t="8891" x="3586163" y="3365500"/>
          <p14:tracePt t="8897" x="3594100" y="3365500"/>
          <p14:tracePt t="8906" x="3600450" y="3365500"/>
          <p14:tracePt t="8923" x="3600450" y="3371850"/>
          <p14:tracePt t="8940" x="3614738" y="3371850"/>
          <p14:tracePt t="8958" x="3643313" y="3371850"/>
          <p14:tracePt t="8974" x="3671888" y="3371850"/>
          <p14:tracePt t="8993" x="3708400" y="3371850"/>
          <p14:tracePt t="9009" x="3765550" y="3371850"/>
          <p14:tracePt t="9025" x="3808413" y="3371850"/>
          <p14:tracePt t="9042" x="3851275" y="3371850"/>
          <p14:tracePt t="9059" x="3894138" y="3379788"/>
          <p14:tracePt t="9076" x="3908425" y="3379788"/>
          <p14:tracePt t="9093" x="3937000" y="3379788"/>
          <p14:tracePt t="9110" x="3957638" y="3379788"/>
          <p14:tracePt t="9127" x="3979863" y="3379788"/>
          <p14:tracePt t="9144" x="4037013" y="3379788"/>
          <p14:tracePt t="9161" x="4071938" y="3379788"/>
          <p14:tracePt t="9177" x="4108450" y="3379788"/>
          <p14:tracePt t="9196" x="4143375" y="3379788"/>
          <p14:tracePt t="9213" x="4165600" y="3379788"/>
          <p14:tracePt t="9231" x="4186238" y="3386138"/>
          <p14:tracePt t="9249" x="4194175" y="3386138"/>
          <p14:tracePt t="9263" x="4208463" y="3386138"/>
          <p14:tracePt t="9280" x="4229100" y="3386138"/>
          <p14:tracePt t="9296" x="4257675" y="3394075"/>
          <p14:tracePt t="9313" x="4294188" y="3394075"/>
          <p14:tracePt t="9330" x="4329113" y="3394075"/>
          <p14:tracePt t="9347" x="4371975" y="3386138"/>
          <p14:tracePt t="9364" x="4386263" y="3386138"/>
          <p14:tracePt t="9381" x="4394200" y="3386138"/>
          <p14:tracePt t="9398" x="4400550" y="3386138"/>
          <p14:tracePt t="9415" x="4408488" y="3379788"/>
          <p14:tracePt t="9432" x="4429125" y="3379788"/>
          <p14:tracePt t="9450" x="4451350" y="3379788"/>
          <p14:tracePt t="9466" x="4457700" y="3379788"/>
          <p14:tracePt t="9483" x="4479925" y="3379788"/>
          <p14:tracePt t="9500" x="4494213" y="3371850"/>
          <p14:tracePt t="9516" x="4508500" y="3371850"/>
          <p14:tracePt t="9534" x="4537075" y="3371850"/>
          <p14:tracePt t="9551" x="4572000" y="3371850"/>
          <p14:tracePt t="9567" x="4629150" y="3371850"/>
          <p14:tracePt t="9584" x="4643438" y="3371850"/>
          <p14:tracePt t="9601" x="4665663" y="3371850"/>
          <p14:tracePt t="9618" x="4672013" y="3371850"/>
          <p14:tracePt t="9635" x="4686300" y="3371850"/>
          <p14:tracePt t="9652" x="4694238" y="3371850"/>
          <p14:tracePt t="9671" x="4700588" y="3371850"/>
          <p14:tracePt t="9687" x="4708525" y="3371850"/>
          <p14:tracePt t="9704" x="4722813" y="3371850"/>
          <p14:tracePt t="9719" x="4737100" y="3371850"/>
          <p14:tracePt t="9737" x="4751388" y="3371850"/>
          <p14:tracePt t="9754" x="4779963" y="3371850"/>
          <p14:tracePt t="9771" x="4794250" y="3371850"/>
          <p14:tracePt t="9788" x="4808538" y="3371850"/>
          <p14:tracePt t="9805" x="4822825" y="3371850"/>
          <p14:tracePt t="9822" x="4837113" y="3371850"/>
          <p14:tracePt t="9839" x="4857750" y="3371850"/>
          <p14:tracePt t="9856" x="4879975" y="3379788"/>
          <p14:tracePt t="9857" x="4886325" y="3379788"/>
          <p14:tracePt t="9872" x="4914900" y="3386138"/>
          <p14:tracePt t="9889" x="4951413" y="3386138"/>
          <p14:tracePt t="9907" x="4994275" y="3386138"/>
          <p14:tracePt t="9910" x="5000625" y="3386138"/>
          <p14:tracePt t="9924" x="5008563" y="3386138"/>
          <p14:tracePt t="9941" x="5022850" y="3386138"/>
          <p14:tracePt t="9960" x="5029200" y="3386138"/>
          <p14:tracePt t="9975" x="5043488" y="3394075"/>
          <p14:tracePt t="9991" x="5051425" y="3394075"/>
          <p14:tracePt t="10008" x="5065713" y="3394075"/>
          <p14:tracePt t="10025" x="5072063" y="3394075"/>
          <p14:tracePt t="10044" x="5094288" y="3394075"/>
          <p14:tracePt t="10061" x="5108575" y="3394075"/>
          <p14:tracePt t="10320" x="5100638" y="3394075"/>
          <p14:tracePt t="10337" x="5094288" y="3394075"/>
          <p14:tracePt t="10498" x="5086350" y="3394075"/>
          <p14:tracePt t="10530" x="5080000" y="3394075"/>
          <p14:tracePt t="10702" x="5072063" y="3394075"/>
          <p14:tracePt t="10973" x="5065713" y="3394075"/>
          <p14:tracePt t="10981" x="5065713" y="3386138"/>
          <p14:tracePt t="11014" x="5065713" y="3379788"/>
          <p14:tracePt t="11085" x="5065713" y="3371850"/>
          <p14:tracePt t="11726" x="5057775" y="3371850"/>
          <p14:tracePt t="11749" x="5057775" y="3365500"/>
          <p14:tracePt t="11757" x="5051425" y="3365500"/>
          <p14:tracePt t="11810" x="5051425" y="3357563"/>
          <p14:tracePt t="11921" x="5043488" y="3357563"/>
          <p14:tracePt t="11950" x="5037138" y="3357563"/>
          <p14:tracePt t="11990" x="5029200" y="3357563"/>
          <p14:tracePt t="12008" x="5022850" y="3357563"/>
          <p14:tracePt t="12021" x="5014913" y="3357563"/>
          <p14:tracePt t="12028" x="5008563" y="3357563"/>
          <p14:tracePt t="12041" x="4994275" y="3357563"/>
          <p14:tracePt t="12058" x="4965700" y="3365500"/>
          <p14:tracePt t="12075" x="4937125" y="3365500"/>
          <p14:tracePt t="12092" x="4922838" y="3365500"/>
          <p14:tracePt t="12112" x="4908550" y="3365500"/>
          <p14:tracePt t="12126" x="4894263" y="3379788"/>
          <p14:tracePt t="12143" x="4879975" y="3379788"/>
          <p14:tracePt t="12160" x="4843463" y="3379788"/>
          <p14:tracePt t="12177" x="4814888" y="3394075"/>
          <p14:tracePt t="12193" x="4779963" y="3394075"/>
          <p14:tracePt t="12211" x="4757738" y="3394075"/>
          <p14:tracePt t="12227" x="4722813" y="3394075"/>
          <p14:tracePt t="12244" x="4694238" y="3394075"/>
          <p14:tracePt t="12263" x="4557713" y="3386138"/>
          <p14:tracePt t="12279" x="4365625" y="3379788"/>
          <p14:tracePt t="12296" x="4165600" y="3357563"/>
          <p14:tracePt t="12312" x="3971925" y="3357563"/>
          <p14:tracePt t="12329" x="3822700" y="3343275"/>
          <p14:tracePt t="12346" x="3722688" y="3343275"/>
          <p14:tracePt t="12365" x="3657600" y="3336925"/>
          <p14:tracePt t="12382" x="3614738" y="3328988"/>
          <p14:tracePt t="12399" x="3565525" y="3328988"/>
          <p14:tracePt t="12405" x="3543300" y="3328988"/>
          <p14:tracePt t="12415" x="3500438" y="3322638"/>
          <p14:tracePt t="12431" x="3408363" y="3322638"/>
          <p14:tracePt t="12448" x="3271838" y="3314700"/>
          <p14:tracePt t="12465" x="3157538" y="3314700"/>
          <p14:tracePt t="12482" x="3122613" y="3322638"/>
          <p14:tracePt t="12499" x="3114675" y="3322638"/>
          <p14:tracePt t="12569" x="3108325" y="3322638"/>
          <p14:tracePt t="12577" x="3100388" y="3322638"/>
          <p14:tracePt t="12593" x="3086100" y="3322638"/>
          <p14:tracePt t="12609" x="3079750" y="3322638"/>
          <p14:tracePt t="12619" x="3065463" y="3322638"/>
          <p14:tracePt t="12635" x="3051175" y="3322638"/>
          <p14:tracePt t="12652" x="3043238" y="3322638"/>
          <p14:tracePt t="12819" x="3079750" y="3322638"/>
          <p14:tracePt t="12827" x="3136900" y="3336925"/>
          <p14:tracePt t="12839" x="3186113" y="3343275"/>
          <p14:tracePt t="12857" x="3508375" y="3322638"/>
          <p14:tracePt t="12873" x="3636963" y="3322638"/>
          <p14:tracePt t="12890" x="3729038" y="3322638"/>
          <p14:tracePt t="12895" x="3765550" y="3322638"/>
          <p14:tracePt t="12906" x="3786188" y="3322638"/>
          <p14:tracePt t="12922" x="3822700" y="3322638"/>
          <p14:tracePt t="12939" x="3857625" y="3322638"/>
          <p14:tracePt t="12956" x="3971925" y="3328988"/>
          <p14:tracePt t="12973" x="4079875" y="3328988"/>
          <p14:tracePt t="12990" x="4122738" y="3328988"/>
          <p14:tracePt t="13007" x="4179888" y="3328988"/>
          <p14:tracePt t="13024" x="4214813" y="3328988"/>
          <p14:tracePt t="13040" x="4251325" y="3328988"/>
          <p14:tracePt t="13058" x="4286250" y="3328988"/>
          <p14:tracePt t="13075" x="4308475" y="3328988"/>
          <p14:tracePt t="13091" x="4351338" y="3328988"/>
          <p14:tracePt t="13109" x="4486275" y="3336925"/>
          <p14:tracePt t="13125" x="4572000" y="3336925"/>
          <p14:tracePt t="13145" x="4772025" y="3365500"/>
          <p14:tracePt t="13161" x="4814888" y="3365500"/>
          <p14:tracePt t="13178" x="4822825" y="3365500"/>
          <p14:tracePt t="13256" x="4829175" y="3365500"/>
          <p14:tracePt t="13264" x="4851400" y="3365500"/>
          <p14:tracePt t="13272" x="4879975" y="3365500"/>
          <p14:tracePt t="13278" x="4886325" y="3365500"/>
          <p14:tracePt t="13294" x="4922838" y="3365500"/>
          <p14:tracePt t="13312" x="4951413" y="3365500"/>
          <p14:tracePt t="13329" x="4965700" y="3365500"/>
          <p14:tracePt t="13346" x="4979988" y="3357563"/>
          <p14:tracePt t="13363" x="4986338" y="3351213"/>
          <p14:tracePt t="13380" x="5000625" y="3351213"/>
          <p14:tracePt t="13397" x="5008563" y="3351213"/>
          <p14:tracePt t="13413" x="5014913" y="3351213"/>
          <p14:tracePt t="13912" x="5008563" y="3351213"/>
          <p14:tracePt t="13927" x="4994275" y="3351213"/>
          <p14:tracePt t="13933" x="4979988" y="3357563"/>
          <p14:tracePt t="13942" x="4972050" y="3357563"/>
          <p14:tracePt t="13956" x="4937125" y="3365500"/>
          <p14:tracePt t="13973" x="4886325" y="3371850"/>
          <p14:tracePt t="13989" x="4814888" y="3371850"/>
          <p14:tracePt t="14007" x="4737100" y="3365500"/>
          <p14:tracePt t="14024" x="4694238" y="3351213"/>
          <p14:tracePt t="14041" x="4672013" y="3351213"/>
          <p14:tracePt t="14057" x="4657725" y="3351213"/>
          <p14:tracePt t="14075" x="4629150" y="3351213"/>
          <p14:tracePt t="14091" x="4572000" y="3351213"/>
          <p14:tracePt t="14108" x="4543425" y="3336925"/>
          <p14:tracePt t="14125" x="4537075" y="3336925"/>
          <p14:tracePt t="14144" x="4529138" y="3336925"/>
          <p14:tracePt t="14247" x="4522788" y="3336925"/>
          <p14:tracePt t="14256" x="4514850" y="3343275"/>
          <p14:tracePt t="14264" x="4500563" y="3343275"/>
          <p14:tracePt t="14278" x="4471988" y="3365500"/>
          <p14:tracePt t="14295" x="4443413" y="3386138"/>
          <p14:tracePt t="14330" x="4437063" y="3408363"/>
          <p14:tracePt t="14347" x="4429125" y="3414713"/>
          <p14:tracePt t="14349" x="4429125" y="3429000"/>
          <p14:tracePt t="14364" x="4422775" y="3436938"/>
          <p14:tracePt t="14383" x="4422775" y="3451225"/>
          <p14:tracePt t="14401" x="4414838" y="3451225"/>
          <p14:tracePt t="14415" x="4414838" y="3457575"/>
          <p14:tracePt t="14431" x="4414838" y="3471863"/>
          <p14:tracePt t="14448" x="4414838" y="3486150"/>
          <p14:tracePt t="14464" x="4414838" y="3500438"/>
          <p14:tracePt t="14514" x="4414838" y="3508375"/>
          <p14:tracePt t="14544" x="4414838" y="3514725"/>
          <p14:tracePt t="15819" x="4408488" y="3514725"/>
          <p14:tracePt t="15826" x="4408488" y="3522663"/>
          <p14:tracePt t="15841" x="4394200" y="3522663"/>
          <p14:tracePt t="15854" x="4379913" y="3529013"/>
          <p14:tracePt t="15870" x="4351338" y="3536950"/>
          <p14:tracePt t="15887" x="4286250" y="3536950"/>
          <p14:tracePt t="15905" x="4251325" y="3536950"/>
          <p14:tracePt t="15921" x="4214813" y="3536950"/>
          <p14:tracePt t="15938" x="4194175" y="3529013"/>
          <p14:tracePt t="15956" x="4157663" y="3529013"/>
          <p14:tracePt t="15960" x="4143375" y="3529013"/>
          <p14:tracePt t="15972" x="4122738" y="3522663"/>
          <p14:tracePt t="15989" x="4086225" y="3522663"/>
          <p14:tracePt t="16006" x="4037013" y="3522663"/>
          <p14:tracePt t="16024" x="4000500" y="3514725"/>
          <p14:tracePt t="16040" x="3971925" y="3508375"/>
          <p14:tracePt t="16057" x="3914775" y="3494088"/>
          <p14:tracePt t="16074" x="3843338" y="3471863"/>
          <p14:tracePt t="16090" x="3822700" y="3465513"/>
          <p14:tracePt t="16108" x="3814763" y="3465513"/>
          <p14:tracePt t="16192" x="3814763" y="3457575"/>
          <p14:tracePt t="16208" x="3814763" y="3451225"/>
          <p14:tracePt t="16225" x="3814763" y="3436938"/>
          <p14:tracePt t="16232" x="3814763" y="3429000"/>
          <p14:tracePt t="16243" x="3814763" y="3422650"/>
          <p14:tracePt t="16261" x="3814763" y="3414713"/>
          <p14:tracePt t="16277" x="3814763" y="3408363"/>
          <p14:tracePt t="16294" x="3814763" y="3400425"/>
          <p14:tracePt t="16311" x="3814763" y="3394075"/>
          <p14:tracePt t="16381" x="3814763" y="3386138"/>
          <p14:tracePt t="16406" x="3814763" y="3379788"/>
          <p14:tracePt t="16428" x="3814763" y="3371850"/>
          <p14:tracePt t="16653" x="3786188" y="3371850"/>
          <p14:tracePt t="16662" x="3736975" y="3371850"/>
          <p14:tracePt t="16669" x="3679825" y="3371850"/>
          <p14:tracePt t="16684" x="3636963" y="3357563"/>
          <p14:tracePt t="16701" x="3629025" y="3357563"/>
          <p14:tracePt t="16762" x="3622675" y="3357563"/>
          <p14:tracePt t="16770" x="3600450" y="3351213"/>
          <p14:tracePt t="16777" x="3551238" y="3343275"/>
          <p14:tracePt t="16787" x="3514725" y="3336925"/>
          <p14:tracePt t="16802" x="3451225" y="3328988"/>
          <p14:tracePt t="16820" x="3414713" y="3328988"/>
          <p14:tracePt t="16836" x="3408363" y="3328988"/>
          <p14:tracePt t="16942" x="3400425" y="3328988"/>
          <p14:tracePt t="16958" x="3394075" y="3328988"/>
          <p14:tracePt t="16966" x="3386138" y="3328988"/>
          <p14:tracePt t="17260" x="3394075" y="3328988"/>
          <p14:tracePt t="17418" x="3414713" y="3328988"/>
          <p14:tracePt t="17425" x="3429000" y="3328988"/>
          <p14:tracePt t="17433" x="3479800" y="3328988"/>
          <p14:tracePt t="17446" x="3529013" y="3322638"/>
          <p14:tracePt t="17464" x="3629025" y="3322638"/>
          <p14:tracePt t="17480" x="3671888" y="3322638"/>
          <p14:tracePt t="17497" x="3694113" y="3314700"/>
          <p14:tracePt t="17515" x="3700463" y="3314700"/>
          <p14:tracePt t="17531" x="3708400" y="3314700"/>
          <p14:tracePt t="17548" x="3722688" y="3314700"/>
          <p14:tracePt t="17565" x="3765550" y="3314700"/>
          <p14:tracePt t="17582" x="3829050" y="3314700"/>
          <p14:tracePt t="17599" x="3922713" y="3314700"/>
          <p14:tracePt t="17616" x="3986213" y="3322638"/>
          <p14:tracePt t="17633" x="4037013" y="3322638"/>
          <p14:tracePt t="17651" x="4043363" y="3322638"/>
          <p14:tracePt t="17730" x="4065588" y="3322638"/>
          <p14:tracePt t="17738" x="4100513" y="3322638"/>
          <p14:tracePt t="17746" x="4171950" y="3322638"/>
          <p14:tracePt t="17753" x="4229100" y="3343275"/>
          <p14:tracePt t="17768" x="4414838" y="3343275"/>
          <p14:tracePt t="17786" x="4543425" y="3351213"/>
          <p14:tracePt t="17803" x="4622800" y="3351213"/>
          <p14:tracePt t="17820" x="4637088" y="3351213"/>
          <p14:tracePt t="17836" x="4643438" y="3351213"/>
          <p14:tracePt t="17910" x="4643438" y="3357563"/>
          <p14:tracePt t="17918" x="4622800" y="3365500"/>
          <p14:tracePt t="17924" x="4594225" y="3386138"/>
          <p14:tracePt t="17938" x="4565650" y="3422650"/>
          <p14:tracePt t="17955" x="4443413" y="3465513"/>
          <p14:tracePt t="17971" x="4351338" y="3494088"/>
          <p14:tracePt t="17972" x="4308475" y="3522663"/>
          <p14:tracePt t="17989" x="4265613" y="3529013"/>
          <p14:tracePt t="18005" x="4257675" y="3529013"/>
          <p14:tracePt t="18040" x="4257675" y="3536950"/>
          <p14:tracePt t="18058" x="4194175" y="3536950"/>
          <p14:tracePt t="18075" x="4143375" y="3536950"/>
          <p14:tracePt t="18091" x="4094163" y="3529013"/>
          <p14:tracePt t="18108" x="4057650" y="3522663"/>
          <p14:tracePt t="18125" x="4043363" y="3522663"/>
          <p14:tracePt t="18319" x="4037013" y="3514725"/>
          <p14:tracePt t="18326" x="4014788" y="3500438"/>
          <p14:tracePt t="18333" x="3994150" y="3500438"/>
          <p14:tracePt t="18344" x="3971925" y="3486150"/>
          <p14:tracePt t="18361" x="3914775" y="3486150"/>
          <p14:tracePt t="18378" x="3851275" y="3486150"/>
          <p14:tracePt t="18395" x="3814763" y="3500438"/>
          <p14:tracePt t="18412" x="3794125" y="3508375"/>
          <p14:tracePt t="18429" x="3765550" y="3508375"/>
          <p14:tracePt t="18446" x="3714750" y="3508375"/>
          <p14:tracePt t="18465" x="3622675" y="3508375"/>
          <p14:tracePt t="18481" x="3536950" y="3514725"/>
          <p14:tracePt t="18497" x="3494088" y="3522663"/>
          <p14:tracePt t="18513" x="3486150" y="3522663"/>
          <p14:tracePt t="18591" x="3494088" y="3522663"/>
          <p14:tracePt t="18597" x="3500438" y="3522663"/>
          <p14:tracePt t="18613" x="3514725" y="3522663"/>
          <p14:tracePt t="18621" x="3529013" y="3522663"/>
          <p14:tracePt t="18632" x="3536950" y="3522663"/>
          <p14:tracePt t="18649" x="3557588" y="3514725"/>
          <p14:tracePt t="18666" x="3629025" y="3508375"/>
          <p14:tracePt t="18683" x="3714750" y="3500438"/>
          <p14:tracePt t="18700" x="3843338" y="3500438"/>
          <p14:tracePt t="18717" x="3965575" y="3500438"/>
          <p14:tracePt t="18734" x="4094163" y="3494088"/>
          <p14:tracePt t="18751" x="4165600" y="3494088"/>
          <p14:tracePt t="18768" x="4243388" y="3494088"/>
          <p14:tracePt t="18785" x="4294188" y="3494088"/>
          <p14:tracePt t="18801" x="4343400" y="3494088"/>
          <p14:tracePt t="18818" x="4394200" y="3508375"/>
          <p14:tracePt t="18835" x="4429125" y="3508375"/>
          <p14:tracePt t="18855" x="4479925" y="3514725"/>
          <p14:tracePt t="18872" x="4494213" y="3514725"/>
          <p14:tracePt t="18887" x="4514850" y="3514725"/>
          <p14:tracePt t="18903" x="4522788" y="3514725"/>
          <p14:tracePt t="18922" x="4529138" y="3514725"/>
          <p14:tracePt t="19070" x="4537075" y="3514725"/>
          <p14:tracePt t="19101" x="4543425" y="3514725"/>
          <p14:tracePt t="19139" x="4551363" y="3514725"/>
          <p14:tracePt t="19146" x="4557713" y="3514725"/>
          <p14:tracePt t="19158" x="4565650" y="3514725"/>
          <p14:tracePt t="19175" x="4579938" y="3522663"/>
          <p14:tracePt t="19192" x="4586288" y="3522663"/>
          <p14:tracePt t="19209" x="4594225" y="3522663"/>
          <p14:tracePt t="20810" x="4600575" y="3522663"/>
          <p14:tracePt t="20818" x="4600575" y="3529013"/>
          <p14:tracePt t="20987" x="4600575" y="3536950"/>
          <p14:tracePt t="20995" x="4594225" y="3536950"/>
          <p14:tracePt t="21004" x="4586288" y="3543300"/>
          <p14:tracePt t="21102" x="4579938" y="3543300"/>
          <p14:tracePt t="21131" x="4579938" y="3551238"/>
          <p14:tracePt t="21139" x="4565650" y="3551238"/>
          <p14:tracePt t="21145" x="4557713" y="3551238"/>
          <p14:tracePt t="21159" x="4537075" y="3551238"/>
          <p14:tracePt t="21175" x="4522788" y="3551238"/>
          <p14:tracePt t="21191" x="4500563" y="3557588"/>
          <p14:tracePt t="21207" x="4486275" y="3557588"/>
          <p14:tracePt t="21225" x="4471988" y="3557588"/>
          <p14:tracePt t="21241" x="4443413" y="3557588"/>
          <p14:tracePt t="21259" x="4414838" y="3557588"/>
          <p14:tracePt t="21277" x="4365625" y="3557588"/>
          <p14:tracePt t="21293" x="4300538" y="3557588"/>
          <p14:tracePt t="21310" x="4222750" y="3565525"/>
          <p14:tracePt t="21326" x="4179888" y="3565525"/>
          <p14:tracePt t="21343" x="4157663" y="3565525"/>
          <p14:tracePt t="21360" x="4151313" y="3565525"/>
          <p14:tracePt t="21377" x="4143375" y="3557588"/>
          <p14:tracePt t="21394" x="4065588" y="3543300"/>
          <p14:tracePt t="21411" x="3951288" y="3514725"/>
          <p14:tracePt t="21428" x="3879850" y="3494088"/>
          <p14:tracePt t="21445" x="3794125" y="3494088"/>
          <p14:tracePt t="21462" x="3708400" y="3471863"/>
          <p14:tracePt t="21479" x="3636963" y="3451225"/>
          <p14:tracePt t="21496" x="3614738" y="3436938"/>
          <p14:tracePt t="21533" x="3614738" y="3429000"/>
          <p14:tracePt t="21548" x="3600450" y="3429000"/>
          <p14:tracePt t="21565" x="3565525" y="3414713"/>
          <p14:tracePt t="21581" x="3479800" y="3386138"/>
          <p14:tracePt t="21598" x="3429000" y="3371850"/>
          <p14:tracePt t="21614" x="3408363" y="3357563"/>
          <p14:tracePt t="21631" x="3400425" y="3357563"/>
          <p14:tracePt t="21739" x="3394075" y="3351213"/>
          <p14:tracePt t="21762" x="3394075" y="3343275"/>
          <p14:tracePt t="21770" x="3394075" y="3336925"/>
          <p14:tracePt t="21816" x="3394075" y="3328988"/>
          <p14:tracePt t="22002" x="3386138" y="3343275"/>
          <p14:tracePt t="22010" x="3379788" y="3351213"/>
          <p14:tracePt t="22020" x="3379788" y="3357563"/>
          <p14:tracePt t="22038" x="3379788" y="3379788"/>
          <p14:tracePt t="22055" x="3379788" y="3400425"/>
          <p14:tracePt t="22072" x="3379788" y="3429000"/>
          <p14:tracePt t="22089" x="3379788" y="3436938"/>
          <p14:tracePt t="22139" x="3379788" y="3443288"/>
          <p14:tracePt t="24520" x="3394075" y="3443288"/>
          <p14:tracePt t="24537" x="3400425" y="3443288"/>
          <p14:tracePt t="24544" x="3414713" y="3443288"/>
          <p14:tracePt t="24551" x="3436938" y="3443288"/>
          <p14:tracePt t="24564" x="3471863" y="3422650"/>
          <p14:tracePt t="24581" x="3522663" y="3422650"/>
          <p14:tracePt t="24598" x="3565525" y="3414713"/>
          <p14:tracePt t="24613" x="3608388" y="3408363"/>
          <p14:tracePt t="24630" x="3657600" y="3408363"/>
          <p14:tracePt t="24647" x="3700463" y="3400425"/>
          <p14:tracePt t="24664" x="3722688" y="3386138"/>
          <p14:tracePt t="24681" x="3729038" y="3386138"/>
          <p14:tracePt t="24699" x="3751263" y="3386138"/>
          <p14:tracePt t="24715" x="3765550" y="3379788"/>
          <p14:tracePt t="24732" x="3779838" y="3371850"/>
          <p14:tracePt t="24749" x="3808413" y="3371850"/>
          <p14:tracePt t="24766" x="3843338" y="3371850"/>
          <p14:tracePt t="24783" x="3886200" y="3365500"/>
          <p14:tracePt t="24799" x="3943350" y="3343275"/>
          <p14:tracePt t="24801" x="3957638" y="3336925"/>
          <p14:tracePt t="24818" x="3971925" y="3328988"/>
          <p14:tracePt t="24833" x="3986213" y="3322638"/>
          <p14:tracePt t="24850" x="3986213" y="3314700"/>
          <p14:tracePt t="24933" x="3986213" y="3328988"/>
          <p14:tracePt t="24942" x="3986213" y="3343275"/>
          <p14:tracePt t="24952" x="3986213" y="3357563"/>
          <p14:tracePt t="24970" x="3986213" y="3379788"/>
          <p14:tracePt t="24986" x="3986213" y="3422650"/>
          <p14:tracePt t="25003" x="3986213" y="3451225"/>
          <p14:tracePt t="25020" x="3994150" y="3465513"/>
          <p14:tracePt t="25037" x="3994150" y="3471863"/>
          <p14:tracePt t="26194" x="4000500" y="3471863"/>
          <p14:tracePt t="26206" x="4014788" y="3465513"/>
          <p14:tracePt t="26213" x="4014788" y="3451225"/>
          <p14:tracePt t="26223" x="4014788" y="3443288"/>
          <p14:tracePt t="26245" x="4022725" y="3436938"/>
          <p14:tracePt t="26340" x="4022725" y="3429000"/>
          <p14:tracePt t="26355" x="4029075" y="3422650"/>
          <p14:tracePt t="26490" x="4029075" y="3436938"/>
          <p14:tracePt t="26504" x="4029075" y="3443288"/>
          <p14:tracePt t="26528" x="4029075" y="3451225"/>
          <p14:tracePt t="26541" x="4037013" y="3457575"/>
          <p14:tracePt t="26550" x="4065588" y="3465513"/>
          <p14:tracePt t="26563" x="4108450" y="3471863"/>
          <p14:tracePt t="26581" x="4194175" y="3471863"/>
          <p14:tracePt t="26597" x="4294188" y="3471863"/>
          <p14:tracePt t="26614" x="4386263" y="3471863"/>
          <p14:tracePt t="26633" x="4465638" y="3471863"/>
          <p14:tracePt t="26648" x="4514850" y="3471863"/>
          <p14:tracePt t="26664" x="4551363" y="3457575"/>
          <p14:tracePt t="26681" x="4572000" y="3457575"/>
          <p14:tracePt t="26699" x="4643438" y="3443288"/>
          <p14:tracePt t="26714" x="4686300" y="3422650"/>
          <p14:tracePt t="26731" x="4743450" y="3414713"/>
          <p14:tracePt t="26748" x="4765675" y="3394075"/>
          <p14:tracePt t="26765" x="4772025" y="3394075"/>
          <p14:tracePt t="26783" x="4779963" y="3394075"/>
          <p14:tracePt t="26824" x="4786313" y="3394075"/>
          <p14:tracePt t="26833" x="4808538" y="3386138"/>
          <p14:tracePt t="26850" x="4843463" y="3371850"/>
          <p14:tracePt t="26868" x="4857750" y="3365500"/>
          <p14:tracePt t="26884" x="4872038" y="3336925"/>
          <p14:tracePt t="26902" x="4879975" y="3336925"/>
          <p14:tracePt t="26988" x="4879975" y="3343275"/>
          <p14:tracePt t="27005" x="4879975" y="3351213"/>
          <p14:tracePt t="27022" x="4872038" y="3365500"/>
          <p14:tracePt t="27029" x="4865688" y="3365500"/>
          <p14:tracePt t="27042" x="4857750" y="3386138"/>
          <p14:tracePt t="27054" x="4857750" y="3400425"/>
          <p14:tracePt t="27070" x="4857750" y="3414713"/>
          <p14:tracePt t="27087" x="4851400" y="3429000"/>
          <p14:tracePt t="27104" x="4851400" y="3436938"/>
          <p14:tracePt t="27121" x="4843463" y="3443288"/>
          <p14:tracePt t="27138" x="4837113" y="3457575"/>
          <p14:tracePt t="27155" x="4837113" y="3465513"/>
          <p14:tracePt t="27172" x="4829175" y="3471863"/>
          <p14:tracePt t="27189" x="4829175" y="3486150"/>
          <p14:tracePt t="27707" x="4829175" y="3494088"/>
          <p14:tracePt t="27716" x="4822825" y="3494088"/>
          <p14:tracePt t="27917" x="4822825" y="3508375"/>
          <p14:tracePt t="27934" x="4822825" y="3514725"/>
          <p14:tracePt t="27939" x="4822825" y="3522663"/>
          <p14:tracePt t="27956" x="4822825" y="3536950"/>
          <p14:tracePt t="28029" x="4822825" y="3543300"/>
          <p14:tracePt t="28176" x="4822825" y="3551238"/>
          <p14:tracePt t="28326" x="4829175" y="3557588"/>
          <p14:tracePt t="28335" x="4829175" y="3565525"/>
          <p14:tracePt t="28349" x="4829175" y="3571875"/>
          <p14:tracePt t="31872" x="4814888" y="3571875"/>
          <p14:tracePt t="31880" x="4786313" y="3579813"/>
          <p14:tracePt t="31886" x="4765675" y="3579813"/>
          <p14:tracePt t="31901" x="4743450" y="3579813"/>
          <p14:tracePt t="31916" x="4737100" y="3579813"/>
          <p14:tracePt t="31933" x="4729163" y="3579813"/>
          <p14:tracePt t="31950" x="4714875" y="3579813"/>
          <p14:tracePt t="31967" x="4672013" y="3579813"/>
          <p14:tracePt t="31984" x="4600575" y="3579813"/>
          <p14:tracePt t="32003" x="4471988" y="3579813"/>
          <p14:tracePt t="32020" x="4365625" y="3571875"/>
          <p14:tracePt t="32038" x="4214813" y="3543300"/>
          <p14:tracePt t="32052" x="4086225" y="3500438"/>
          <p14:tracePt t="32069" x="3979863" y="3457575"/>
          <p14:tracePt t="32086" x="3900488" y="3443288"/>
          <p14:tracePt t="32103" x="3829050" y="3394075"/>
          <p14:tracePt t="32120" x="3822700" y="3379788"/>
          <p14:tracePt t="32137" x="3814763" y="3357563"/>
          <p14:tracePt t="32154" x="3808413" y="3328988"/>
          <p14:tracePt t="32172" x="3800475" y="3294063"/>
          <p14:tracePt t="32188" x="3814763" y="3265488"/>
          <p14:tracePt t="32206" x="3843338" y="3243263"/>
          <p14:tracePt t="32223" x="3914775" y="3228975"/>
          <p14:tracePt t="32239" x="4014788" y="3200400"/>
          <p14:tracePt t="32256" x="4171950" y="3179763"/>
          <p14:tracePt t="32273" x="4379913" y="3165475"/>
          <p14:tracePt t="32289" x="4579938" y="3143250"/>
          <p14:tracePt t="32291" x="4637088" y="3122613"/>
          <p14:tracePt t="32306" x="4708525" y="3122613"/>
          <p14:tracePt t="32324" x="4729163" y="3122613"/>
          <p14:tracePt t="32403" x="4743450" y="3136900"/>
          <p14:tracePt t="32411" x="4751388" y="3143250"/>
          <p14:tracePt t="32416" x="4772025" y="3171825"/>
          <p14:tracePt t="32426" x="4779963" y="3194050"/>
          <p14:tracePt t="32441" x="4794250" y="3200400"/>
          <p14:tracePt t="32458" x="4794250" y="3228975"/>
          <p14:tracePt t="32475" x="4794250" y="3251200"/>
          <p14:tracePt t="32492" x="4779963" y="3279775"/>
          <p14:tracePt t="32511" x="4743450" y="3308350"/>
          <p14:tracePt t="32528" x="4729163" y="3322638"/>
          <p14:tracePt t="32544" x="4722813" y="3328988"/>
          <p14:tracePt t="32560" x="4714875" y="3336925"/>
          <p14:tracePt t="32577" x="4700588" y="3336925"/>
          <p14:tracePt t="32594" x="4657725" y="3336925"/>
          <p14:tracePt t="32611" x="4629150" y="3343275"/>
          <p14:tracePt t="32628" x="4543425" y="3365500"/>
          <p14:tracePt t="32645" x="4514850" y="3379788"/>
          <p14:tracePt t="32662" x="4500563" y="3394075"/>
          <p14:tracePt t="32678" x="4494213" y="3400425"/>
          <p14:tracePt t="32712" x="4486275" y="3408363"/>
          <p14:tracePt t="32729" x="4479925" y="3414713"/>
          <p14:tracePt t="32746" x="4465638" y="3422650"/>
          <p14:tracePt t="32764" x="4457700" y="3443288"/>
          <p14:tracePt t="32780" x="4437063" y="3479800"/>
          <p14:tracePt t="32797" x="4408488" y="3514725"/>
          <p14:tracePt t="32815" x="4386263" y="3543300"/>
          <p14:tracePt t="32832" x="4379913" y="3551238"/>
          <p14:tracePt t="32849" x="4371975" y="3551238"/>
          <p14:tracePt t="32864" x="4365625" y="3557588"/>
          <p14:tracePt t="32882" x="4351338" y="3557588"/>
          <p14:tracePt t="32899" x="4300538" y="3557588"/>
          <p14:tracePt t="32902" x="4257675" y="3565525"/>
          <p14:tracePt t="32916" x="4151313" y="3565525"/>
          <p14:tracePt t="32933" x="4043363" y="3571875"/>
          <p14:tracePt t="32949" x="3994150" y="3579813"/>
          <p14:tracePt t="32967" x="3957638" y="3586163"/>
          <p14:tracePt t="32985" x="3900488" y="3594100"/>
          <p14:tracePt t="33002" x="3736975" y="3571875"/>
          <p14:tracePt t="33019" x="3614738" y="3571875"/>
          <p14:tracePt t="33036" x="3471863" y="3529013"/>
          <p14:tracePt t="33051" x="3379788" y="3522663"/>
          <p14:tracePt t="33068" x="3322638" y="3522663"/>
          <p14:tracePt t="33085" x="3286125" y="3522663"/>
          <p14:tracePt t="33102" x="3222625" y="3522663"/>
          <p14:tracePt t="33119" x="3179763" y="3508375"/>
          <p14:tracePt t="33136" x="3108325" y="3494088"/>
          <p14:tracePt t="33153" x="3036888" y="3486150"/>
          <p14:tracePt t="33170" x="3028950" y="3471863"/>
          <p14:tracePt t="33245" x="3079750" y="3471863"/>
          <p14:tracePt t="33253" x="3114675" y="3465513"/>
          <p14:tracePt t="33261" x="3165475" y="3465513"/>
          <p14:tracePt t="33271" x="3208338" y="3465513"/>
          <p14:tracePt t="33288" x="3271838" y="3465513"/>
          <p14:tracePt t="33305" x="3343275" y="3465513"/>
          <p14:tracePt t="33308" x="3379788" y="3465513"/>
          <p14:tracePt t="33322" x="3479800" y="3486150"/>
          <p14:tracePt t="33339" x="3608388" y="3529013"/>
          <p14:tracePt t="33356" x="3814763" y="3571875"/>
          <p14:tracePt t="33374" x="3979863" y="3614738"/>
          <p14:tracePt t="33390" x="4143375" y="3636963"/>
          <p14:tracePt t="33394" x="4279900" y="3657600"/>
          <p14:tracePt t="33407" x="4343400" y="3665538"/>
          <p14:tracePt t="33423" x="4537075" y="3722688"/>
          <p14:tracePt t="33441" x="4594225" y="3729038"/>
          <p14:tracePt t="33458" x="4614863" y="3729038"/>
          <p14:tracePt t="33475" x="4622800" y="3729038"/>
          <p14:tracePt t="33526" x="4629150" y="3729038"/>
          <p14:tracePt t="33535" x="4643438" y="3736975"/>
          <p14:tracePt t="33550" x="4651375" y="3736975"/>
          <p14:tracePt t="33559" x="4651375" y="3743325"/>
          <p14:tracePt t="33605" x="4657725" y="3743325"/>
          <p14:tracePt t="33613" x="4657725" y="3751263"/>
          <p14:tracePt t="33632" x="4651375" y="3757613"/>
          <p14:tracePt t="33635" x="4629150" y="3765550"/>
          <p14:tracePt t="33651" x="4614863" y="3765550"/>
          <p14:tracePt t="33661" x="4608513" y="3765550"/>
          <p14:tracePt t="33678" x="4565650" y="3765550"/>
          <p14:tracePt t="33695" x="4494213" y="3722688"/>
          <p14:tracePt t="33714" x="4379913" y="3651250"/>
          <p14:tracePt t="33729" x="4294188" y="3586163"/>
          <p14:tracePt t="33746" x="4271963" y="3557588"/>
          <p14:tracePt t="33763" x="4265613" y="3479800"/>
          <p14:tracePt t="33780" x="4265613" y="3400425"/>
          <p14:tracePt t="33797" x="4314825" y="3365500"/>
          <p14:tracePt t="33814" x="4437063" y="3294063"/>
          <p14:tracePt t="33831" x="4486275" y="3257550"/>
          <p14:tracePt t="33848" x="4514850" y="3228975"/>
          <p14:tracePt t="33864" x="4579938" y="3208338"/>
          <p14:tracePt t="33882" x="4651375" y="3200400"/>
          <p14:tracePt t="33898" x="4729163" y="3200400"/>
          <p14:tracePt t="33902" x="4751388" y="3200400"/>
          <p14:tracePt t="33915" x="4808538" y="3208338"/>
          <p14:tracePt t="33933" x="4929188" y="3222625"/>
          <p14:tracePt t="33949" x="5065713" y="3243263"/>
          <p14:tracePt t="33966" x="5186363" y="3251200"/>
          <p14:tracePt t="33983" x="5300663" y="3271838"/>
          <p14:tracePt t="34000" x="5386388" y="3279775"/>
          <p14:tracePt t="34018" x="5408613" y="3300413"/>
          <p14:tracePt t="34034" x="5408613" y="3328988"/>
          <p14:tracePt t="34053" x="5408613" y="3379788"/>
          <p14:tracePt t="34068" x="5408613" y="3451225"/>
          <p14:tracePt t="34084" x="5400675" y="3536950"/>
          <p14:tracePt t="34102" x="5400675" y="3608388"/>
          <p14:tracePt t="34119" x="5400675" y="3629025"/>
          <p14:tracePt t="34155" x="5386388" y="3636963"/>
          <p14:tracePt t="34171" x="5380038" y="3636963"/>
          <p14:tracePt t="34187" x="5343525" y="3636963"/>
          <p14:tracePt t="34203" x="5322888" y="3636963"/>
          <p14:tracePt t="34220" x="5243513" y="3665538"/>
          <p14:tracePt t="34237" x="5229225" y="3671888"/>
          <p14:tracePt t="34254" x="5214938" y="3671888"/>
          <p14:tracePt t="35326" x="5222875" y="3671888"/>
          <p14:tracePt t="46915" x="5208588" y="3694113"/>
          <p14:tracePt t="46924" x="5208588" y="3751263"/>
          <p14:tracePt t="46932" x="5186363" y="3808413"/>
          <p14:tracePt t="46946" x="5122863" y="3994150"/>
          <p14:tracePt t="46962" x="4994275" y="4237038"/>
          <p14:tracePt t="46979" x="4894263" y="4351338"/>
          <p14:tracePt t="46996" x="4729163" y="4408488"/>
          <p14:tracePt t="47013" x="4557713" y="4400550"/>
          <p14:tracePt t="47030" x="4079875" y="4286250"/>
          <p14:tracePt t="47048" x="3822700" y="4251325"/>
          <p14:tracePt t="47064" x="3643313" y="4214813"/>
          <p14:tracePt t="47081" x="3436938" y="4186238"/>
          <p14:tracePt t="47101" x="3008313" y="4079875"/>
          <p14:tracePt t="47116" x="2794000" y="4029075"/>
          <p14:tracePt t="47133" x="2543175" y="3971925"/>
          <p14:tracePt t="47150" x="2322513" y="3894138"/>
          <p14:tracePt t="47166" x="2143125" y="3836988"/>
          <p14:tracePt t="47182" x="2028825" y="3794125"/>
          <p14:tracePt t="47202" x="2000250" y="3786188"/>
          <p14:tracePt t="47218" x="2008188" y="3779838"/>
          <p14:tracePt t="47235" x="2014538" y="3779838"/>
          <p14:tracePt t="47251" x="2014538" y="3765550"/>
          <p14:tracePt t="47285" x="1993900" y="3751263"/>
          <p14:tracePt t="47302" x="1951038" y="3729038"/>
          <p14:tracePt t="47304" x="1936750" y="3729038"/>
          <p14:tracePt t="47318" x="1922463" y="3722688"/>
          <p14:tracePt t="47352" x="1928813" y="3722688"/>
          <p14:tracePt t="47369" x="2008188" y="3729038"/>
          <p14:tracePt t="47386" x="2136775" y="3729038"/>
          <p14:tracePt t="47403" x="2214563" y="3729038"/>
          <p14:tracePt t="47407" x="2236788" y="3729038"/>
          <p14:tracePt t="47419" x="2243138" y="3729038"/>
          <p14:tracePt t="47437" x="2251075" y="3729038"/>
          <p14:tracePt t="47657" x="2257425" y="3743325"/>
          <p14:tracePt t="47665" x="2271713" y="3743325"/>
          <p14:tracePt t="47675" x="2300288" y="3743325"/>
          <p14:tracePt t="47691" x="2351088" y="3743325"/>
          <p14:tracePt t="47711" x="2393950" y="3729038"/>
          <p14:tracePt t="47725" x="2408238" y="3729038"/>
          <p14:tracePt t="47787" x="2414588" y="3729038"/>
          <p14:tracePt t="47795" x="2422525" y="3729038"/>
          <p14:tracePt t="47811" x="2428875" y="3729038"/>
          <p14:tracePt t="47827" x="2436813" y="3729038"/>
          <p14:tracePt t="47882" x="2443163" y="3729038"/>
          <p14:tracePt t="47890" x="2471738" y="3729038"/>
          <p14:tracePt t="47899" x="2479675" y="3729038"/>
          <p14:tracePt t="47913" x="2522538" y="3729038"/>
          <p14:tracePt t="47930" x="2571750" y="3722688"/>
          <p14:tracePt t="47945" x="2622550" y="3722688"/>
          <p14:tracePt t="47961" x="2657475" y="3722688"/>
          <p14:tracePt t="47979" x="2693988" y="3722688"/>
          <p14:tracePt t="47996" x="2736850" y="3729038"/>
          <p14:tracePt t="48012" x="2751138" y="3729038"/>
          <p14:tracePt t="48139" x="2757488" y="3729038"/>
          <p14:tracePt t="48243" x="2757488" y="3736975"/>
          <p14:tracePt t="48262" x="2757488" y="3743325"/>
          <p14:tracePt t="48271" x="2757488" y="3751263"/>
          <p14:tracePt t="48335" x="2757488" y="3757613"/>
          <p14:tracePt t="48350" x="2757488" y="3765550"/>
          <p14:tracePt t="48367" x="2757488" y="3771900"/>
          <p14:tracePt t="48373" x="2757488" y="3779838"/>
          <p14:tracePt t="48393" x="2757488" y="3786188"/>
          <p14:tracePt t="48405" x="2757488" y="3794125"/>
          <p14:tracePt t="48421" x="2757488" y="3808413"/>
          <p14:tracePt t="48436" x="2757488" y="3829050"/>
          <p14:tracePt t="48453" x="2757488" y="3851275"/>
          <p14:tracePt t="48470" x="2757488" y="3871913"/>
          <p14:tracePt t="48488" x="2751138" y="3908425"/>
          <p14:tracePt t="48505" x="2736850" y="3943350"/>
          <p14:tracePt t="48522" x="2728913" y="3971925"/>
          <p14:tracePt t="48539" x="2722563" y="3986213"/>
          <p14:tracePt t="48556" x="2714625" y="4000500"/>
          <p14:tracePt t="48573" x="2700338" y="4022725"/>
          <p14:tracePt t="48588" x="2700338" y="4037013"/>
          <p14:tracePt t="48605" x="2686050" y="4065588"/>
          <p14:tracePt t="48624" x="2643188" y="4214813"/>
          <p14:tracePt t="48641" x="2600325" y="4386263"/>
          <p14:tracePt t="48656" x="2600325" y="4471988"/>
          <p14:tracePt t="48673" x="2586038" y="4514850"/>
          <p14:tracePt t="48690" x="2586038" y="4537075"/>
          <p14:tracePt t="48726" x="2586038" y="4551363"/>
          <p14:tracePt t="48742" x="2586038" y="4557713"/>
          <p14:tracePt t="48760" x="2586038" y="4565650"/>
          <p14:tracePt t="48792" x="2586038" y="4572000"/>
          <p14:tracePt t="48809" x="2586038" y="4579938"/>
          <p14:tracePt t="48826" x="2586038" y="4594225"/>
          <p14:tracePt t="48913" x="2586038" y="4600575"/>
          <p14:tracePt t="49054" x="2579688" y="4594225"/>
          <p14:tracePt t="49061" x="2571750" y="4594225"/>
          <p14:tracePt t="49069" x="2571750" y="4586288"/>
          <p14:tracePt t="49086" x="2565400" y="4586288"/>
          <p14:tracePt t="49097" x="2557463" y="4572000"/>
          <p14:tracePt t="49114" x="2486025" y="4508500"/>
          <p14:tracePt t="49130" x="2451100" y="4457700"/>
          <p14:tracePt t="49150" x="2422525" y="4437063"/>
          <p14:tracePt t="49165" x="2400300" y="4400550"/>
          <p14:tracePt t="49182" x="2393950" y="4371975"/>
          <p14:tracePt t="49198" x="2379663" y="4329113"/>
          <p14:tracePt t="49217" x="2351088" y="4208463"/>
          <p14:tracePt t="49234" x="2308225" y="4129088"/>
          <p14:tracePt t="49251" x="2293938" y="4094163"/>
          <p14:tracePt t="49268" x="2279650" y="4037013"/>
          <p14:tracePt t="49285" x="2251075" y="3957638"/>
          <p14:tracePt t="49303" x="2236788" y="3722688"/>
          <p14:tracePt t="49319" x="2179638" y="3629025"/>
          <p14:tracePt t="49335" x="2171700" y="3614738"/>
          <p14:tracePt t="49352" x="2171700" y="3608388"/>
          <p14:tracePt t="49523" x="2193925" y="3629025"/>
          <p14:tracePt t="49532" x="2251075" y="3657600"/>
          <p14:tracePt t="49538" x="2271713" y="3700463"/>
          <p14:tracePt t="49554" x="2351088" y="3751263"/>
          <p14:tracePt t="49572" x="2393950" y="3808413"/>
          <p14:tracePt t="49589" x="2414588" y="3843338"/>
          <p14:tracePt t="49605" x="2465388" y="3957638"/>
          <p14:tracePt t="49623" x="2543175" y="4165600"/>
          <p14:tracePt t="49640" x="2593975" y="4265613"/>
          <p14:tracePt t="49657" x="2628900" y="4343400"/>
          <p14:tracePt t="49674" x="2665413" y="4379913"/>
          <p14:tracePt t="49691" x="2686050" y="4400550"/>
          <p14:tracePt t="49709" x="2700338" y="4429125"/>
          <p14:tracePt t="49723" x="2708275" y="4437063"/>
          <p14:tracePt t="49743" x="2736850" y="4479925"/>
          <p14:tracePt t="49759" x="2757488" y="4529138"/>
          <p14:tracePt t="49776" x="2771775" y="4565650"/>
          <p14:tracePt t="49792" x="2794000" y="4594225"/>
          <p14:tracePt t="49808" x="2814638" y="4629150"/>
          <p14:tracePt t="49826" x="2836863" y="4722813"/>
          <p14:tracePt t="49842" x="2843213" y="4779963"/>
          <p14:tracePt t="49859" x="2843213" y="4865688"/>
          <p14:tracePt t="49877" x="2843213" y="4914900"/>
          <p14:tracePt t="49893" x="2843213" y="4929188"/>
          <p14:tracePt t="49911" x="2836863" y="4929188"/>
          <p14:tracePt t="49930" x="2779713" y="4929188"/>
          <p14:tracePt t="49944" x="2722563" y="4929188"/>
          <p14:tracePt t="49962" x="2671763" y="4929188"/>
          <p14:tracePt t="49978" x="2622550" y="4937125"/>
          <p14:tracePt t="49995" x="2608263" y="4937125"/>
          <p14:tracePt t="50055" x="2600325" y="4937125"/>
          <p14:tracePt t="50063" x="2586038" y="4929188"/>
          <p14:tracePt t="50079" x="2579688" y="4922838"/>
          <p14:tracePt t="50087" x="2565400" y="4922838"/>
          <p14:tracePt t="50097" x="2565400" y="4914900"/>
          <p14:tracePt t="50115" x="2557463" y="4908550"/>
          <p14:tracePt t="50156" x="2557463" y="4900613"/>
          <p14:tracePt t="50194" x="2571750" y="4900613"/>
          <p14:tracePt t="50201" x="2571750" y="4894263"/>
          <p14:tracePt t="50209" x="2586038" y="4894263"/>
          <p14:tracePt t="50218" x="2593975" y="4894263"/>
          <p14:tracePt t="50232" x="2614613" y="4886325"/>
          <p14:tracePt t="50249" x="2622550" y="4879975"/>
          <p14:tracePt t="50268" x="2628900" y="4872038"/>
          <p14:tracePt t="50286" x="2636838" y="4872038"/>
          <p14:tracePt t="50498" x="2636838" y="4865688"/>
          <p14:tracePt t="50507" x="2636838" y="4857750"/>
          <p14:tracePt t="50529" x="2636838" y="4851400"/>
          <p14:tracePt t="50545" x="2636838" y="4843463"/>
          <p14:tracePt t="50608" x="2636838" y="4837113"/>
          <p14:tracePt t="50705" x="2636838" y="4829175"/>
          <p14:tracePt t="50742" x="2628900" y="4829175"/>
          <p14:tracePt t="50835" x="2628900" y="4822825"/>
          <p14:tracePt t="50868" x="2636838" y="4822825"/>
          <p14:tracePt t="50875" x="2651125" y="4822825"/>
          <p14:tracePt t="50883" x="2679700" y="4814888"/>
          <p14:tracePt t="50893" x="2714625" y="4814888"/>
          <p14:tracePt t="50910" x="2886075" y="4829175"/>
          <p14:tracePt t="50927" x="2943225" y="4837113"/>
          <p14:tracePt t="50944" x="2971800" y="4837113"/>
          <p14:tracePt t="51108" x="2965450" y="4837113"/>
          <p14:tracePt t="51115" x="2957513" y="4837113"/>
          <p14:tracePt t="51125" x="2951163" y="4837113"/>
          <p14:tracePt t="51135" x="2943225" y="4837113"/>
          <p14:tracePt t="51148" x="2922588" y="4843463"/>
          <p14:tracePt t="51166" x="2894013" y="4843463"/>
          <p14:tracePt t="51182" x="2879725" y="4843463"/>
          <p14:tracePt t="51198" x="2871788" y="4843463"/>
          <p14:tracePt t="51259" x="2865438" y="4843463"/>
          <p14:tracePt t="51289" x="2851150" y="4843463"/>
          <p14:tracePt t="51296" x="2843213" y="4843463"/>
          <p14:tracePt t="51305" x="2836863" y="4843463"/>
          <p14:tracePt t="51317" x="2828925" y="4843463"/>
          <p14:tracePt t="51333" x="2814638" y="4851400"/>
          <p14:tracePt t="51624" x="2808288" y="4851400"/>
          <p14:tracePt t="51695" x="2794000" y="4851400"/>
          <p14:tracePt t="51705" x="2771775" y="4851400"/>
          <p14:tracePt t="51713" x="2751138" y="4851400"/>
          <p14:tracePt t="51723" x="2736850" y="4843463"/>
          <p14:tracePt t="51740" x="2700338" y="4829175"/>
          <p14:tracePt t="51984" x="2700338" y="4822825"/>
          <p14:tracePt t="52146" x="2693988" y="4814888"/>
          <p14:tracePt t="52156" x="2671763" y="4814888"/>
          <p14:tracePt t="52164" x="2665413" y="4814888"/>
          <p14:tracePt t="52181" x="2657475" y="4814888"/>
          <p14:tracePt t="52198" x="2651125" y="4814888"/>
          <p14:tracePt t="52214" x="2651125" y="4808538"/>
          <p14:tracePt t="52428" x="2643188" y="4808538"/>
          <p14:tracePt t="52435" x="2636838" y="4808538"/>
          <p14:tracePt t="52452" x="2628900" y="4808538"/>
          <p14:tracePt t="52460" x="2614613" y="4808538"/>
          <p14:tracePt t="52476" x="2614613" y="4800600"/>
          <p14:tracePt t="52624" x="2622550" y="4800600"/>
          <p14:tracePt t="52631" x="2628900" y="4800600"/>
          <p14:tracePt t="52647" x="2636838" y="4800600"/>
          <p14:tracePt t="52670" x="2643188" y="4800600"/>
          <p14:tracePt t="52686" x="2651125" y="4800600"/>
          <p14:tracePt t="52695" x="2665413" y="4800600"/>
          <p14:tracePt t="52851" x="2679700" y="4800600"/>
          <p14:tracePt t="52860" x="2686050" y="4800600"/>
          <p14:tracePt t="52867" x="2714625" y="4800600"/>
          <p14:tracePt t="52875" x="2728913" y="4800600"/>
          <p14:tracePt t="52892" x="2743200" y="4800600"/>
          <p14:tracePt t="52911" x="2751138" y="4800600"/>
          <p14:tracePt t="53006" x="2757488" y="4800600"/>
          <p14:tracePt t="53013" x="2765425" y="4800600"/>
          <p14:tracePt t="53021" x="2771775" y="4800600"/>
          <p14:tracePt t="53029" x="2779713" y="4800600"/>
          <p14:tracePt t="53149" x="2771775" y="4800600"/>
          <p14:tracePt t="53158" x="2765425" y="4800600"/>
          <p14:tracePt t="53165" x="2757488" y="4794250"/>
          <p14:tracePt t="53180" x="2708275" y="4794250"/>
          <p14:tracePt t="53197" x="2651125" y="4794250"/>
          <p14:tracePt t="53214" x="2614613" y="4794250"/>
          <p14:tracePt t="53231" x="2557463" y="4794250"/>
          <p14:tracePt t="53249" x="2551113" y="4794250"/>
          <p14:tracePt t="53748" x="2557463" y="4794250"/>
          <p14:tracePt t="53755" x="2565400" y="4794250"/>
          <p14:tracePt t="53764" x="2571750" y="4800600"/>
          <p14:tracePt t="53773" x="2586038" y="4800600"/>
          <p14:tracePt t="53790" x="2600325" y="4800600"/>
          <p14:tracePt t="53812" x="2608263" y="4808538"/>
          <p14:tracePt t="53959" x="2614613" y="4808538"/>
          <p14:tracePt t="53967" x="2636838" y="4808538"/>
          <p14:tracePt t="53977" x="2651125" y="4808538"/>
          <p14:tracePt t="53994" x="2700338" y="4808538"/>
          <p14:tracePt t="54010" x="2743200" y="4808538"/>
          <p14:tracePt t="54027" x="2765425" y="4808538"/>
          <p14:tracePt t="54045" x="2800350" y="4808538"/>
          <p14:tracePt t="54061" x="2822575" y="4808538"/>
          <p14:tracePt t="54078" x="2857500" y="4808538"/>
          <p14:tracePt t="54095" x="2900363" y="4808538"/>
          <p14:tracePt t="54116" x="2994025" y="4808538"/>
          <p14:tracePt t="54131" x="3036888" y="4808538"/>
          <p14:tracePt t="54147" x="3057525" y="4808538"/>
          <p14:tracePt t="54287" x="3051175" y="4808538"/>
          <p14:tracePt t="54295" x="3043238" y="4808538"/>
          <p14:tracePt t="54303" x="3028950" y="4808538"/>
          <p14:tracePt t="54315" x="3000375" y="4808538"/>
          <p14:tracePt t="54332" x="2922588" y="4822825"/>
          <p14:tracePt t="54351" x="2879725" y="4837113"/>
          <p14:tracePt t="54368" x="2828925" y="4837113"/>
          <p14:tracePt t="54384" x="2814638" y="4829175"/>
          <p14:tracePt t="54401" x="2800350" y="4829175"/>
          <p14:tracePt t="54405" x="2794000" y="4829175"/>
          <p14:tracePt t="54419" x="2757488" y="4822825"/>
          <p14:tracePt t="54436" x="2722563" y="4814888"/>
          <p14:tracePt t="54453" x="2679700" y="4808538"/>
          <p14:tracePt t="54470" x="2651125" y="4794250"/>
          <p14:tracePt t="54486" x="2636838" y="4794250"/>
          <p14:tracePt t="54690" x="2651125" y="4794250"/>
          <p14:tracePt t="54693" x="2700338" y="4794250"/>
          <p14:tracePt t="54705" x="2757488" y="4794250"/>
          <p14:tracePt t="54722" x="2914650" y="4794250"/>
          <p14:tracePt t="54739" x="3071813" y="4800600"/>
          <p14:tracePt t="54756" x="3100388" y="4800600"/>
          <p14:tracePt t="54773" x="3108325" y="4800600"/>
          <p14:tracePt t="55616" x="3114675" y="4800600"/>
          <p14:tracePt t="55646" x="3128963" y="4800600"/>
          <p14:tracePt t="55654" x="3136900" y="4794250"/>
          <p14:tracePt t="55663" x="3143250" y="4794250"/>
          <p14:tracePt t="55672" x="3165475" y="4794250"/>
          <p14:tracePt t="55691" x="3171825" y="4786313"/>
          <p14:tracePt t="55705" x="3186113" y="4779963"/>
          <p14:tracePt t="55721" x="3200400" y="4743450"/>
          <p14:tracePt t="55738" x="3208338" y="4679950"/>
          <p14:tracePt t="55756" x="3222625" y="4600575"/>
          <p14:tracePt t="55772" x="3243263" y="4400550"/>
          <p14:tracePt t="55790" x="3257550" y="4265613"/>
          <p14:tracePt t="55807" x="3257550" y="4186238"/>
          <p14:tracePt t="55824" x="3243263" y="4108450"/>
          <p14:tracePt t="55825" x="3243263" y="4086225"/>
          <p14:tracePt t="55840" x="3236913" y="4029075"/>
          <p14:tracePt t="55857" x="3236913" y="3979863"/>
          <p14:tracePt t="55876" x="3236913" y="3971925"/>
          <p14:tracePt t="55893" x="3236913" y="3957638"/>
          <p14:tracePt t="55908" x="3236913" y="3951288"/>
          <p14:tracePt t="55926" x="3228975" y="3937000"/>
          <p14:tracePt t="55942" x="3228975" y="3914775"/>
          <p14:tracePt t="55959" x="3222625" y="3894138"/>
          <p14:tracePt t="55976" x="3214688" y="3836988"/>
          <p14:tracePt t="55993" x="3200400" y="3779838"/>
          <p14:tracePt t="56013" x="3179763" y="3671888"/>
          <p14:tracePt t="56028" x="3165475" y="3636963"/>
          <p14:tracePt t="56044" x="3157538" y="3622675"/>
          <p14:tracePt t="56060" x="3151188" y="3622675"/>
          <p14:tracePt t="56100" x="3151188" y="3614738"/>
          <p14:tracePt t="56116" x="3136900" y="3600450"/>
          <p14:tracePt t="56128" x="3122613" y="3586163"/>
          <p14:tracePt t="56145" x="3079750" y="3536950"/>
          <p14:tracePt t="56162" x="3028950" y="3465513"/>
          <p14:tracePt t="56179" x="2979738" y="3414713"/>
          <p14:tracePt t="56196" x="2957513" y="3400425"/>
          <p14:tracePt t="56231" x="2957513" y="3394075"/>
          <p14:tracePt t="56256" x="2951163" y="3394075"/>
          <p14:tracePt t="56265" x="2943225" y="3386138"/>
          <p14:tracePt t="56282" x="2865438" y="3351213"/>
          <p14:tracePt t="56299" x="2765425" y="3314700"/>
          <p14:tracePt t="56315" x="2671763" y="3286125"/>
          <p14:tracePt t="56331" x="2600325" y="3279775"/>
          <p14:tracePt t="56334" x="2593975" y="3279775"/>
          <p14:tracePt t="56348" x="2586038" y="3271838"/>
          <p14:tracePt t="56555" x="2593975" y="3271838"/>
          <p14:tracePt t="56564" x="2622550" y="3271838"/>
          <p14:tracePt t="56570" x="2671763" y="3279775"/>
          <p14:tracePt t="56588" x="2757488" y="3279775"/>
          <p14:tracePt t="56604" x="2879725" y="3279775"/>
          <p14:tracePt t="56620" x="2971800" y="3300413"/>
          <p14:tracePt t="56636" x="3108325" y="3328988"/>
          <p14:tracePt t="56654" x="3208338" y="3328988"/>
          <p14:tracePt t="56673" x="3286125" y="3343275"/>
          <p14:tracePt t="56690" x="3365500" y="3343275"/>
          <p14:tracePt t="56705" x="3414713" y="3343275"/>
          <p14:tracePt t="56721" x="3429000" y="3351213"/>
          <p14:tracePt t="56738" x="3436938" y="3351213"/>
          <p14:tracePt t="56825" x="3451225" y="3351213"/>
          <p14:tracePt t="56852" x="3457575" y="3351213"/>
          <p14:tracePt t="56928" x="3457575" y="3357563"/>
          <p14:tracePt t="56935" x="3457575" y="3371850"/>
          <p14:tracePt t="56945" x="3457575" y="3394075"/>
          <p14:tracePt t="56959" x="3457575" y="3436938"/>
          <p14:tracePt t="56976" x="3457575" y="3451225"/>
          <p14:tracePt t="57014" x="3457575" y="3457575"/>
          <p14:tracePt t="57046" x="3451225" y="3457575"/>
          <p14:tracePt t="57051" x="3443288" y="3457575"/>
          <p14:tracePt t="57060" x="3443288" y="3471863"/>
          <p14:tracePt t="57077" x="3414713" y="3494088"/>
          <p14:tracePt t="57094" x="3408363" y="3508375"/>
          <p14:tracePt t="57112" x="3400425" y="3529013"/>
          <p14:tracePt t="57400" x="3408363" y="3529013"/>
          <p14:tracePt t="57405" x="3429000" y="3529013"/>
          <p14:tracePt t="57418" x="3479800" y="3522663"/>
          <p14:tracePt t="57435" x="3551238" y="3514725"/>
          <p14:tracePt t="57451" x="3657600" y="3508375"/>
          <p14:tracePt t="57467" x="3751263" y="3508375"/>
          <p14:tracePt t="57484" x="3851275" y="3508375"/>
          <p14:tracePt t="57501" x="3914775" y="3508375"/>
          <p14:tracePt t="57518" x="3994150" y="3522663"/>
          <p14:tracePt t="57535" x="4086225" y="3529013"/>
          <p14:tracePt t="57552" x="4237038" y="3529013"/>
          <p14:tracePt t="57569" x="4308475" y="3529013"/>
          <p14:tracePt t="57585" x="4357688" y="3536950"/>
          <p14:tracePt t="57602" x="4422775" y="3551238"/>
          <p14:tracePt t="57619" x="4457700" y="3557588"/>
          <p14:tracePt t="57636" x="4494213" y="3565525"/>
          <p14:tracePt t="57653" x="4529138" y="3571875"/>
          <p14:tracePt t="57671" x="4557713" y="3571875"/>
          <p14:tracePt t="57687" x="4600575" y="3579813"/>
          <p14:tracePt t="57704" x="4657725" y="3586163"/>
          <p14:tracePt t="57721" x="4708525" y="3586163"/>
          <p14:tracePt t="57738" x="4765675" y="3586163"/>
          <p14:tracePt t="57755" x="4808538" y="3586163"/>
          <p14:tracePt t="57773" x="4814888" y="3586163"/>
          <p14:tracePt t="57790" x="4837113" y="3586163"/>
          <p14:tracePt t="57810" x="4857750" y="3586163"/>
          <p14:tracePt t="58380" x="4851400" y="3586163"/>
          <p14:tracePt t="58387" x="4800600" y="3586163"/>
          <p14:tracePt t="58400" x="4729163" y="3586163"/>
          <p14:tracePt t="58417" x="4457700" y="3586163"/>
          <p14:tracePt t="58433" x="4208463" y="3586163"/>
          <p14:tracePt t="58450" x="3808413" y="3557588"/>
          <p14:tracePt t="58467" x="3608388" y="3494088"/>
          <p14:tracePt t="58484" x="3536950" y="3486150"/>
          <p14:tracePt t="58500" x="3500438" y="3471863"/>
          <p14:tracePt t="58517" x="3471863" y="3465513"/>
          <p14:tracePt t="58537" x="3457575" y="3443288"/>
          <p14:tracePt t="58553" x="3422650" y="3429000"/>
          <p14:tracePt t="58568" x="3351213" y="3408363"/>
          <p14:tracePt t="58585" x="3251200" y="3379788"/>
          <p14:tracePt t="58602" x="3165475" y="3357563"/>
          <p14:tracePt t="58619" x="3114675" y="3336925"/>
          <p14:tracePt t="58636" x="3071813" y="3322638"/>
          <p14:tracePt t="58765" x="3065463" y="3322638"/>
          <p14:tracePt t="58852" x="3071813" y="3322638"/>
          <p14:tracePt t="58859" x="3079750" y="3322638"/>
          <p14:tracePt t="58874" x="3108325" y="3322638"/>
          <p14:tracePt t="58890" x="3143250" y="3322638"/>
          <p14:tracePt t="58895" x="3157538" y="3322638"/>
          <p14:tracePt t="58907" x="3171825" y="3322638"/>
          <p14:tracePt t="58924" x="3228975" y="3322638"/>
          <p14:tracePt t="58942" x="3322638" y="3328988"/>
          <p14:tracePt t="58958" x="3436938" y="3328988"/>
          <p14:tracePt t="58975" x="3508375" y="3343275"/>
          <p14:tracePt t="58992" x="3557588" y="3343275"/>
          <p14:tracePt t="59009" x="3571875" y="3343275"/>
          <p14:tracePt t="59026" x="3579813" y="3343275"/>
          <p14:tracePt t="59085" x="3594100" y="3343275"/>
          <p14:tracePt t="59094" x="3614738" y="3343275"/>
          <p14:tracePt t="59101" x="3643313" y="3343275"/>
          <p14:tracePt t="59113" x="3671888" y="3343275"/>
          <p14:tracePt t="59129" x="3686175" y="3343275"/>
          <p14:tracePt t="59146" x="3714750" y="3343275"/>
          <p14:tracePt t="59372" x="3708400" y="3343275"/>
          <p14:tracePt t="59380" x="3700463" y="3343275"/>
          <p14:tracePt t="59388" x="3694113" y="3343275"/>
          <p14:tracePt t="59399" x="3686175" y="3343275"/>
          <p14:tracePt t="59415" x="3671888" y="3343275"/>
          <p14:tracePt t="59433" x="3657600" y="3343275"/>
          <p14:tracePt t="59449" x="3636963" y="3343275"/>
          <p14:tracePt t="59451" x="3629025" y="3343275"/>
          <p14:tracePt t="59466" x="3622675" y="3351213"/>
          <p14:tracePt t="59531" x="3614738" y="3351213"/>
          <p14:tracePt t="59538" x="3608388" y="3351213"/>
          <p14:tracePt t="59552" x="3571875" y="3351213"/>
          <p14:tracePt t="59569" x="3543300" y="3351213"/>
          <p14:tracePt t="59586" x="3529013" y="3351213"/>
          <p14:tracePt t="59716" x="3543300" y="3351213"/>
          <p14:tracePt t="59724" x="3565525" y="3351213"/>
          <p14:tracePt t="59733" x="3594100" y="3351213"/>
          <p14:tracePt t="59742" x="3622675" y="3343275"/>
          <p14:tracePt t="59756" x="3679825" y="3343275"/>
          <p14:tracePt t="59773" x="3743325" y="3351213"/>
          <p14:tracePt t="59790" x="3808413" y="3357563"/>
          <p14:tracePt t="59807" x="3843338" y="3357563"/>
          <p14:tracePt t="59810" x="3851275" y="3357563"/>
          <p14:tracePt t="59822" x="3865563" y="3371850"/>
          <p14:tracePt t="59840" x="3908425" y="3379788"/>
          <p14:tracePt t="59856" x="3937000" y="3386138"/>
          <p14:tracePt t="59873" x="3937000" y="3394075"/>
          <p14:tracePt t="59890" x="3943350" y="3394075"/>
          <p14:tracePt t="59907" x="3943350" y="3400425"/>
          <p14:tracePt t="59924" x="3943350" y="3408363"/>
          <p14:tracePt t="59941" x="3951288" y="3422650"/>
          <p14:tracePt t="59959" x="3951288" y="3457575"/>
          <p14:tracePt t="59974" x="3951288" y="3465513"/>
          <p14:tracePt t="59991" x="3951288" y="3471863"/>
          <p14:tracePt t="60044" x="3951288" y="3479800"/>
          <p14:tracePt t="60076" x="3951288" y="3486150"/>
          <p14:tracePt t="60092" x="3951288" y="3494088"/>
          <p14:tracePt t="60099" x="3951288" y="3500438"/>
          <p14:tracePt t="60114" x="3951288" y="3508375"/>
          <p14:tracePt t="60225" x="3943350" y="3508375"/>
          <p14:tracePt t="60252" x="3943350" y="3514725"/>
          <p14:tracePt t="60256" x="3943350" y="3522663"/>
          <p14:tracePt t="60405" x="3943350" y="3529013"/>
          <p14:tracePt t="60420" x="3943350" y="3536950"/>
          <p14:tracePt t="60444" x="3943350" y="3543300"/>
          <p14:tracePt t="61102" x="3951288" y="3543300"/>
          <p14:tracePt t="61110" x="3957638" y="3543300"/>
          <p14:tracePt t="61531" x="3965575" y="3543300"/>
          <p14:tracePt t="61546" x="3971925" y="3543300"/>
          <p14:tracePt t="61554" x="3979863" y="3543300"/>
          <p14:tracePt t="61569" x="4008438" y="3543300"/>
          <p14:tracePt t="61586" x="4043363" y="3551238"/>
          <p14:tracePt t="61602" x="4071938" y="3551238"/>
          <p14:tracePt t="61619" x="4114800" y="3551238"/>
          <p14:tracePt t="61635" x="4157663" y="3551238"/>
          <p14:tracePt t="61652" x="4194175" y="3557588"/>
          <p14:tracePt t="61764" x="4200525" y="3557588"/>
          <p14:tracePt t="62654" x="4200525" y="3565525"/>
          <p14:tracePt t="62694" x="4200525" y="3571875"/>
          <p14:tracePt t="62716" x="4200525" y="3579813"/>
          <p14:tracePt t="62757" x="4200525" y="3586163"/>
          <p14:tracePt t="62982" x="4214813" y="3586163"/>
          <p14:tracePt t="62989" x="4229100" y="3586163"/>
          <p14:tracePt t="62997" x="4265613" y="3586163"/>
          <p14:tracePt t="63007" x="4286250" y="3586163"/>
          <p14:tracePt t="63024" x="4343400" y="3586163"/>
          <p14:tracePt t="63042" x="4379913" y="3586163"/>
          <p14:tracePt t="63058" x="4400550" y="3600450"/>
          <p14:tracePt t="63075" x="4422775" y="3600450"/>
          <p14:tracePt t="63092" x="4443413" y="3614738"/>
          <p14:tracePt t="63111" x="4471988" y="3622675"/>
          <p14:tracePt t="63129" x="4522788" y="3643313"/>
          <p14:tracePt t="63144" x="4551363" y="3643313"/>
          <p14:tracePt t="63161" x="4572000" y="3657600"/>
          <p14:tracePt t="63178" x="4594225" y="3665538"/>
          <p14:tracePt t="63195" x="4600575" y="3665538"/>
          <p14:tracePt t="63325" x="4608513" y="3665538"/>
          <p14:tracePt t="63414" x="4608513" y="3671888"/>
          <p14:tracePt t="63430" x="4600575" y="3679825"/>
          <p14:tracePt t="63436" x="4594225" y="3679825"/>
          <p14:tracePt t="63448" x="4565650" y="3686175"/>
          <p14:tracePt t="63466" x="4537075" y="3686175"/>
          <p14:tracePt t="63482" x="4465638" y="3665538"/>
          <p14:tracePt t="63499" x="4337050" y="3636963"/>
          <p14:tracePt t="63516" x="4194175" y="3622675"/>
          <p14:tracePt t="63533" x="4008438" y="3579813"/>
          <p14:tracePt t="63553" x="3857625" y="3557588"/>
          <p14:tracePt t="63568" x="3829050" y="3543300"/>
          <p14:tracePt t="63584" x="3814763" y="3529013"/>
          <p14:tracePt t="63601" x="3814763" y="3494088"/>
          <p14:tracePt t="63618" x="3814763" y="3457575"/>
          <p14:tracePt t="63637" x="3843338" y="3414713"/>
          <p14:tracePt t="63653" x="3865563" y="3400425"/>
          <p14:tracePt t="63669" x="3894138" y="3379788"/>
          <p14:tracePt t="63686" x="3929063" y="3365500"/>
          <p14:tracePt t="63702" x="3994150" y="3343275"/>
          <p14:tracePt t="63721" x="4065588" y="3322638"/>
          <p14:tracePt t="63737" x="4143375" y="3308350"/>
          <p14:tracePt t="63738" x="4194175" y="3294063"/>
          <p14:tracePt t="63754" x="4294188" y="3286125"/>
          <p14:tracePt t="63772" x="4365625" y="3279775"/>
          <p14:tracePt t="63788" x="4422775" y="3279775"/>
          <p14:tracePt t="63806" x="4457700" y="3279775"/>
          <p14:tracePt t="63822" x="4479925" y="3279775"/>
          <p14:tracePt t="63838" x="4500563" y="3286125"/>
          <p14:tracePt t="63855" x="4522788" y="3294063"/>
          <p14:tracePt t="63871" x="4543425" y="3294063"/>
          <p14:tracePt t="63888" x="4565650" y="3300413"/>
          <p14:tracePt t="63906" x="4586288" y="3300413"/>
          <p14:tracePt t="63924" x="4600575" y="3308350"/>
          <p14:tracePt t="63940" x="4608513" y="3314700"/>
          <p14:tracePt t="63957" x="4622800" y="3336925"/>
          <p14:tracePt t="63973" x="4643438" y="3351213"/>
          <p14:tracePt t="63990" x="4651375" y="3365500"/>
          <p14:tracePt t="64008" x="4651375" y="3379788"/>
          <p14:tracePt t="64025" x="4651375" y="3394075"/>
          <p14:tracePt t="64041" x="4651375" y="3408363"/>
          <p14:tracePt t="64058" x="4651375" y="3422650"/>
          <p14:tracePt t="64075" x="4651375" y="3451225"/>
          <p14:tracePt t="64092" x="4651375" y="3465513"/>
          <p14:tracePt t="64110" x="4651375" y="3479800"/>
          <p14:tracePt t="64128" x="4651375" y="3500438"/>
          <p14:tracePt t="64145" x="4651375" y="3522663"/>
          <p14:tracePt t="64161" x="4651375" y="3536950"/>
          <p14:tracePt t="64178" x="4651375" y="3543300"/>
          <p14:tracePt t="64194" x="4651375" y="3557588"/>
          <p14:tracePt t="64210" x="4651375" y="3565525"/>
          <p14:tracePt t="64227" x="4643438" y="3579813"/>
          <p14:tracePt t="64244" x="4637088" y="3579813"/>
          <p14:tracePt t="64261" x="4629150" y="3586163"/>
          <p14:tracePt t="64297" x="4622800" y="3594100"/>
          <p14:tracePt t="64314" x="4608513" y="3594100"/>
          <p14:tracePt t="64331" x="4600575" y="3600450"/>
          <p14:tracePt t="64365" x="4579938" y="3600450"/>
          <p14:tracePt t="64381" x="4572000" y="3608388"/>
          <p14:tracePt t="64397" x="4565650" y="3608388"/>
          <p14:tracePt t="64416" x="4543425" y="3614738"/>
          <p14:tracePt t="64431" x="4529138" y="3614738"/>
          <p14:tracePt t="64465" x="4522788" y="3614738"/>
          <p14:tracePt t="64529" x="4514850" y="3614738"/>
          <p14:tracePt t="64545" x="4508500" y="3614738"/>
          <p14:tracePt t="64577" x="4508500" y="3622675"/>
          <p14:tracePt t="64585" x="4500563" y="3622675"/>
          <p14:tracePt t="65058" x="4500563" y="3629025"/>
          <p14:tracePt t="66544" x="4508500" y="3629025"/>
          <p14:tracePt t="66552" x="4514850" y="3636963"/>
          <p14:tracePt t="66559" x="4529138" y="3636963"/>
          <p14:tracePt t="66568" x="4537075" y="3651250"/>
          <p14:tracePt t="66582" x="4579938" y="3671888"/>
          <p14:tracePt t="66599" x="4686300" y="3700463"/>
          <p14:tracePt t="66618" x="4814888" y="3736975"/>
          <p14:tracePt t="66635" x="4908550" y="3794125"/>
          <p14:tracePt t="66651" x="4979988" y="3822700"/>
          <p14:tracePt t="66652" x="5000625" y="3822700"/>
          <p14:tracePt t="66667" x="5014913" y="3822700"/>
          <p14:tracePt t="66826" x="5014913" y="3829050"/>
          <p14:tracePt t="66841" x="5014913" y="3836988"/>
          <p14:tracePt t="66848" x="5014913" y="3843338"/>
          <p14:tracePt t="66858" x="5014913" y="3851275"/>
          <p14:tracePt t="66872" x="5022850" y="3865563"/>
          <p14:tracePt t="66889" x="5022850" y="3871913"/>
          <p14:tracePt t="66895" x="5022850" y="3879850"/>
          <p14:tracePt t="68239" x="0" y="0"/>
        </p14:tracePtLst>
      </p14:laserTraceLst>
    </p:ext>
  </p:extLs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제목 1"/>
          <p:cNvSpPr>
            <a:spLocks noGrp="1"/>
          </p:cNvSpPr>
          <p:nvPr>
            <p:ph type="title" idx="4294967295"/>
          </p:nvPr>
        </p:nvSpPr>
        <p:spPr>
          <a:xfrm>
            <a:off x="476545" y="368660"/>
            <a:ext cx="8289630" cy="765086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rgbClr val="0000FF"/>
                </a:solidFill>
              </a:rPr>
              <a:t>클래스 </a:t>
            </a:r>
            <a:r>
              <a:rPr lang="en-US" altLang="ko-KR" dirty="0">
                <a:solidFill>
                  <a:srgbClr val="0000FF"/>
                </a:solidFill>
              </a:rPr>
              <a:t>Date, </a:t>
            </a:r>
            <a:r>
              <a:rPr lang="en-US" altLang="ko-KR" dirty="0" smtClean="0">
                <a:solidFill>
                  <a:srgbClr val="0000FF"/>
                </a:solidFill>
              </a:rPr>
              <a:t>increment() </a:t>
            </a:r>
            <a:endParaRPr lang="ko-KR" altLang="en-US" sz="3600" dirty="0" smtClean="0">
              <a:solidFill>
                <a:srgbClr val="0000FF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476545" y="1314450"/>
            <a:ext cx="8153400" cy="4781550"/>
          </a:xfrm>
        </p:spPr>
        <p:txBody>
          <a:bodyPr>
            <a:normAutofit/>
          </a:bodyPr>
          <a:lstStyle/>
          <a:p>
            <a:pPr>
              <a:defRPr/>
            </a:pPr>
            <a:endParaRPr lang="en-US" altLang="ko-KR" sz="2400" dirty="0">
              <a:solidFill>
                <a:schemeClr val="tx2"/>
              </a:solidFill>
            </a:endParaRPr>
          </a:p>
          <a:p>
            <a:pPr>
              <a:defRPr/>
            </a:pPr>
            <a:endParaRPr lang="ko-KR" altLang="en-US" sz="2400" dirty="0">
              <a:solidFill>
                <a:schemeClr val="tx2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1650" y="1400064"/>
            <a:ext cx="5629275" cy="488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809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12655"/>
    </mc:Choice>
    <mc:Fallback xmlns="">
      <p:transition spd="slow" advTm="612655"/>
    </mc:Fallback>
  </mc:AlternateContent>
  <p:timing>
    <p:tnLst>
      <p:par>
        <p:cTn id="1" dur="indefinite" restart="never" nodeType="tmRoot"/>
      </p:par>
    </p:tnLst>
  </p:timing>
  <p:extLst mod="1">
    <p:ext uri="{3A86A75C-4F4B-4683-9AE1-C65F6400EC91}">
      <p14:laserTraceLst xmlns:p14="http://schemas.microsoft.com/office/powerpoint/2010/main">
        <p14:tracePtLst>
          <p14:tracePt t="66987" x="7500938" y="3357563"/>
          <p14:tracePt t="67212" x="7500938" y="3351213"/>
          <p14:tracePt t="67243" x="7494588" y="3343275"/>
          <p14:tracePt t="67251" x="7486650" y="3343275"/>
          <p14:tracePt t="67259" x="7480300" y="3328988"/>
          <p14:tracePt t="67269" x="7472363" y="3328988"/>
          <p14:tracePt t="67284" x="7458075" y="3328988"/>
          <p14:tracePt t="67301" x="7451725" y="3314700"/>
          <p14:tracePt t="67317" x="7423150" y="3314700"/>
          <p14:tracePt t="67334" x="7408863" y="3308350"/>
          <p14:tracePt t="67353" x="7386638" y="3308350"/>
          <p14:tracePt t="67369" x="7366000" y="3308350"/>
          <p14:tracePt t="67385" x="7343775" y="3308350"/>
          <p14:tracePt t="67402" x="7294563" y="3300413"/>
          <p14:tracePt t="67420" x="7194550" y="3308350"/>
          <p14:tracePt t="67437" x="7100888" y="3322638"/>
          <p14:tracePt t="67454" x="7023100" y="3336925"/>
          <p14:tracePt t="67471" x="6937375" y="3357563"/>
          <p14:tracePt t="67488" x="6865938" y="3371850"/>
          <p14:tracePt t="67504" x="6786563" y="3386138"/>
          <p14:tracePt t="67520" x="6723063" y="3394075"/>
          <p14:tracePt t="67538" x="6686550" y="3394075"/>
          <p14:tracePt t="67554" x="6608763" y="3429000"/>
          <p14:tracePt t="67573" x="6515100" y="3500438"/>
          <p14:tracePt t="67588" x="6351588" y="3614738"/>
          <p14:tracePt t="67605" x="6129338" y="3771900"/>
          <p14:tracePt t="67622" x="5857875" y="3986213"/>
          <p14:tracePt t="67639" x="5751513" y="4100513"/>
          <p14:tracePt t="67656" x="5680075" y="4157663"/>
          <p14:tracePt t="67673" x="5651500" y="4179888"/>
          <p14:tracePt t="67691" x="5643563" y="4194175"/>
          <p14:tracePt t="67708" x="5622925" y="4208463"/>
          <p14:tracePt t="67724" x="5608638" y="4243388"/>
          <p14:tracePt t="67742" x="5600700" y="4279900"/>
          <p14:tracePt t="67758" x="5586413" y="4294188"/>
          <p14:tracePt t="67775" x="5572125" y="4308475"/>
          <p14:tracePt t="67792" x="5565775" y="4314825"/>
          <p14:tracePt t="67967" x="5565775" y="4308475"/>
          <p14:tracePt t="67976" x="5572125" y="4286250"/>
          <p14:tracePt t="67985" x="5600700" y="4265613"/>
          <p14:tracePt t="67995" x="5614988" y="4257675"/>
          <p14:tracePt t="68012" x="5672138" y="4200525"/>
          <p14:tracePt t="68029" x="5751513" y="4151313"/>
          <p14:tracePt t="68046" x="5786438" y="4122738"/>
          <p14:tracePt t="68064" x="5822950" y="4100513"/>
          <p14:tracePt t="68082" x="5829300" y="4100513"/>
          <p14:tracePt t="68099" x="5843588" y="4094163"/>
          <p14:tracePt t="68131" x="5880100" y="4094163"/>
          <p14:tracePt t="68148" x="5922963" y="4086225"/>
          <p14:tracePt t="68165" x="6008688" y="4071938"/>
          <p14:tracePt t="68181" x="6057900" y="4057650"/>
          <p14:tracePt t="68198" x="6086475" y="4057650"/>
          <p14:tracePt t="68215" x="6094413" y="4057650"/>
          <p14:tracePt t="68280" x="6100763" y="4057650"/>
          <p14:tracePt t="68289" x="6122988" y="4057650"/>
          <p14:tracePt t="68299" x="6143625" y="4057650"/>
          <p14:tracePt t="68320" x="6200775" y="4051300"/>
          <p14:tracePt t="68335" x="6229350" y="4051300"/>
          <p14:tracePt t="68352" x="6243638" y="4051300"/>
          <p14:tracePt t="68369" x="6251575" y="4043363"/>
          <p14:tracePt t="68385" x="6257925" y="4037013"/>
          <p14:tracePt t="68402" x="6272213" y="4037013"/>
          <p14:tracePt t="68419" x="6300788" y="4037013"/>
          <p14:tracePt t="68435" x="6351588" y="4029075"/>
          <p14:tracePt t="68452" x="6400800" y="4029075"/>
          <p14:tracePt t="68470" x="6423025" y="4029075"/>
          <p14:tracePt t="68487" x="6437313" y="4029075"/>
          <p14:tracePt t="68773" x="6437313" y="4022725"/>
          <p14:tracePt t="68781" x="6443663" y="4022725"/>
          <p14:tracePt t="68801" x="6451600" y="4014788"/>
          <p14:tracePt t="68891" x="6457950" y="4008438"/>
          <p14:tracePt t="68899" x="6465888" y="4008438"/>
          <p14:tracePt t="68912" x="6472238" y="4008438"/>
          <p14:tracePt t="68932" x="6472238" y="4000500"/>
          <p14:tracePt t="68945" x="6480175" y="4000500"/>
          <p14:tracePt t="68963" x="6480175" y="3994150"/>
          <p14:tracePt t="68979" x="6486525" y="3986213"/>
          <p14:tracePt t="68996" x="6486525" y="3979863"/>
          <p14:tracePt t="69013" x="6494463" y="3965575"/>
          <p14:tracePt t="69030" x="6494463" y="3951288"/>
          <p14:tracePt t="69046" x="6494463" y="3943350"/>
          <p14:tracePt t="69062" x="6500813" y="3929063"/>
          <p14:tracePt t="69080" x="6508750" y="3922713"/>
          <p14:tracePt t="69097" x="6508750" y="3914775"/>
          <p14:tracePt t="69113" x="6515100" y="3908425"/>
          <p14:tracePt t="69130" x="6529388" y="3886200"/>
          <p14:tracePt t="69150" x="6537325" y="3871913"/>
          <p14:tracePt t="69165" x="6537325" y="3865563"/>
          <p14:tracePt t="69181" x="6537325" y="3843338"/>
          <p14:tracePt t="69199" x="6543675" y="3829050"/>
          <p14:tracePt t="69215" x="6551613" y="3822700"/>
          <p14:tracePt t="69217" x="6551613" y="3814763"/>
          <p14:tracePt t="69233" x="6557963" y="3800475"/>
          <p14:tracePt t="69249" x="6557963" y="3794125"/>
          <p14:tracePt t="69266" x="6565900" y="3786188"/>
          <p14:tracePt t="69445" x="6565900" y="3779838"/>
          <p14:tracePt t="69523" x="6565900" y="3771900"/>
          <p14:tracePt t="69665" x="6565900" y="3765550"/>
          <p14:tracePt t="90639" x="6557963" y="3765550"/>
          <p14:tracePt t="90646" x="6543675" y="3765550"/>
          <p14:tracePt t="90655" x="6515100" y="3765550"/>
          <p14:tracePt t="90665" x="6486525" y="3757613"/>
          <p14:tracePt t="90683" x="6423025" y="3757613"/>
          <p14:tracePt t="90700" x="6257925" y="3722688"/>
          <p14:tracePt t="90717" x="6143625" y="3686175"/>
          <p14:tracePt t="90733" x="6022975" y="3665538"/>
          <p14:tracePt t="90751" x="5986463" y="3657600"/>
          <p14:tracePt t="90767" x="5937250" y="3643313"/>
          <p14:tracePt t="90784" x="5894388" y="3629025"/>
          <p14:tracePt t="90801" x="5857875" y="3629025"/>
          <p14:tracePt t="90820" x="5822950" y="3629025"/>
          <p14:tracePt t="90836" x="5772150" y="3622675"/>
          <p14:tracePt t="90854" x="5737225" y="3614738"/>
          <p14:tracePt t="90871" x="5722938" y="3608388"/>
          <p14:tracePt t="90888" x="5657850" y="3600450"/>
          <p14:tracePt t="90908" x="5651500" y="3600450"/>
          <p14:tracePt t="90970" x="5651500" y="3594100"/>
          <p14:tracePt t="90993" x="5637213" y="3586163"/>
          <p14:tracePt t="90999" x="5600700" y="3571875"/>
          <p14:tracePt t="91009" x="5580063" y="3551238"/>
          <p14:tracePt t="91022" x="5543550" y="3522663"/>
          <p14:tracePt t="91040" x="5508625" y="3508375"/>
          <p14:tracePt t="91055" x="5457825" y="3486150"/>
          <p14:tracePt t="91072" x="5400675" y="3486150"/>
          <p14:tracePt t="91089" x="5337175" y="3465513"/>
          <p14:tracePt t="91107" x="5257800" y="3429000"/>
          <p14:tracePt t="91123" x="5214938" y="3408363"/>
          <p14:tracePt t="91140" x="5180013" y="3386138"/>
          <p14:tracePt t="91157" x="5122863" y="3365500"/>
          <p14:tracePt t="91174" x="5086350" y="3336925"/>
          <p14:tracePt t="91191" x="5072063" y="3322638"/>
          <p14:tracePt t="91208" x="5037138" y="3322638"/>
          <p14:tracePt t="91225" x="5029200" y="3322638"/>
          <p14:tracePt t="91306" x="5022850" y="3322638"/>
          <p14:tracePt t="91312" x="5008563" y="3322638"/>
          <p14:tracePt t="91329" x="4986338" y="3314700"/>
          <p14:tracePt t="91344" x="4972050" y="3314700"/>
          <p14:tracePt t="91361" x="4943475" y="3314700"/>
          <p14:tracePt t="91398" x="4929188" y="3314700"/>
          <p14:tracePt t="91414" x="4922838" y="3314700"/>
          <p14:tracePt t="91428" x="4886325" y="3314700"/>
          <p14:tracePt t="91445" x="4857750" y="3328988"/>
          <p14:tracePt t="91464" x="4829175" y="3336925"/>
          <p14:tracePt t="91479" x="4808538" y="3357563"/>
          <p14:tracePt t="91496" x="4772025" y="3386138"/>
          <p14:tracePt t="91513" x="4694238" y="3414713"/>
          <p14:tracePt t="91530" x="4657725" y="3429000"/>
          <p14:tracePt t="91546" x="4586288" y="3436938"/>
          <p14:tracePt t="91564" x="4537075" y="3443288"/>
          <p14:tracePt t="91581" x="4451350" y="3443288"/>
          <p14:tracePt t="91603" x="4337050" y="3457575"/>
          <p14:tracePt t="91615" x="4251325" y="3471863"/>
          <p14:tracePt t="91631" x="4171950" y="3479800"/>
          <p14:tracePt t="91648" x="4086225" y="3479800"/>
          <p14:tracePt t="91666" x="3994150" y="3494088"/>
          <p14:tracePt t="91682" x="3879850" y="3494088"/>
          <p14:tracePt t="91699" x="3771900" y="3486150"/>
          <p14:tracePt t="91716" x="3643313" y="3486150"/>
          <p14:tracePt t="91734" x="3536950" y="3500438"/>
          <p14:tracePt t="91751" x="3414713" y="3522663"/>
          <p14:tracePt t="91767" x="3328988" y="3536950"/>
          <p14:tracePt t="91785" x="3228975" y="3543300"/>
          <p14:tracePt t="91801" x="3114675" y="3543300"/>
          <p14:tracePt t="91806" x="3071813" y="3543300"/>
          <p14:tracePt t="91818" x="3000375" y="3529013"/>
          <p14:tracePt t="91835" x="2922588" y="3508375"/>
          <p14:tracePt t="91851" x="2843213" y="3500438"/>
          <p14:tracePt t="91869" x="2765425" y="3500438"/>
          <p14:tracePt t="91887" x="2679700" y="3500438"/>
          <p14:tracePt t="91904" x="2508250" y="3500438"/>
          <p14:tracePt t="91921" x="2428875" y="3508375"/>
          <p14:tracePt t="91938" x="2314575" y="3500438"/>
          <p14:tracePt t="91955" x="2171700" y="3443288"/>
          <p14:tracePt t="91972" x="2036763" y="3394075"/>
          <p14:tracePt t="91989" x="1908175" y="3357563"/>
          <p14:tracePt t="92004" x="1757363" y="3308350"/>
          <p14:tracePt t="92023" x="1693863" y="3300413"/>
          <p14:tracePt t="92040" x="1643063" y="3294063"/>
          <p14:tracePt t="92056" x="1593850" y="3271838"/>
          <p14:tracePt t="92073" x="1585913" y="3251200"/>
          <p14:tracePt t="92091" x="1536700" y="3194050"/>
          <p14:tracePt t="92107" x="1514475" y="3157538"/>
          <p14:tracePt t="92123" x="1500188" y="3136900"/>
          <p14:tracePt t="92140" x="1500188" y="3100388"/>
          <p14:tracePt t="92157" x="1500188" y="3051175"/>
          <p14:tracePt t="92174" x="1508125" y="2951163"/>
          <p14:tracePt t="92191" x="1508125" y="2865438"/>
          <p14:tracePt t="92210" x="1514475" y="2700338"/>
          <p14:tracePt t="92226" x="1522413" y="2593975"/>
          <p14:tracePt t="92242" x="1528763" y="2479675"/>
          <p14:tracePt t="92259" x="1536700" y="2386013"/>
          <p14:tracePt t="92277" x="1557338" y="2343150"/>
          <p14:tracePt t="92292" x="1579563" y="2300288"/>
          <p14:tracePt t="92294" x="1600200" y="2271713"/>
          <p14:tracePt t="92309" x="1614488" y="2236788"/>
          <p14:tracePt t="92327" x="1651000" y="2151063"/>
          <p14:tracePt t="92345" x="1657350" y="2122488"/>
          <p14:tracePt t="92361" x="1679575" y="2093913"/>
          <p14:tracePt t="92379" x="1708150" y="2051050"/>
          <p14:tracePt t="92394" x="1751013" y="2014538"/>
          <p14:tracePt t="92410" x="1785938" y="1965325"/>
          <p14:tracePt t="92428" x="1843088" y="1908175"/>
          <p14:tracePt t="92445" x="1885950" y="1865313"/>
          <p14:tracePt t="92463" x="1908175" y="1857375"/>
          <p14:tracePt t="92478" x="1943100" y="1857375"/>
          <p14:tracePt t="92496" x="2022475" y="1851025"/>
          <p14:tracePt t="92513" x="2085975" y="1828800"/>
          <p14:tracePt t="92529" x="2185988" y="1800225"/>
          <p14:tracePt t="92546" x="2243138" y="1785938"/>
          <p14:tracePt t="92563" x="2300288" y="1771650"/>
          <p14:tracePt t="92580" x="2343150" y="1771650"/>
          <p14:tracePt t="92597" x="2365375" y="1765300"/>
          <p14:tracePt t="92615" x="2400300" y="1765300"/>
          <p14:tracePt t="92631" x="2414588" y="1757363"/>
          <p14:tracePt t="92648" x="2436813" y="1751013"/>
          <p14:tracePt t="92665" x="2465388" y="1751013"/>
          <p14:tracePt t="92682" x="2500313" y="1743075"/>
          <p14:tracePt t="92701" x="2543175" y="1736725"/>
          <p14:tracePt t="92717" x="2586038" y="1736725"/>
          <p14:tracePt t="92734" x="2628900" y="1736725"/>
          <p14:tracePt t="92752" x="2657475" y="1736725"/>
          <p14:tracePt t="92768" x="2671763" y="1736725"/>
          <p14:tracePt t="92784" x="2708275" y="1736725"/>
          <p14:tracePt t="92801" x="2743200" y="1736725"/>
          <p14:tracePt t="92804" x="2751138" y="1736725"/>
          <p14:tracePt t="92817" x="2765425" y="1736725"/>
          <p14:tracePt t="92834" x="2808288" y="1736725"/>
          <p14:tracePt t="92851" x="2857500" y="1751013"/>
          <p14:tracePt t="92868" x="2900363" y="1765300"/>
          <p14:tracePt t="92886" x="2943225" y="1771650"/>
          <p14:tracePt t="92904" x="3014663" y="1785938"/>
          <p14:tracePt t="92921" x="3051175" y="1800225"/>
          <p14:tracePt t="92938" x="3100388" y="1814513"/>
          <p14:tracePt t="92954" x="3157538" y="1814513"/>
          <p14:tracePt t="92972" x="3200400" y="1822450"/>
          <p14:tracePt t="92988" x="3257550" y="1836738"/>
          <p14:tracePt t="93003" x="3294063" y="1836738"/>
          <p14:tracePt t="93005" x="3308350" y="1836738"/>
          <p14:tracePt t="93021" x="3365500" y="1843088"/>
          <p14:tracePt t="93038" x="3394075" y="1851025"/>
          <p14:tracePt t="93055" x="3429000" y="1871663"/>
          <p14:tracePt t="93071" x="3479800" y="1900238"/>
          <p14:tracePt t="93089" x="3514725" y="1922463"/>
          <p14:tracePt t="93105" x="3571875" y="1943100"/>
          <p14:tracePt t="93108" x="3600450" y="1951038"/>
          <p14:tracePt t="93122" x="3636963" y="1965325"/>
          <p14:tracePt t="93139" x="3679825" y="1979613"/>
          <p14:tracePt t="93156" x="3700463" y="1985963"/>
          <p14:tracePt t="93174" x="3736975" y="1993900"/>
          <p14:tracePt t="93190" x="3779838" y="2014538"/>
          <p14:tracePt t="93207" x="3814763" y="2036763"/>
          <p14:tracePt t="93226" x="3843338" y="2043113"/>
          <p14:tracePt t="93242" x="3879850" y="2057400"/>
          <p14:tracePt t="93260" x="3922713" y="2071688"/>
          <p14:tracePt t="93276" x="3979863" y="2093913"/>
          <p14:tracePt t="93292" x="4008438" y="2114550"/>
          <p14:tracePt t="93296" x="4022725" y="2114550"/>
          <p14:tracePt t="93311" x="4071938" y="2151063"/>
          <p14:tracePt t="93327" x="4137025" y="2179638"/>
          <p14:tracePt t="93344" x="4171950" y="2193925"/>
          <p14:tracePt t="93360" x="4214813" y="2222500"/>
          <p14:tracePt t="93376" x="4279900" y="2251075"/>
          <p14:tracePt t="93393" x="4322763" y="2279650"/>
          <p14:tracePt t="93411" x="4357688" y="2308225"/>
          <p14:tracePt t="93427" x="4386263" y="2328863"/>
          <p14:tracePt t="93444" x="4422775" y="2351088"/>
          <p14:tracePt t="93461" x="4457700" y="2365375"/>
          <p14:tracePt t="93478" x="4500563" y="2400300"/>
          <p14:tracePt t="93495" x="4522788" y="2436813"/>
          <p14:tracePt t="93513" x="4614863" y="2528888"/>
          <p14:tracePt t="93530" x="4679950" y="2622550"/>
          <p14:tracePt t="93547" x="4729163" y="2686050"/>
          <p14:tracePt t="93563" x="4765675" y="2743200"/>
          <p14:tracePt t="93580" x="4808538" y="2794000"/>
          <p14:tracePt t="93598" x="4837113" y="2814638"/>
          <p14:tracePt t="93613" x="4857750" y="2865438"/>
          <p14:tracePt t="93615" x="4865688" y="2879725"/>
          <p14:tracePt t="93631" x="4886325" y="2914650"/>
          <p14:tracePt t="93648" x="4900613" y="2943225"/>
          <p14:tracePt t="93665" x="4914900" y="2986088"/>
          <p14:tracePt t="93682" x="4943475" y="3028950"/>
          <p14:tracePt t="93699" x="4972050" y="3065463"/>
          <p14:tracePt t="93715" x="4994275" y="3094038"/>
          <p14:tracePt t="93718" x="5008563" y="3114675"/>
          <p14:tracePt t="93732" x="5043488" y="3151188"/>
          <p14:tracePt t="93749" x="5065713" y="3165475"/>
          <p14:tracePt t="93767" x="5080000" y="3186113"/>
          <p14:tracePt t="93783" x="5094288" y="3194050"/>
          <p14:tracePt t="93800" x="5094288" y="3200400"/>
          <p14:tracePt t="93817" x="5100638" y="3214688"/>
          <p14:tracePt t="93851" x="5108575" y="3214688"/>
          <p14:tracePt t="93868" x="5114925" y="3228975"/>
          <p14:tracePt t="93885" x="5114925" y="3243263"/>
          <p14:tracePt t="93919" x="5114925" y="3251200"/>
          <p14:tracePt t="93944" x="5122863" y="3251200"/>
          <p14:tracePt t="94568" x="5122863" y="3257550"/>
          <p14:tracePt t="94625" x="5122863" y="3265488"/>
          <p14:tracePt t="94643" x="5122863" y="3271838"/>
          <p14:tracePt t="95186" x="5129213" y="3271838"/>
          <p14:tracePt t="95201" x="5137150" y="3271838"/>
          <p14:tracePt t="95209" x="5137150" y="3265488"/>
          <p14:tracePt t="95223" x="5151438" y="3265488"/>
          <p14:tracePt t="95240" x="5165725" y="3265488"/>
          <p14:tracePt t="95257" x="5180013" y="3265488"/>
          <p14:tracePt t="95275" x="5186363" y="3265488"/>
          <p14:tracePt t="95292" x="5194300" y="3265488"/>
          <p14:tracePt t="95295" x="5208588" y="3257550"/>
          <p14:tracePt t="95308" x="5214938" y="3257550"/>
          <p14:tracePt t="95325" x="5229225" y="3251200"/>
          <p14:tracePt t="95342" x="5237163" y="3251200"/>
          <p14:tracePt t="95359" x="5251450" y="3243263"/>
          <p14:tracePt t="95377" x="5265738" y="3236913"/>
          <p14:tracePt t="95395" x="5272088" y="3228975"/>
          <p14:tracePt t="95411" x="5294313" y="3214688"/>
          <p14:tracePt t="96498" x="5300663" y="3214688"/>
          <p14:tracePt t="96506" x="5308600" y="3214688"/>
          <p14:tracePt t="96522" x="5314950" y="3214688"/>
          <p14:tracePt t="96576" x="5322888" y="3214688"/>
          <p14:tracePt t="96610" x="5329238" y="3214688"/>
          <p14:tracePt t="96633" x="5337175" y="3214688"/>
          <p14:tracePt t="96990" x="5322888" y="3228975"/>
          <p14:tracePt t="96998" x="5294313" y="3251200"/>
          <p14:tracePt t="97006" x="5286375" y="3257550"/>
          <p14:tracePt t="97020" x="5222875" y="3286125"/>
          <p14:tracePt t="97036" x="5143500" y="3308350"/>
          <p14:tracePt t="97053" x="5072063" y="3308350"/>
          <p14:tracePt t="97071" x="4986338" y="3308350"/>
          <p14:tracePt t="97087" x="4951413" y="3308350"/>
          <p14:tracePt t="97105" x="4886325" y="3314700"/>
          <p14:tracePt t="97121" x="4814888" y="3328988"/>
          <p14:tracePt t="97122" x="4794250" y="3328988"/>
          <p14:tracePt t="97139" x="4729163" y="3336925"/>
          <p14:tracePt t="97155" x="4651375" y="3351213"/>
          <p14:tracePt t="97173" x="4529138" y="3371850"/>
          <p14:tracePt t="97189" x="4451350" y="3379788"/>
          <p14:tracePt t="97206" x="4365625" y="3371850"/>
          <p14:tracePt t="97223" x="4237038" y="3371850"/>
          <p14:tracePt t="97240" x="4171950" y="3371850"/>
          <p14:tracePt t="97257" x="4100513" y="3371850"/>
          <p14:tracePt t="97274" x="4051300" y="3394075"/>
          <p14:tracePt t="97290" x="3994150" y="3408363"/>
          <p14:tracePt t="97295" x="3943350" y="3414713"/>
          <p14:tracePt t="97311" x="3836988" y="3422650"/>
          <p14:tracePt t="97326" x="3722688" y="3422650"/>
          <p14:tracePt t="97342" x="3614738" y="3422650"/>
          <p14:tracePt t="97359" x="3508375" y="3422650"/>
          <p14:tracePt t="97375" x="3414713" y="3400425"/>
          <p14:tracePt t="97392" x="3300413" y="3400425"/>
          <p14:tracePt t="97409" x="3186113" y="3400425"/>
          <p14:tracePt t="97412" x="3108325" y="3400425"/>
          <p14:tracePt t="97426" x="2986088" y="3400425"/>
          <p14:tracePt t="97443" x="2865438" y="3400425"/>
          <p14:tracePt t="97460" x="2765425" y="3400425"/>
          <p14:tracePt t="97477" x="2679700" y="3394075"/>
          <p14:tracePt t="97494" x="2579688" y="3371850"/>
          <p14:tracePt t="97511" x="2508250" y="3351213"/>
          <p14:tracePt t="97529" x="2365375" y="3322638"/>
          <p14:tracePt t="97546" x="2257425" y="3300413"/>
          <p14:tracePt t="97563" x="2171700" y="3271838"/>
          <p14:tracePt t="97581" x="2079625" y="3265488"/>
          <p14:tracePt t="97600" x="1979613" y="3236913"/>
          <p14:tracePt t="97612" x="1957388" y="3228975"/>
          <p14:tracePt t="97630" x="1928813" y="3208338"/>
          <p14:tracePt t="97646" x="1914525" y="3179763"/>
          <p14:tracePt t="97663" x="1908175" y="3151188"/>
          <p14:tracePt t="97681" x="1900238" y="3122613"/>
          <p14:tracePt t="97698" x="1893888" y="3086100"/>
          <p14:tracePt t="97714" x="1865313" y="3051175"/>
          <p14:tracePt t="97717" x="1857375" y="3022600"/>
          <p14:tracePt t="97732" x="1836738" y="2908300"/>
          <p14:tracePt t="97748" x="1828800" y="2822575"/>
          <p14:tracePt t="97765" x="1814513" y="2736850"/>
          <p14:tracePt t="97782" x="1814513" y="2700338"/>
          <p14:tracePt t="97799" x="1814513" y="2636838"/>
          <p14:tracePt t="97803" x="1814513" y="2614613"/>
          <p14:tracePt t="97817" x="1814513" y="2536825"/>
          <p14:tracePt t="97834" x="1828800" y="2457450"/>
          <p14:tracePt t="97851" x="1843088" y="2393950"/>
          <p14:tracePt t="97867" x="1885950" y="2322513"/>
          <p14:tracePt t="97884" x="1908175" y="2251075"/>
          <p14:tracePt t="97900" x="1957388" y="2179638"/>
          <p14:tracePt t="97918" x="1979613" y="2108200"/>
          <p14:tracePt t="97935" x="2022475" y="2079625"/>
          <p14:tracePt t="97951" x="2057400" y="2051050"/>
          <p14:tracePt t="97968" x="2093913" y="2036763"/>
          <p14:tracePt t="97985" x="2157413" y="2008188"/>
          <p14:tracePt t="98002" x="2271713" y="1965325"/>
          <p14:tracePt t="98019" x="2343150" y="1928813"/>
          <p14:tracePt t="98036" x="2508250" y="1885950"/>
          <p14:tracePt t="98053" x="2586038" y="1871663"/>
          <p14:tracePt t="98070" x="2643188" y="1871663"/>
          <p14:tracePt t="98087" x="2722563" y="1871663"/>
          <p14:tracePt t="98104" x="2800350" y="1871663"/>
          <p14:tracePt t="98122" x="2886075" y="1871663"/>
          <p14:tracePt t="98139" x="3022600" y="1857375"/>
          <p14:tracePt t="98155" x="3143250" y="1843088"/>
          <p14:tracePt t="98173" x="3214688" y="1836738"/>
          <p14:tracePt t="98189" x="3286125" y="1836738"/>
          <p14:tracePt t="98205" x="3371850" y="1851025"/>
          <p14:tracePt t="98222" x="3529013" y="1893888"/>
          <p14:tracePt t="98239" x="3622675" y="1928813"/>
          <p14:tracePt t="98256" x="3708400" y="1957388"/>
          <p14:tracePt t="98274" x="3786188" y="1979613"/>
          <p14:tracePt t="98290" x="3879850" y="2008188"/>
          <p14:tracePt t="98307" x="3979863" y="2022475"/>
          <p14:tracePt t="98310" x="4029075" y="2036763"/>
          <p14:tracePt t="98326" x="4114800" y="2079625"/>
          <p14:tracePt t="98343" x="4200525" y="2100263"/>
          <p14:tracePt t="98360" x="4271963" y="2122488"/>
          <p14:tracePt t="98377" x="4351338" y="2143125"/>
          <p14:tracePt t="98394" x="4400550" y="2165350"/>
          <p14:tracePt t="98409" x="4437063" y="2185988"/>
          <p14:tracePt t="98427" x="4486275" y="2222500"/>
          <p14:tracePt t="98443" x="4529138" y="2257425"/>
          <p14:tracePt t="98459" x="4557713" y="2300288"/>
          <p14:tracePt t="98476" x="4579938" y="2343150"/>
          <p14:tracePt t="98494" x="4614863" y="2379663"/>
          <p14:tracePt t="98511" x="4651375" y="2414588"/>
          <p14:tracePt t="98527" x="4672013" y="2457450"/>
          <p14:tracePt t="98529" x="4686300" y="2471738"/>
          <p14:tracePt t="98544" x="4686300" y="2508250"/>
          <p14:tracePt t="98561" x="4708525" y="2565400"/>
          <p14:tracePt t="98579" x="4729163" y="2628900"/>
          <p14:tracePt t="98596" x="4743450" y="2714625"/>
          <p14:tracePt t="98612" x="4772025" y="2779713"/>
          <p14:tracePt t="98629" x="4786313" y="2879725"/>
          <p14:tracePt t="98646" x="4800600" y="2951163"/>
          <p14:tracePt t="98663" x="4800600" y="2986088"/>
          <p14:tracePt t="98681" x="4808538" y="3000375"/>
          <p14:tracePt t="98697" x="4808538" y="3028950"/>
          <p14:tracePt t="98718" x="4808538" y="3100388"/>
          <p14:tracePt t="98732" x="4814888" y="3157538"/>
          <p14:tracePt t="98748" x="4814888" y="3228975"/>
          <p14:tracePt t="98765" x="4814888" y="3300413"/>
          <p14:tracePt t="98783" x="4814888" y="3365500"/>
          <p14:tracePt t="98800" x="4814888" y="3394075"/>
          <p14:tracePt t="98817" x="4808538" y="3400425"/>
          <p14:tracePt t="98834" x="4800600" y="3422650"/>
          <p14:tracePt t="98850" x="4800600" y="3429000"/>
          <p14:tracePt t="98867" x="4794250" y="3443288"/>
          <p14:tracePt t="98903" x="4794250" y="3465513"/>
          <p14:tracePt t="98918" x="4794250" y="3471863"/>
          <p14:tracePt t="98951" x="4794250" y="3479800"/>
          <p14:tracePt t="99007" x="4794250" y="3486150"/>
          <p14:tracePt t="99016" x="4794250" y="3494088"/>
          <p14:tracePt t="99023" x="4794250" y="3500438"/>
          <p14:tracePt t="99037" x="4786313" y="3557588"/>
          <p14:tracePt t="99054" x="4786313" y="3594100"/>
          <p14:tracePt t="99072" x="4786313" y="3614738"/>
          <p14:tracePt t="99087" x="4786313" y="3622675"/>
          <p14:tracePt t="128579" x="4786313" y="3614738"/>
          <p14:tracePt t="128585" x="4786313" y="3608388"/>
          <p14:tracePt t="128616" x="4786313" y="3600450"/>
          <p14:tracePt t="128640" x="4786313" y="3594100"/>
          <p14:tracePt t="128648" x="4786313" y="3579813"/>
          <p14:tracePt t="128656" x="4786313" y="3565525"/>
          <p14:tracePt t="128670" x="4786313" y="3508375"/>
          <p14:tracePt t="128687" x="4786313" y="3451225"/>
          <p14:tracePt t="128705" x="4779963" y="3436938"/>
          <p14:tracePt t="128721" x="4772025" y="3429000"/>
          <p14:tracePt t="128739" x="4757738" y="3422650"/>
          <p14:tracePt t="128757" x="4751388" y="3414713"/>
          <p14:tracePt t="128852" x="4743450" y="3408363"/>
          <p14:tracePt t="128908" x="4737100" y="3414713"/>
          <p14:tracePt t="128915" x="4729163" y="3414713"/>
          <p14:tracePt t="128926" x="4722813" y="3429000"/>
          <p14:tracePt t="128943" x="4657725" y="3451225"/>
          <p14:tracePt t="128960" x="4600575" y="3457575"/>
          <p14:tracePt t="128977" x="4557713" y="3457575"/>
          <p14:tracePt t="128993" x="4494213" y="3465513"/>
          <p14:tracePt t="129009" x="4429125" y="3465513"/>
          <p14:tracePt t="129026" x="4386263" y="3494088"/>
          <p14:tracePt t="129043" x="4314825" y="3557588"/>
          <p14:tracePt t="129060" x="4214813" y="3629025"/>
          <p14:tracePt t="129062" x="4165600" y="3679825"/>
          <p14:tracePt t="129077" x="4051300" y="3729038"/>
          <p14:tracePt t="129094" x="3937000" y="3743325"/>
          <p14:tracePt t="129110" x="3822700" y="3751263"/>
          <p14:tracePt t="129128" x="3700463" y="3743325"/>
          <p14:tracePt t="129147" x="3565525" y="3714750"/>
          <p14:tracePt t="129163" x="3471863" y="3708400"/>
          <p14:tracePt t="129180" x="3357563" y="3686175"/>
          <p14:tracePt t="129195" x="3271838" y="3679825"/>
          <p14:tracePt t="129212" x="3143250" y="3657600"/>
          <p14:tracePt t="129229" x="3065463" y="3643313"/>
          <p14:tracePt t="129246" x="2894013" y="3600450"/>
          <p14:tracePt t="129264" x="2486025" y="3465513"/>
          <p14:tracePt t="129280" x="2343150" y="3414713"/>
          <p14:tracePt t="129297" x="2214563" y="3365500"/>
          <p14:tracePt t="129315" x="2071688" y="3328988"/>
          <p14:tracePt t="129332" x="2014538" y="3300413"/>
          <p14:tracePt t="129349" x="1971675" y="3251200"/>
          <p14:tracePt t="129366" x="1922463" y="3179763"/>
          <p14:tracePt t="129382" x="1871663" y="3043238"/>
          <p14:tracePt t="129399" x="1822450" y="2914650"/>
          <p14:tracePt t="129415" x="1808163" y="2814638"/>
          <p14:tracePt t="129433" x="1793875" y="2736850"/>
          <p14:tracePt t="129450" x="1793875" y="2651125"/>
          <p14:tracePt t="129467" x="1793875" y="2565400"/>
          <p14:tracePt t="129483" x="1814513" y="2493963"/>
          <p14:tracePt t="129500" x="1865313" y="2408238"/>
          <p14:tracePt t="129517" x="1943100" y="2300288"/>
          <p14:tracePt t="129535" x="2051050" y="2171700"/>
          <p14:tracePt t="129552" x="2208213" y="2043113"/>
          <p14:tracePt t="129553" x="2257425" y="1985963"/>
          <p14:tracePt t="129570" x="2400300" y="1908175"/>
          <p14:tracePt t="129587" x="2471738" y="1857375"/>
          <p14:tracePt t="129602" x="2551113" y="1828800"/>
          <p14:tracePt t="129619" x="2593975" y="1822450"/>
          <p14:tracePt t="129636" x="2628900" y="1822450"/>
          <p14:tracePt t="129655" x="2743200" y="1800225"/>
          <p14:tracePt t="129672" x="2843213" y="1793875"/>
          <p14:tracePt t="129689" x="3022600" y="1793875"/>
          <p14:tracePt t="129705" x="3186113" y="1771650"/>
          <p14:tracePt t="129722" x="3314700" y="1785938"/>
          <p14:tracePt t="129740" x="3414713" y="1793875"/>
          <p14:tracePt t="129755" x="3557588" y="1828800"/>
          <p14:tracePt t="129757" x="3600450" y="1851025"/>
          <p14:tracePt t="129771" x="3708400" y="1865313"/>
          <p14:tracePt t="129789" x="3786188" y="1893888"/>
          <p14:tracePt t="129808" x="3886200" y="1914525"/>
          <p14:tracePt t="129813" x="3900488" y="1928813"/>
          <p14:tracePt t="129822" x="3937000" y="1943100"/>
          <p14:tracePt t="129839" x="3979863" y="1965325"/>
          <p14:tracePt t="129856" x="4037013" y="2036763"/>
          <p14:tracePt t="129875" x="4071938" y="2071688"/>
          <p14:tracePt t="129892" x="4122738" y="2093913"/>
          <p14:tracePt t="129907" x="4171950" y="2128838"/>
          <p14:tracePt t="129924" x="4208463" y="2151063"/>
          <p14:tracePt t="129941" x="4237038" y="2185988"/>
          <p14:tracePt t="129942" x="4243388" y="2200275"/>
          <p14:tracePt t="129958" x="4251325" y="2214563"/>
          <p14:tracePt t="129975" x="4265613" y="2286000"/>
          <p14:tracePt t="129992" x="4286250" y="2357438"/>
          <p14:tracePt t="130008" x="4294188" y="2428875"/>
          <p14:tracePt t="130026" x="4294188" y="2465388"/>
          <p14:tracePt t="130042" x="4294188" y="2500313"/>
          <p14:tracePt t="130060" x="4294188" y="2551113"/>
          <p14:tracePt t="130062" x="4294188" y="2579688"/>
          <p14:tracePt t="130076" x="4294188" y="2693988"/>
          <p14:tracePt t="130096" x="4294188" y="2828925"/>
          <p14:tracePt t="130112" x="4279900" y="2894013"/>
          <p14:tracePt t="130129" x="4265613" y="2936875"/>
          <p14:tracePt t="130146" x="4243388" y="2994025"/>
          <p14:tracePt t="130163" x="4214813" y="3043238"/>
          <p14:tracePt t="130178" x="4194175" y="3065463"/>
          <p14:tracePt t="130195" x="4171950" y="3086100"/>
          <p14:tracePt t="130212" x="4143375" y="3143250"/>
          <p14:tracePt t="130229" x="4122738" y="3222625"/>
          <p14:tracePt t="130246" x="4065588" y="3328988"/>
          <p14:tracePt t="130263" x="3994150" y="3394075"/>
          <p14:tracePt t="130280" x="3943350" y="3429000"/>
          <p14:tracePt t="130297" x="3900488" y="3451225"/>
          <p14:tracePt t="130314" x="3865563" y="3457575"/>
          <p14:tracePt t="130330" x="3843338" y="3479800"/>
          <p14:tracePt t="130348" x="3808413" y="3500438"/>
          <p14:tracePt t="130364" x="3743325" y="3622675"/>
          <p14:tracePt t="130381" x="3722688" y="3665538"/>
          <p14:tracePt t="130398" x="3708400" y="3679825"/>
          <p14:tracePt t="130432" x="3700463" y="3679825"/>
          <p14:tracePt t="130449" x="3686175" y="3679825"/>
          <p14:tracePt t="130467" x="3671888" y="3686175"/>
          <p14:tracePt t="130486" x="3665538" y="3686175"/>
          <p14:tracePt t="130500" x="3657600" y="3686175"/>
          <p14:tracePt t="130517" x="3636963" y="3694113"/>
          <p14:tracePt t="130534" x="3622675" y="3694113"/>
          <p14:tracePt t="130551" x="3614738" y="3694113"/>
          <p14:tracePt t="130588" x="3608388" y="3694113"/>
          <p14:tracePt t="130603" x="3600450" y="3694113"/>
          <p14:tracePt t="130620" x="3594100" y="3694113"/>
          <p14:tracePt t="130636" x="3586163" y="3694113"/>
          <p14:tracePt t="130774" x="3586163" y="3686175"/>
          <p14:tracePt t="130806" x="3586163" y="3679825"/>
          <p14:tracePt t="130813" x="3586163" y="3665538"/>
          <p14:tracePt t="130823" x="3594100" y="3665538"/>
          <p14:tracePt t="130840" x="3608388" y="3636963"/>
          <p14:tracePt t="130857" x="3614738" y="3614738"/>
          <p14:tracePt t="130874" x="3614738" y="3600450"/>
          <p14:tracePt t="130891" x="3622675" y="3594100"/>
          <p14:tracePt t="130925" x="3622675" y="3586163"/>
          <p14:tracePt t="130943" x="3629025" y="3579813"/>
          <p14:tracePt t="130959" x="3636963" y="3551238"/>
          <p14:tracePt t="130979" x="3643313" y="3536950"/>
          <p14:tracePt t="130991" x="3651250" y="3522663"/>
          <p14:tracePt t="131008" x="3671888" y="3500438"/>
          <p14:tracePt t="131025" x="3679825" y="3500438"/>
          <p14:tracePt t="131042" x="3686175" y="3500438"/>
          <p14:tracePt t="131059" x="3694113" y="3494088"/>
          <p14:tracePt t="131076" x="3708400" y="3494088"/>
          <p14:tracePt t="131094" x="3714750" y="3486150"/>
          <p14:tracePt t="131110" x="3736975" y="3471863"/>
          <p14:tracePt t="131129" x="3751263" y="3443288"/>
          <p14:tracePt t="131143" x="3771900" y="3436938"/>
          <p14:tracePt t="131164" x="3779838" y="3429000"/>
          <p14:tracePt t="131179" x="3786188" y="3429000"/>
          <p14:tracePt t="131196" x="3808413" y="3429000"/>
          <p14:tracePt t="131213" x="3829050" y="3429000"/>
          <p14:tracePt t="131230" x="3851275" y="3422650"/>
          <p14:tracePt t="131247" x="3857625" y="3422650"/>
          <p14:tracePt t="131250" x="3865563" y="3414713"/>
          <p14:tracePt t="131264" x="3879850" y="3408363"/>
          <p14:tracePt t="131281" x="3886200" y="3400425"/>
          <p14:tracePt t="131358" x="3886200" y="3394075"/>
          <p14:tracePt t="131366" x="3900488" y="3394075"/>
          <p14:tracePt t="131373" x="3908425" y="3394075"/>
          <p14:tracePt t="131382" x="3922713" y="3394075"/>
          <p14:tracePt t="131399" x="3937000" y="3394075"/>
          <p14:tracePt t="131415" x="3957638" y="3386138"/>
          <p14:tracePt t="137656" x="3951288" y="3379788"/>
          <p14:tracePt t="137662" x="3843338" y="3294063"/>
          <p14:tracePt t="137669" x="3751263" y="3200400"/>
          <p14:tracePt t="137684" x="3551238" y="3065463"/>
          <p14:tracePt t="137701" x="3451225" y="2986088"/>
          <p14:tracePt t="137718" x="3400425" y="2951163"/>
          <p14:tracePt t="137737" x="3400425" y="2928938"/>
          <p14:tracePt t="137752" x="3394075" y="2894013"/>
          <p14:tracePt t="137770" x="3357563" y="2822575"/>
          <p14:tracePt t="137786" x="3328988" y="2786063"/>
          <p14:tracePt t="137802" x="3265488" y="2728913"/>
          <p14:tracePt t="137820" x="3194050" y="2657475"/>
          <p14:tracePt t="137836" x="3122613" y="2622550"/>
          <p14:tracePt t="137853" x="3014663" y="2557463"/>
          <p14:tracePt t="137872" x="2979738" y="2528888"/>
          <p14:tracePt t="137889" x="2928938" y="2486025"/>
          <p14:tracePt t="137907" x="2914650" y="2457450"/>
          <p14:tracePt t="137923" x="2908300" y="2443163"/>
          <p14:tracePt t="137940" x="2908300" y="2422525"/>
          <p14:tracePt t="137957" x="2886075" y="2400300"/>
          <p14:tracePt t="137973" x="2865438" y="2379663"/>
          <p14:tracePt t="137990" x="2857500" y="2365375"/>
          <p14:tracePt t="138006" x="2843213" y="2357438"/>
          <p14:tracePt t="138023" x="2828925" y="2343150"/>
          <p14:tracePt t="138041" x="2814638" y="2328863"/>
          <p14:tracePt t="138057" x="2808288" y="2328863"/>
          <p14:tracePt t="138074" x="2808288" y="2322513"/>
          <p14:tracePt t="138091" x="2800350" y="2322513"/>
          <p14:tracePt t="138108" x="2800350" y="2314575"/>
          <p14:tracePt t="138143" x="2786063" y="2308225"/>
          <p14:tracePt t="138158" x="2751138" y="2300288"/>
          <p14:tracePt t="138160" x="2736850" y="2300288"/>
          <p14:tracePt t="138177" x="2693988" y="2300288"/>
          <p14:tracePt t="138193" x="2679700" y="2300288"/>
          <p14:tracePt t="138210" x="2651125" y="2300288"/>
          <p14:tracePt t="138227" x="2636838" y="2300288"/>
          <p14:tracePt t="138289" x="2628900" y="2300288"/>
          <p14:tracePt t="138295" x="2614613" y="2300288"/>
          <p14:tracePt t="138301" x="2586038" y="2300288"/>
          <p14:tracePt t="138311" x="2565400" y="2308225"/>
          <p14:tracePt t="138331" x="2551113" y="2314575"/>
          <p14:tracePt t="138346" x="2543175" y="2314575"/>
          <p14:tracePt t="138428" x="2551113" y="2308225"/>
          <p14:tracePt t="138435" x="2551113" y="2300288"/>
          <p14:tracePt t="138447" x="2557463" y="2293938"/>
          <p14:tracePt t="138464" x="2586038" y="2286000"/>
          <p14:tracePt t="138481" x="2622550" y="2271713"/>
          <p14:tracePt t="138497" x="2657475" y="2251075"/>
          <p14:tracePt t="138515" x="2671763" y="2243138"/>
          <p14:tracePt t="138569" x="2679700" y="2243138"/>
          <p14:tracePt t="138577" x="2679700" y="2236788"/>
          <p14:tracePt t="138586" x="2686050" y="2236788"/>
          <p14:tracePt t="138655" x="2693988" y="2236788"/>
          <p14:tracePt t="138694" x="2700338" y="2236788"/>
          <p14:tracePt t="138703" x="2708275" y="2228850"/>
          <p14:tracePt t="138709" x="2722563" y="2228850"/>
          <p14:tracePt t="138718" x="2728913" y="2228850"/>
          <p14:tracePt t="138735" x="2736850" y="2228850"/>
          <p14:tracePt t="138751" x="2743200" y="2228850"/>
          <p14:tracePt t="138787" x="2751138" y="2228850"/>
          <p14:tracePt t="138812" x="2757488" y="2228850"/>
          <p14:tracePt t="138818" x="2771775" y="2228850"/>
          <p14:tracePt t="138827" x="2794000" y="2222500"/>
          <p14:tracePt t="138841" x="2800350" y="2222500"/>
          <p14:tracePt t="138853" x="2814638" y="2222500"/>
          <p14:tracePt t="138874" x="2822575" y="2222500"/>
          <p14:tracePt t="138895" x="2828925" y="2222500"/>
          <p14:tracePt t="138921" x="2836863" y="2222500"/>
          <p14:tracePt t="138927" x="2843213" y="2222500"/>
          <p14:tracePt t="138944" x="2851150" y="2222500"/>
          <p14:tracePt t="138958" x="2857500" y="2222500"/>
          <p14:tracePt t="138999" x="2865438" y="2222500"/>
          <p14:tracePt t="139016" x="2871788" y="2222500"/>
          <p14:tracePt t="139030" x="2879725" y="2222500"/>
          <p14:tracePt t="139038" x="2886075" y="2222500"/>
          <p14:tracePt t="139225" x="2894013" y="2222500"/>
          <p14:tracePt t="139345" x="2908300" y="2222500"/>
          <p14:tracePt t="139351" x="2928938" y="2222500"/>
          <p14:tracePt t="139363" x="2943225" y="2222500"/>
          <p14:tracePt t="139380" x="2965450" y="2222500"/>
          <p14:tracePt t="139395" x="2971800" y="2222500"/>
          <p14:tracePt t="139491" x="2979738" y="2222500"/>
          <p14:tracePt t="139499" x="2986088" y="2222500"/>
          <p14:tracePt t="139505" x="3000375" y="2222500"/>
          <p14:tracePt t="139514" x="3022600" y="2214563"/>
          <p14:tracePt t="139531" x="3065463" y="2208213"/>
          <p14:tracePt t="139548" x="3086100" y="2208213"/>
          <p14:tracePt t="139565" x="3100388" y="2208213"/>
          <p14:tracePt t="139582" x="3108325" y="2208213"/>
          <p14:tracePt t="139656" x="3114675" y="2208213"/>
          <p14:tracePt t="139663" x="3122613" y="2214563"/>
          <p14:tracePt t="139673" x="3128963" y="2214563"/>
          <p14:tracePt t="139685" x="3151188" y="2214563"/>
          <p14:tracePt t="139701" x="3165475" y="2214563"/>
          <p14:tracePt t="139718" x="3171825" y="2214563"/>
          <p14:tracePt t="139786" x="3179763" y="2214563"/>
          <p14:tracePt t="139828" x="3194050" y="2214563"/>
          <p14:tracePt t="139836" x="3214688" y="2214563"/>
          <p14:tracePt t="139843" x="3236913" y="2214563"/>
          <p14:tracePt t="139853" x="3257550" y="2214563"/>
          <p14:tracePt t="139870" x="3271838" y="2214563"/>
          <p14:tracePt t="140008" x="3279775" y="2214563"/>
          <p14:tracePt t="140015" x="3286125" y="2214563"/>
          <p14:tracePt t="140033" x="3294063" y="2214563"/>
          <p14:tracePt t="140041" x="3300413" y="2214563"/>
          <p14:tracePt t="140058" x="3308350" y="2214563"/>
          <p14:tracePt t="140147" x="3314700" y="2214563"/>
          <p14:tracePt t="140178" x="3322638" y="2214563"/>
          <p14:tracePt t="140187" x="3328988" y="2214563"/>
          <p14:tracePt t="140195" x="3351213" y="2214563"/>
          <p14:tracePt t="140208" x="3365500" y="2214563"/>
          <p14:tracePt t="140226" x="3386138" y="2214563"/>
          <p14:tracePt t="140242" x="3400425" y="2214563"/>
          <p14:tracePt t="140259" x="3429000" y="2214563"/>
          <p14:tracePt t="140276" x="3457575" y="2214563"/>
          <p14:tracePt t="140294" x="3471863" y="2214563"/>
          <p14:tracePt t="140311" x="3479800" y="2214563"/>
          <p14:tracePt t="140335" x="3494088" y="2214563"/>
          <p14:tracePt t="140359" x="3500438" y="2214563"/>
          <p14:tracePt t="140365" x="3508375" y="2214563"/>
          <p14:tracePt t="140378" x="3529013" y="2214563"/>
          <p14:tracePt t="140395" x="3557588" y="2214563"/>
          <p14:tracePt t="140429" x="3565525" y="2214563"/>
          <p14:tracePt t="140513" x="3571875" y="2214563"/>
          <p14:tracePt t="140522" x="3586163" y="2214563"/>
          <p14:tracePt t="140530" x="3594100" y="2214563"/>
          <p14:tracePt t="140548" x="3600450" y="2214563"/>
          <p14:tracePt t="140564" x="3614738" y="2214563"/>
          <p14:tracePt t="140583" x="3622675" y="2214563"/>
          <p14:tracePt t="140601" x="3643313" y="2214563"/>
          <p14:tracePt t="140615" x="3651250" y="2214563"/>
          <p14:tracePt t="140633" x="3657600" y="2214563"/>
          <p14:tracePt t="140651" x="3665538" y="2214563"/>
          <p14:tracePt t="140666" x="3679825" y="2208213"/>
          <p14:tracePt t="140683" x="3686175" y="2208213"/>
          <p14:tracePt t="140700" x="3714750" y="2208213"/>
          <p14:tracePt t="140717" x="3722688" y="2208213"/>
          <p14:tracePt t="140734" x="3729038" y="2208213"/>
          <p14:tracePt t="140787" x="3736975" y="2208213"/>
          <p14:tracePt t="140795" x="3743325" y="2208213"/>
          <p14:tracePt t="140811" x="3751263" y="2208213"/>
          <p14:tracePt t="140818" x="3765550" y="2208213"/>
          <p14:tracePt t="140835" x="3800475" y="2208213"/>
          <p14:tracePt t="140852" x="3808413" y="2208213"/>
          <p14:tracePt t="140869" x="3829050" y="2208213"/>
          <p14:tracePt t="140886" x="3843338" y="2208213"/>
          <p14:tracePt t="140905" x="3851275" y="2208213"/>
          <p14:tracePt t="140929" x="3857625" y="2208213"/>
          <p14:tracePt t="140939" x="3865563" y="2208213"/>
          <p14:tracePt t="140954" x="3894138" y="2208213"/>
          <p14:tracePt t="140971" x="3929063" y="2208213"/>
          <p14:tracePt t="140989" x="3971925" y="2208213"/>
          <p14:tracePt t="141005" x="4000500" y="2208213"/>
          <p14:tracePt t="141022" x="4014788" y="2208213"/>
          <p14:tracePt t="141039" x="4037013" y="2208213"/>
          <p14:tracePt t="141056" x="4051300" y="2208213"/>
          <p14:tracePt t="141073" x="4065588" y="2208213"/>
          <p14:tracePt t="141090" x="4094163" y="2208213"/>
          <p14:tracePt t="141092" x="4100513" y="2208213"/>
          <p14:tracePt t="141108" x="4122738" y="2208213"/>
          <p14:tracePt t="141125" x="4143375" y="2208213"/>
          <p14:tracePt t="141142" x="4151313" y="2208213"/>
          <p14:tracePt t="141648" x="4137025" y="2208213"/>
          <p14:tracePt t="141655" x="4129088" y="2208213"/>
          <p14:tracePt t="141678" x="4122738" y="2208213"/>
          <p14:tracePt t="141686" x="4114800" y="2208213"/>
          <p14:tracePt t="141700" x="4094163" y="2208213"/>
          <p14:tracePt t="141718" x="4051300" y="2208213"/>
          <p14:tracePt t="141736" x="4022725" y="2208213"/>
          <p14:tracePt t="141752" x="3943350" y="2208213"/>
          <p14:tracePt t="141769" x="3871913" y="2208213"/>
          <p14:tracePt t="141784" x="3800475" y="2222500"/>
          <p14:tracePt t="141801" x="3771900" y="2228850"/>
          <p14:tracePt t="141818" x="3757613" y="2228850"/>
          <p14:tracePt t="141835" x="3743325" y="2228850"/>
          <p14:tracePt t="141853" x="3729038" y="2228850"/>
          <p14:tracePt t="141869" x="3686175" y="2228850"/>
          <p14:tracePt t="141886" x="3600450" y="2236788"/>
          <p14:tracePt t="141903" x="3571875" y="2236788"/>
          <p14:tracePt t="141922" x="3529013" y="2243138"/>
          <p14:tracePt t="141938" x="3479800" y="2251075"/>
          <p14:tracePt t="141955" x="3429000" y="2257425"/>
          <p14:tracePt t="141973" x="3386138" y="2265363"/>
          <p14:tracePt t="141989" x="3351213" y="2271713"/>
          <p14:tracePt t="142006" x="3336925" y="2271713"/>
          <p14:tracePt t="142023" x="3328988" y="2271713"/>
          <p14:tracePt t="142039" x="3322638" y="2271713"/>
          <p14:tracePt t="142056" x="3308350" y="2271713"/>
          <p14:tracePt t="142073" x="3286125" y="2279650"/>
          <p14:tracePt t="142091" x="3214688" y="2286000"/>
          <p14:tracePt t="142107" x="3151188" y="2293938"/>
          <p14:tracePt t="142123" x="3114675" y="2293938"/>
          <p14:tracePt t="142140" x="3100388" y="2293938"/>
          <p14:tracePt t="142175" x="3094038" y="2293938"/>
          <p14:tracePt t="142191" x="3086100" y="2293938"/>
          <p14:tracePt t="142208" x="3065463" y="2293938"/>
          <p14:tracePt t="142225" x="3051175" y="2293938"/>
          <p14:tracePt t="142242" x="3014663" y="2293938"/>
          <p14:tracePt t="142259" x="3000375" y="2293938"/>
          <p14:tracePt t="142865" x="3000375" y="2286000"/>
          <p14:tracePt t="142920" x="3000375" y="2279650"/>
          <p14:tracePt t="142934" x="3000375" y="2265363"/>
          <p14:tracePt t="142952" x="3000375" y="2257425"/>
          <p14:tracePt t="142969" x="3000375" y="2251075"/>
          <p14:tracePt t="142990" x="3008313" y="2243138"/>
          <p14:tracePt t="143430" x="3000375" y="2243138"/>
          <p14:tracePt t="143452" x="2994025" y="2243138"/>
          <p14:tracePt t="143459" x="2986088" y="2243138"/>
          <p14:tracePt t="143467" x="2979738" y="2243138"/>
          <p14:tracePt t="143480" x="2965450" y="2243138"/>
          <p14:tracePt t="143528" x="2957513" y="2243138"/>
          <p14:tracePt t="143536" x="2951163" y="2243138"/>
          <p14:tracePt t="143547" x="2943225" y="2243138"/>
          <p14:tracePt t="143564" x="2908300" y="2236788"/>
          <p14:tracePt t="143580" x="2857500" y="2236788"/>
          <p14:tracePt t="143599" x="2828925" y="2228850"/>
          <p14:tracePt t="143616" x="2808288" y="2228850"/>
          <p14:tracePt t="144007" x="2800350" y="2228850"/>
          <p14:tracePt t="144014" x="2794000" y="2228850"/>
          <p14:tracePt t="144083" x="2786063" y="2228850"/>
          <p14:tracePt t="144122" x="2779713" y="2228850"/>
          <p14:tracePt t="144129" x="2771775" y="2228850"/>
          <p14:tracePt t="144155" x="2765425" y="2228850"/>
          <p14:tracePt t="145672" x="2771775" y="2228850"/>
          <p14:tracePt t="145982" x="2779713" y="2228850"/>
          <p14:tracePt t="146108" x="2786063" y="2228850"/>
          <p14:tracePt t="146113" x="2786063" y="2222500"/>
          <p14:tracePt t="146406" x="2794000" y="2222500"/>
          <p14:tracePt t="146413" x="2800350" y="2222500"/>
          <p14:tracePt t="146429" x="2822575" y="2222500"/>
          <p14:tracePt t="146444" x="2851150" y="2222500"/>
          <p14:tracePt t="146461" x="2886075" y="2222500"/>
          <p14:tracePt t="146478" x="2936875" y="2222500"/>
          <p14:tracePt t="146494" x="2994025" y="2222500"/>
          <p14:tracePt t="146511" x="3043238" y="2222500"/>
          <p14:tracePt t="146529" x="3079750" y="2222500"/>
          <p14:tracePt t="146548" x="3114675" y="2236788"/>
          <p14:tracePt t="146564" x="3157538" y="2236788"/>
          <p14:tracePt t="146581" x="3200400" y="2236788"/>
          <p14:tracePt t="146596" x="3308350" y="2236788"/>
          <p14:tracePt t="146613" x="3429000" y="2243138"/>
          <p14:tracePt t="146630" x="3522663" y="2236788"/>
          <p14:tracePt t="146647" x="3557588" y="2236788"/>
          <p14:tracePt t="146665" x="3600450" y="2236788"/>
          <p14:tracePt t="146682" x="3608388" y="2228850"/>
          <p14:tracePt t="146700" x="3622675" y="2228850"/>
          <p14:tracePt t="146715" x="3629025" y="2228850"/>
          <p14:tracePt t="146732" x="3657600" y="2228850"/>
          <p14:tracePt t="146750" x="3686175" y="2228850"/>
          <p14:tracePt t="146767" x="3714750" y="2228850"/>
          <p14:tracePt t="146785" x="3736975" y="2228850"/>
          <p14:tracePt t="146800" x="3751263" y="2228850"/>
          <p14:tracePt t="146919" x="3757613" y="2228850"/>
          <p14:tracePt t="146942" x="3757613" y="2222500"/>
          <p14:tracePt t="147004" x="3765550" y="2222500"/>
          <p14:tracePt t="147038" x="3771900" y="2222500"/>
          <p14:tracePt t="147044" x="3779838" y="2222500"/>
          <p14:tracePt t="147255" x="3786188" y="2222500"/>
          <p14:tracePt t="147264" x="3794125" y="2222500"/>
          <p14:tracePt t="147281" x="3800475" y="2222500"/>
          <p14:tracePt t="147293" x="3814763" y="2222500"/>
          <p14:tracePt t="147311" x="3829050" y="2222500"/>
          <p14:tracePt t="147326" x="3843338" y="2214563"/>
          <p14:tracePt t="147343" x="3865563" y="2214563"/>
          <p14:tracePt t="147359" x="3886200" y="2214563"/>
          <p14:tracePt t="147376" x="3900488" y="2214563"/>
          <p14:tracePt t="147393" x="3914775" y="2214563"/>
          <p14:tracePt t="147427" x="3922713" y="2214563"/>
          <p14:tracePt t="147444" x="3929063" y="2214563"/>
          <p14:tracePt t="147461" x="3943350" y="2214563"/>
          <p14:tracePt t="147479" x="3971925" y="2214563"/>
          <p14:tracePt t="147494" x="3986213" y="2214563"/>
          <p14:tracePt t="147511" x="3994150" y="2214563"/>
          <p14:tracePt t="147528" x="4000500" y="2214563"/>
          <p14:tracePt t="147545" x="4008438" y="2214563"/>
          <p14:tracePt t="147562" x="4014788" y="2214563"/>
          <p14:tracePt t="147579" x="4022725" y="2214563"/>
          <p14:tracePt t="147599" x="4029075" y="2214563"/>
          <p14:tracePt t="147710" x="4037013" y="2214563"/>
          <p14:tracePt t="147720" x="4043363" y="2214563"/>
          <p14:tracePt t="147725" x="4057650" y="2214563"/>
          <p14:tracePt t="147732" x="4065588" y="2214563"/>
          <p14:tracePt t="147749" x="4071938" y="2214563"/>
          <p14:tracePt t="147765" x="4079875" y="2214563"/>
          <p14:tracePt t="148075" x="4071938" y="2214563"/>
          <p14:tracePt t="148084" x="4065588" y="2214563"/>
          <p14:tracePt t="148091" x="4057650" y="2214563"/>
          <p14:tracePt t="148107" x="4051300" y="2214563"/>
          <p14:tracePt t="148121" x="4043363" y="2208213"/>
          <p14:tracePt t="148139" x="4022725" y="2208213"/>
          <p14:tracePt t="148172" x="4000500" y="2208213"/>
          <p14:tracePt t="148189" x="3994150" y="2214563"/>
          <p14:tracePt t="148206" x="3979863" y="2214563"/>
          <p14:tracePt t="148223" x="3957638" y="2214563"/>
          <p14:tracePt t="148240" x="3929063" y="2214563"/>
          <p14:tracePt t="148257" x="3900488" y="2214563"/>
          <p14:tracePt t="148275" x="3851275" y="2214563"/>
          <p14:tracePt t="148291" x="3814763" y="2214563"/>
          <p14:tracePt t="148307" x="3808413" y="2214563"/>
          <p14:tracePt t="148326" x="3779838" y="2222500"/>
          <p14:tracePt t="148341" x="3743325" y="2222500"/>
          <p14:tracePt t="148358" x="3729038" y="2222500"/>
          <p14:tracePt t="148375" x="3694113" y="2222500"/>
          <p14:tracePt t="148394" x="3629025" y="2214563"/>
          <p14:tracePt t="148412" x="3608388" y="2214563"/>
          <p14:tracePt t="148428" x="3586163" y="2214563"/>
          <p14:tracePt t="148529" x="3579813" y="2214563"/>
          <p14:tracePt t="148535" x="3571875" y="2214563"/>
          <p14:tracePt t="148545" x="3565525" y="2214563"/>
          <p14:tracePt t="148563" x="3557588" y="2214563"/>
          <p14:tracePt t="148579" x="3551238" y="2214563"/>
          <p14:tracePt t="148676" x="3543300" y="2214563"/>
          <p14:tracePt t="148692" x="3536950" y="2214563"/>
          <p14:tracePt t="148709" x="3529013" y="2214563"/>
          <p14:tracePt t="151738" x="3522663" y="2214563"/>
          <p14:tracePt t="151747" x="3522663" y="2222500"/>
          <p14:tracePt t="151762" x="3514725" y="2222500"/>
          <p14:tracePt t="151780" x="3508375" y="2228850"/>
          <p14:tracePt t="151813" x="3508375" y="2236788"/>
          <p14:tracePt t="151833" x="3500438" y="2236788"/>
          <p14:tracePt t="151840" x="3494088" y="2236788"/>
          <p14:tracePt t="151848" x="3479800" y="2236788"/>
          <p14:tracePt t="151867" x="3457575" y="2251075"/>
          <p14:tracePt t="151883" x="3443288" y="2257425"/>
          <p14:tracePt t="151901" x="3422650" y="2265363"/>
          <p14:tracePt t="151934" x="3414713" y="2271713"/>
          <p14:tracePt t="151950" x="3408363" y="2271713"/>
          <p14:tracePt t="151967" x="3400425" y="2271713"/>
          <p14:tracePt t="151984" x="3394075" y="2279650"/>
          <p14:tracePt t="152002" x="3357563" y="2279650"/>
          <p14:tracePt t="152019" x="3314700" y="2286000"/>
          <p14:tracePt t="152037" x="3286125" y="2293938"/>
          <p14:tracePt t="152054" x="3257550" y="2293938"/>
          <p14:tracePt t="152070" x="3243263" y="2308225"/>
          <p14:tracePt t="152123" x="3236913" y="2308225"/>
          <p14:tracePt t="152129" x="3228975" y="2308225"/>
          <p14:tracePt t="152145" x="3222625" y="2308225"/>
          <p14:tracePt t="152154" x="3200400" y="2308225"/>
          <p14:tracePt t="152171" x="3186113" y="2308225"/>
          <p14:tracePt t="152188" x="3165475" y="2308225"/>
          <p14:tracePt t="152205" x="3143250" y="2308225"/>
          <p14:tracePt t="152222" x="3136900" y="2308225"/>
          <p14:tracePt t="152238" x="3128963" y="2308225"/>
          <p14:tracePt t="152287" x="3114675" y="2308225"/>
          <p14:tracePt t="152296" x="3086100" y="2308225"/>
          <p14:tracePt t="152306" x="3036888" y="2322513"/>
          <p14:tracePt t="152323" x="2965450" y="2328863"/>
          <p14:tracePt t="152340" x="2928938" y="2328863"/>
          <p14:tracePt t="152357" x="2900363" y="2328863"/>
          <p14:tracePt t="152374" x="2894013" y="2328863"/>
          <p14:tracePt t="152489" x="2879725" y="2328863"/>
          <p14:tracePt t="152744" x="2871788" y="2328863"/>
          <p14:tracePt t="153171" x="2865438" y="2328863"/>
          <p14:tracePt t="153177" x="2857500" y="2328863"/>
          <p14:tracePt t="153187" x="2857500" y="2322513"/>
          <p14:tracePt t="153204" x="2851150" y="2308225"/>
          <p14:tracePt t="153221" x="2836863" y="2286000"/>
          <p14:tracePt t="153240" x="2828925" y="2271713"/>
          <p14:tracePt t="153257" x="2828925" y="2265363"/>
          <p14:tracePt t="153274" x="2828925" y="2251075"/>
          <p14:tracePt t="153289" x="2828925" y="2243138"/>
          <p14:tracePt t="153306" x="2828925" y="2236788"/>
          <p14:tracePt t="153323" x="2828925" y="2222500"/>
          <p14:tracePt t="153358" x="2828925" y="2214563"/>
          <p14:tracePt t="153375" x="2828925" y="2208213"/>
          <p14:tracePt t="153391" x="2828925" y="2193925"/>
          <p14:tracePt t="153408" x="2828925" y="2185988"/>
          <p14:tracePt t="153424" x="2828925" y="2171700"/>
          <p14:tracePt t="153560" x="2828925" y="2165350"/>
          <p14:tracePt t="153576" x="2836863" y="2165350"/>
          <p14:tracePt t="153629" x="2843213" y="2165350"/>
          <p14:tracePt t="153677" x="2857500" y="2165350"/>
          <p14:tracePt t="153686" x="2871788" y="2157413"/>
          <p14:tracePt t="153697" x="2894013" y="2157413"/>
          <p14:tracePt t="153714" x="2951163" y="2157413"/>
          <p14:tracePt t="153731" x="2994025" y="2157413"/>
          <p14:tracePt t="153747" x="3008313" y="2157413"/>
          <p14:tracePt t="153764" x="3022600" y="2157413"/>
          <p14:tracePt t="153800" x="3028950" y="2157413"/>
          <p14:tracePt t="153831" x="3036888" y="2157413"/>
          <p14:tracePt t="153841" x="3043238" y="2157413"/>
          <p14:tracePt t="153848" x="3051175" y="2157413"/>
          <p14:tracePt t="154012" x="3043238" y="2165350"/>
          <p14:tracePt t="154020" x="3028950" y="2165350"/>
          <p14:tracePt t="154027" x="3014663" y="2179638"/>
          <p14:tracePt t="154044" x="3000375" y="2193925"/>
          <p14:tracePt t="154051" x="2986088" y="2200275"/>
          <p14:tracePt t="154069" x="2957513" y="2222500"/>
          <p14:tracePt t="154086" x="2914650" y="2251075"/>
          <p14:tracePt t="154102" x="2894013" y="2251075"/>
          <p14:tracePt t="154119" x="2828925" y="2279650"/>
          <p14:tracePt t="154136" x="2751138" y="2322513"/>
          <p14:tracePt t="154153" x="2665413" y="2365375"/>
          <p14:tracePt t="154170" x="2571750" y="2457450"/>
          <p14:tracePt t="154187" x="2486025" y="2536825"/>
          <p14:tracePt t="154204" x="2443163" y="2600325"/>
          <p14:tracePt t="154221" x="2393950" y="2686050"/>
          <p14:tracePt t="154239" x="2371725" y="2708275"/>
          <p14:tracePt t="154255" x="2351088" y="2751138"/>
          <p14:tracePt t="154272" x="2322513" y="2786063"/>
          <p14:tracePt t="154289" x="2279650" y="2871788"/>
          <p14:tracePt t="154306" x="2200275" y="3071813"/>
          <p14:tracePt t="154323" x="2179638" y="3179763"/>
          <p14:tracePt t="154340" x="2171700" y="3228975"/>
          <p14:tracePt t="154357" x="2171700" y="3243263"/>
          <p14:tracePt t="154375" x="2165350" y="3251200"/>
          <p14:tracePt t="154391" x="2165350" y="3257550"/>
          <p14:tracePt t="154409" x="2157413" y="3271838"/>
          <p14:tracePt t="154424" x="2143125" y="3294063"/>
          <p14:tracePt t="154441" x="2143125" y="3322638"/>
          <p14:tracePt t="154458" x="2143125" y="3328988"/>
          <p14:tracePt t="154475" x="2143125" y="3336925"/>
          <p14:tracePt t="154591" x="2143125" y="3314700"/>
          <p14:tracePt t="154598" x="2143125" y="3243263"/>
          <p14:tracePt t="154611" x="2143125" y="3171825"/>
          <p14:tracePt t="154628" x="2143125" y="3028950"/>
          <p14:tracePt t="154646" x="2143125" y="3014663"/>
          <p14:tracePt t="154663" x="2143125" y="3008313"/>
          <p14:tracePt t="154678" x="2143125" y="3000375"/>
          <p14:tracePt t="154787" x="2143125" y="3008313"/>
          <p14:tracePt t="154794" x="2143125" y="3014663"/>
          <p14:tracePt t="154800" x="2151063" y="3036888"/>
          <p14:tracePt t="154816" x="2185988" y="3094038"/>
          <p14:tracePt t="154832" x="2236788" y="3128963"/>
          <p14:tracePt t="154848" x="2293938" y="3186113"/>
          <p14:tracePt t="154866" x="2322513" y="3200400"/>
          <p14:tracePt t="154882" x="2343150" y="3208338"/>
          <p14:tracePt t="154899" x="2357438" y="3214688"/>
          <p14:tracePt t="154917" x="2371725" y="3243263"/>
          <p14:tracePt t="154933" x="2414588" y="3265488"/>
          <p14:tracePt t="154950" x="2457450" y="3279775"/>
          <p14:tracePt t="154968" x="2557463" y="3294063"/>
          <p14:tracePt t="154985" x="2651125" y="3294063"/>
          <p14:tracePt t="155003" x="2736850" y="3314700"/>
          <p14:tracePt t="155019" x="2743200" y="3314700"/>
          <p14:tracePt t="155108" x="2751138" y="3314700"/>
          <p14:tracePt t="155129" x="2757488" y="3314700"/>
          <p14:tracePt t="155137" x="2765425" y="3314700"/>
          <p14:tracePt t="155145" x="2771775" y="3322638"/>
          <p14:tracePt t="155154" x="2779713" y="3322638"/>
          <p14:tracePt t="155169" x="2800350" y="3322638"/>
          <p14:tracePt t="155186" x="2836863" y="3328988"/>
          <p14:tracePt t="155203" x="2886075" y="3328988"/>
          <p14:tracePt t="155220" x="2979738" y="3351213"/>
          <p14:tracePt t="155237" x="3028950" y="3357563"/>
          <p14:tracePt t="155255" x="3036888" y="3357563"/>
          <p14:tracePt t="155448" x="3043238" y="3357563"/>
          <p14:tracePt t="155464" x="3051175" y="3357563"/>
          <p14:tracePt t="155473" x="3057525" y="3357563"/>
          <p14:tracePt t="155496" x="3065463" y="3357563"/>
          <p14:tracePt t="155503" x="3071813" y="3357563"/>
          <p14:tracePt t="155513" x="3079750" y="3357563"/>
          <p14:tracePt t="155528" x="3086100" y="3357563"/>
          <p14:tracePt t="156061" x="3086100" y="3351213"/>
          <p14:tracePt t="156255" x="3094038" y="3351213"/>
          <p14:tracePt t="158032" x="3100388" y="3351213"/>
          <p14:tracePt t="158041" x="3108325" y="3343275"/>
          <p14:tracePt t="158073" x="3114675" y="3343275"/>
          <p14:tracePt t="158403" x="3114675" y="3336925"/>
          <p14:tracePt t="158409" x="3114675" y="3314700"/>
          <p14:tracePt t="158419" x="3114675" y="3286125"/>
          <p14:tracePt t="158425" x="3094038" y="3228975"/>
          <p14:tracePt t="158440" x="3051175" y="3122613"/>
          <p14:tracePt t="158457" x="2994025" y="3043238"/>
          <p14:tracePt t="158474" x="2951163" y="2957513"/>
          <p14:tracePt t="158491" x="2928938" y="2922588"/>
          <p14:tracePt t="158507" x="2908300" y="2836863"/>
          <p14:tracePt t="158525" x="2908300" y="2700338"/>
          <p14:tracePt t="158541" x="2908300" y="2600325"/>
          <p14:tracePt t="158558" x="2900363" y="2551113"/>
          <p14:tracePt t="158576" x="2900363" y="2528888"/>
          <p14:tracePt t="158593" x="2894013" y="2514600"/>
          <p14:tracePt t="158609" x="2894013" y="2508250"/>
          <p14:tracePt t="158667" x="2894013" y="2486025"/>
          <p14:tracePt t="158674" x="2900363" y="2457450"/>
          <p14:tracePt t="158683" x="2908300" y="2422525"/>
          <p14:tracePt t="158695" x="2908300" y="2408238"/>
          <p14:tracePt t="158711" x="2922588" y="2379663"/>
          <p14:tracePt t="158728" x="2922588" y="2357438"/>
          <p14:tracePt t="158745" x="2922588" y="2343150"/>
          <p14:tracePt t="158784" x="2922588" y="2336800"/>
          <p14:tracePt t="158796" x="2928938" y="2336800"/>
          <p14:tracePt t="158824" x="2928938" y="2328863"/>
          <p14:tracePt t="158833" x="2928938" y="2322513"/>
          <p14:tracePt t="158848" x="2936875" y="2293938"/>
          <p14:tracePt t="158865" x="2943225" y="2265363"/>
          <p14:tracePt t="158882" x="2951163" y="2243138"/>
          <p14:tracePt t="158899" x="2951163" y="2236788"/>
          <p14:tracePt t="158914" x="2951163" y="2222500"/>
          <p14:tracePt t="158931" x="2957513" y="2214563"/>
          <p14:tracePt t="158964" x="2965450" y="2214563"/>
          <p14:tracePt t="158971" x="2965450" y="2208213"/>
          <p14:tracePt t="158988" x="2971800" y="2208213"/>
          <p14:tracePt t="159001" x="2971800" y="2200275"/>
          <p14:tracePt t="159020" x="2979738" y="2200275"/>
          <p14:tracePt t="163018" x="2979738" y="2208213"/>
          <p14:tracePt t="163042" x="2979738" y="2214563"/>
          <p14:tracePt t="163050" x="2979738" y="2222500"/>
          <p14:tracePt t="163071" x="2979738" y="2228850"/>
          <p14:tracePt t="163079" x="2979738" y="2236788"/>
          <p14:tracePt t="163103" x="2971800" y="2243138"/>
          <p14:tracePt t="163183" x="2971800" y="2251075"/>
          <p14:tracePt t="163222" x="2971800" y="2257425"/>
          <p14:tracePt t="163268" x="2971800" y="2265363"/>
          <p14:tracePt t="163301" x="2971800" y="2271713"/>
          <p14:tracePt t="163333" x="2971800" y="2279650"/>
          <p14:tracePt t="163439" x="2971800" y="2286000"/>
          <p14:tracePt t="163511" x="2971800" y="2293938"/>
          <p14:tracePt t="163558" x="2971800" y="2300288"/>
          <p14:tracePt t="163667" x="2965450" y="2300288"/>
          <p14:tracePt t="163675" x="2965450" y="2308225"/>
          <p14:tracePt t="163916" x="2965450" y="2314575"/>
          <p14:tracePt t="163923" x="2965450" y="2322513"/>
          <p14:tracePt t="163956" x="2957513" y="2322513"/>
          <p14:tracePt t="163981" x="2957513" y="2328863"/>
          <p14:tracePt t="164077" x="2951163" y="2328863"/>
          <p14:tracePt t="164214" x="2943225" y="2328863"/>
          <p14:tracePt t="164372" x="2943225" y="2336800"/>
          <p14:tracePt t="164456" x="2936875" y="2336800"/>
          <p14:tracePt t="164463" x="2936875" y="2343150"/>
          <p14:tracePt t="164501" x="2928938" y="2351088"/>
          <p14:tracePt t="164620" x="2922588" y="2351088"/>
          <p14:tracePt t="164636" x="2914650" y="2351088"/>
          <p14:tracePt t="164658" x="2908300" y="2351088"/>
          <p14:tracePt t="164811" x="2900363" y="2351088"/>
          <p14:tracePt t="164839" x="2900363" y="2343150"/>
          <p14:tracePt t="164855" x="2900363" y="2336800"/>
          <p14:tracePt t="164871" x="2900363" y="2328863"/>
          <p14:tracePt t="164894" x="2900363" y="2322513"/>
          <p14:tracePt t="164903" x="2900363" y="2314575"/>
          <p14:tracePt t="164918" x="2900363" y="2308225"/>
          <p14:tracePt t="164931" x="2900363" y="2300288"/>
          <p14:tracePt t="164947" x="2900363" y="2293938"/>
          <p14:tracePt t="164965" x="2900363" y="2286000"/>
          <p14:tracePt t="164981" x="2908300" y="2286000"/>
          <p14:tracePt t="164998" x="2914650" y="2279650"/>
          <p14:tracePt t="165027" x="2922588" y="2279650"/>
          <p14:tracePt t="165131" x="2922588" y="2271713"/>
          <p14:tracePt t="165147" x="2928938" y="2271713"/>
          <p14:tracePt t="165176" x="2936875" y="2271713"/>
          <p14:tracePt t="165183" x="2943225" y="2271713"/>
          <p14:tracePt t="165295" x="2951163" y="2271713"/>
          <p14:tracePt t="165557" x="2951163" y="2279650"/>
          <p14:tracePt t="165571" x="2951163" y="2286000"/>
          <p14:tracePt t="165586" x="2957513" y="2293938"/>
          <p14:tracePt t="165595" x="2957513" y="2300288"/>
          <p14:tracePt t="165607" x="2957513" y="2308225"/>
          <p14:tracePt t="165628" x="2957513" y="2314575"/>
          <p14:tracePt t="166948" x="2957513" y="2322513"/>
          <p14:tracePt t="166957" x="2957513" y="2328863"/>
          <p14:tracePt t="166964" x="2957513" y="2336800"/>
          <p14:tracePt t="166981" x="2965450" y="2351088"/>
          <p14:tracePt t="166998" x="2971800" y="2357438"/>
          <p14:tracePt t="167015" x="2979738" y="2365375"/>
          <p14:tracePt t="167032" x="2979738" y="2371725"/>
          <p14:tracePt t="167088" x="2979738" y="2379663"/>
          <p14:tracePt t="167104" x="2979738" y="2386013"/>
          <p14:tracePt t="167119" x="2979738" y="2393950"/>
          <p14:tracePt t="167128" x="2979738" y="2400300"/>
          <p14:tracePt t="167143" x="2979738" y="2408238"/>
          <p14:tracePt t="167150" x="2979738" y="2414588"/>
          <p14:tracePt t="167166" x="2986088" y="2422525"/>
          <p14:tracePt t="167182" x="2994025" y="2422525"/>
          <p14:tracePt t="167201" x="2994025" y="2428875"/>
          <p14:tracePt t="167245" x="2994025" y="2436813"/>
          <p14:tracePt t="167253" x="2994025" y="2443163"/>
          <p14:tracePt t="167268" x="2994025" y="2451100"/>
          <p14:tracePt t="167286" x="2994025" y="2465388"/>
          <p14:tracePt t="167394" x="2994025" y="2471738"/>
          <p14:tracePt t="168378" x="2994025" y="2479675"/>
          <p14:tracePt t="168384" x="3000375" y="2479675"/>
          <p14:tracePt t="168394" x="3000375" y="2486025"/>
          <p14:tracePt t="168408" x="3000375" y="2493963"/>
          <p14:tracePt t="168420" x="3000375" y="2508250"/>
          <p14:tracePt t="168437" x="3000375" y="2514600"/>
          <p14:tracePt t="168455" x="3000375" y="2579688"/>
          <p14:tracePt t="168471" x="3008313" y="2636838"/>
          <p14:tracePt t="168488" x="3008313" y="2657475"/>
          <p14:tracePt t="168504" x="3008313" y="2671763"/>
          <p14:tracePt t="168538" x="3008313" y="2686050"/>
          <p14:tracePt t="168555" x="3008313" y="2693988"/>
          <p14:tracePt t="168572" x="3014663" y="2722563"/>
          <p14:tracePt t="168590" x="3022600" y="2728913"/>
          <p14:tracePt t="168608" x="3022600" y="2751138"/>
          <p14:tracePt t="168625" x="3022600" y="2771775"/>
          <p14:tracePt t="168657" x="3022600" y="2779713"/>
          <p14:tracePt t="169105" x="3028950" y="2771775"/>
          <p14:tracePt t="170129" x="3028950" y="2779713"/>
          <p14:tracePt t="170135" x="3028950" y="2786063"/>
          <p14:tracePt t="170149" x="3028950" y="2800350"/>
          <p14:tracePt t="170165" x="3028950" y="2808288"/>
          <p14:tracePt t="170182" x="3028950" y="2822575"/>
          <p14:tracePt t="170200" x="3028950" y="2828925"/>
          <p14:tracePt t="170217" x="3028950" y="2843213"/>
          <p14:tracePt t="170235" x="3022600" y="2865438"/>
          <p14:tracePt t="170252" x="3022600" y="2879725"/>
          <p14:tracePt t="170268" x="3022600" y="2894013"/>
          <p14:tracePt t="170284" x="3022600" y="2900363"/>
          <p14:tracePt t="170300" x="3022600" y="2908300"/>
          <p14:tracePt t="170304" x="3022600" y="2914650"/>
          <p14:tracePt t="170336" x="3014663" y="2922588"/>
          <p14:tracePt t="170353" x="3014663" y="2928938"/>
          <p14:tracePt t="170368" x="3008313" y="2943225"/>
          <p14:tracePt t="170385" x="3000375" y="2971800"/>
          <p14:tracePt t="170404" x="2986088" y="2979738"/>
          <p14:tracePt t="170420" x="2986088" y="2986088"/>
          <p14:tracePt t="170438" x="2979738" y="2986088"/>
          <p14:tracePt t="170509" x="2957513" y="2986088"/>
          <p14:tracePt t="170517" x="2943225" y="2994025"/>
          <p14:tracePt t="170525" x="2908300" y="3008313"/>
          <p14:tracePt t="170538" x="2894013" y="3014663"/>
          <p14:tracePt t="170554" x="2857500" y="3014663"/>
          <p14:tracePt t="170572" x="2851150" y="3014663"/>
          <p14:tracePt t="170635" x="2843213" y="3014663"/>
          <p14:tracePt t="170643" x="2828925" y="3014663"/>
          <p14:tracePt t="170650" x="2814638" y="3014663"/>
          <p14:tracePt t="170659" x="2779713" y="3014663"/>
          <p14:tracePt t="170673" x="2700338" y="3014663"/>
          <p14:tracePt t="170690" x="2628900" y="3000375"/>
          <p14:tracePt t="170707" x="2608263" y="3000375"/>
          <p14:tracePt t="170724" x="2600325" y="3000375"/>
          <p14:tracePt t="171041" x="2600325" y="2994025"/>
          <p14:tracePt t="171050" x="2586038" y="2994025"/>
          <p14:tracePt t="171059" x="2579688" y="2994025"/>
          <p14:tracePt t="171063" x="2571750" y="2994025"/>
          <p14:tracePt t="171080" x="2565400" y="2994025"/>
          <p14:tracePt t="171097" x="2557463" y="2994025"/>
          <p14:tracePt t="171246" x="2565400" y="2994025"/>
          <p14:tracePt t="171270" x="2571750" y="2994025"/>
          <p14:tracePt t="171275" x="2579688" y="2994025"/>
          <p14:tracePt t="171284" x="2586038" y="2994025"/>
          <p14:tracePt t="171300" x="2628900" y="2994025"/>
          <p14:tracePt t="171305" x="2643188" y="2994025"/>
          <p14:tracePt t="171317" x="2665413" y="2994025"/>
          <p14:tracePt t="171335" x="2714625" y="3000375"/>
          <p14:tracePt t="171352" x="2751138" y="3000375"/>
          <p14:tracePt t="171368" x="2808288" y="3014663"/>
          <p14:tracePt t="171385" x="2836863" y="3022600"/>
          <p14:tracePt t="171404" x="2857500" y="3028950"/>
          <p14:tracePt t="171421" x="2871788" y="3028950"/>
          <p14:tracePt t="171437" x="2886075" y="3028950"/>
          <p14:tracePt t="171439" x="2894013" y="3028950"/>
          <p14:tracePt t="171454" x="2908300" y="3028950"/>
          <p14:tracePt t="171487" x="2922588" y="3028950"/>
          <p14:tracePt t="171535" x="2928938" y="3028950"/>
          <p14:tracePt t="171548" x="2943225" y="3028950"/>
          <p14:tracePt t="171565" x="2951163" y="3028950"/>
          <p14:tracePt t="171581" x="2957513" y="3028950"/>
          <p14:tracePt t="171588" x="2965450" y="3028950"/>
          <p14:tracePt t="171607" x="2971800" y="3028950"/>
          <p14:tracePt t="172861" x="2979738" y="3028950"/>
          <p14:tracePt t="172979" x="2986088" y="3028950"/>
          <p14:tracePt t="172987" x="2994025" y="3028950"/>
          <p14:tracePt t="172996" x="3000375" y="3028950"/>
          <p14:tracePt t="173012" x="3014663" y="3028950"/>
          <p14:tracePt t="173029" x="3028950" y="3028950"/>
          <p14:tracePt t="173046" x="3036888" y="3028950"/>
          <p14:tracePt t="173063" x="3043238" y="3028950"/>
          <p14:tracePt t="173079" x="3051175" y="3028950"/>
          <p14:tracePt t="173097" x="3065463" y="3028950"/>
          <p14:tracePt t="173113" x="3086100" y="3028950"/>
          <p14:tracePt t="173130" x="3122613" y="3028950"/>
          <p14:tracePt t="173147" x="3143250" y="3022600"/>
          <p14:tracePt t="173164" x="3165475" y="3022600"/>
          <p14:tracePt t="173181" x="3208338" y="3028950"/>
          <p14:tracePt t="173198" x="3228975" y="3036888"/>
          <p14:tracePt t="173215" x="3243263" y="3036888"/>
          <p14:tracePt t="173232" x="3251200" y="3036888"/>
          <p14:tracePt t="173249" x="3257550" y="3036888"/>
          <p14:tracePt t="173266" x="3279775" y="3036888"/>
          <p14:tracePt t="173283" x="3294063" y="3036888"/>
          <p14:tracePt t="173299" x="3314700" y="3036888"/>
          <p14:tracePt t="173316" x="3336925" y="3036888"/>
          <p14:tracePt t="173333" x="3351213" y="3036888"/>
          <p14:tracePt t="173350" x="3379788" y="3036888"/>
          <p14:tracePt t="173368" x="3394075" y="3036888"/>
          <p14:tracePt t="174157" x="3400425" y="3036888"/>
          <p14:tracePt t="174165" x="3414713" y="3036888"/>
          <p14:tracePt t="174173" x="3429000" y="3043238"/>
          <p14:tracePt t="174181" x="3429000" y="3051175"/>
          <p14:tracePt t="174236" x="3436938" y="3051175"/>
          <p14:tracePt t="174244" x="3436938" y="3057525"/>
          <p14:tracePt t="174252" x="3436938" y="3071813"/>
          <p14:tracePt t="174265" x="3451225" y="3108325"/>
          <p14:tracePt t="174282" x="3457575" y="3136900"/>
          <p14:tracePt t="174300" x="3465513" y="3157538"/>
          <p14:tracePt t="174305" x="3465513" y="3165475"/>
          <p14:tracePt t="174384" x="3471863" y="3165475"/>
          <p14:tracePt t="174392" x="3471863" y="3171825"/>
          <p14:tracePt t="174401" x="3471863" y="3179763"/>
          <p14:tracePt t="174417" x="3471863" y="3194050"/>
          <p14:tracePt t="174435" x="3471863" y="3222625"/>
          <p14:tracePt t="174453" x="3471863" y="3251200"/>
          <p14:tracePt t="174477" x="3471863" y="3257550"/>
          <p14:tracePt t="174486" x="3471863" y="3265488"/>
          <p14:tracePt t="174502" x="3471863" y="3271838"/>
          <p14:tracePt t="174519" x="3471863" y="3279775"/>
          <p14:tracePt t="174536" x="3457575" y="3294063"/>
          <p14:tracePt t="174553" x="3451225" y="3300413"/>
          <p14:tracePt t="174570" x="3429000" y="3322638"/>
          <p14:tracePt t="174587" x="3422650" y="3336925"/>
          <p14:tracePt t="174604" x="3414713" y="3336925"/>
          <p14:tracePt t="174622" x="3400425" y="3343275"/>
          <p14:tracePt t="174640" x="3379788" y="3351213"/>
          <p14:tracePt t="174657" x="3322638" y="3357563"/>
          <p14:tracePt t="174673" x="3271838" y="3365500"/>
          <p14:tracePt t="174689" x="3214688" y="3379788"/>
          <p14:tracePt t="174706" x="3165475" y="3394075"/>
          <p14:tracePt t="174723" x="3128963" y="3394075"/>
          <p14:tracePt t="174740" x="3108325" y="3400425"/>
          <p14:tracePt t="174757" x="3086100" y="3408363"/>
          <p14:tracePt t="174774" x="3065463" y="3408363"/>
          <p14:tracePt t="174791" x="3028950" y="3408363"/>
          <p14:tracePt t="174807" x="2928938" y="3394075"/>
          <p14:tracePt t="174826" x="2828925" y="3379788"/>
          <p14:tracePt t="174842" x="2743200" y="3379788"/>
          <p14:tracePt t="174844" x="2708275" y="3379788"/>
          <p14:tracePt t="174859" x="2622550" y="3379788"/>
          <p14:tracePt t="174875" x="2565400" y="3371850"/>
          <p14:tracePt t="174893" x="2557463" y="3371850"/>
          <p14:tracePt t="174910" x="2551113" y="3371850"/>
          <p14:tracePt t="174928" x="2536825" y="3357563"/>
          <p14:tracePt t="174945" x="2479675" y="3336925"/>
          <p14:tracePt t="174962" x="2414588" y="3322638"/>
          <p14:tracePt t="174979" x="2351088" y="3314700"/>
          <p14:tracePt t="174995" x="2308225" y="3300413"/>
          <p14:tracePt t="175015" x="2279650" y="3251200"/>
          <p14:tracePt t="175031" x="2265363" y="3186113"/>
          <p14:tracePt t="175045" x="2257425" y="3151188"/>
          <p14:tracePt t="175063" x="2251075" y="3057525"/>
          <p14:tracePt t="175078" x="2243138" y="2994025"/>
          <p14:tracePt t="175095" x="2236788" y="2957513"/>
          <p14:tracePt t="175114" x="2228850" y="2914650"/>
          <p14:tracePt t="175131" x="2214563" y="2865438"/>
          <p14:tracePt t="175149" x="2214563" y="2808288"/>
          <p14:tracePt t="175165" x="2214563" y="2765425"/>
          <p14:tracePt t="175182" x="2214563" y="2708275"/>
          <p14:tracePt t="175198" x="2236788" y="2643188"/>
          <p14:tracePt t="175214" x="2251075" y="2579688"/>
          <p14:tracePt t="175231" x="2257425" y="2543175"/>
          <p14:tracePt t="175248" x="2265363" y="2528888"/>
          <p14:tracePt t="175265" x="2293938" y="2500313"/>
          <p14:tracePt t="175283" x="2314575" y="2486025"/>
          <p14:tracePt t="175298" x="2357438" y="2443163"/>
          <p14:tracePt t="175316" x="2408238" y="2408238"/>
          <p14:tracePt t="175333" x="2443163" y="2357438"/>
          <p14:tracePt t="175350" x="2500313" y="2314575"/>
          <p14:tracePt t="175367" x="2536825" y="2300288"/>
          <p14:tracePt t="175383" x="2565400" y="2279650"/>
          <p14:tracePt t="175400" x="2586038" y="2271713"/>
          <p14:tracePt t="175417" x="2622550" y="2265363"/>
          <p14:tracePt t="175435" x="2700338" y="2236788"/>
          <p14:tracePt t="175451" x="2765425" y="2222500"/>
          <p14:tracePt t="175468" x="2828925" y="2165350"/>
          <p14:tracePt t="175485" x="2865438" y="2136775"/>
          <p14:tracePt t="175502" x="2894013" y="2136775"/>
          <p14:tracePt t="175519" x="2914650" y="2136775"/>
          <p14:tracePt t="175536" x="2936875" y="2128838"/>
          <p14:tracePt t="175553" x="2957513" y="2128838"/>
          <p14:tracePt t="175570" x="2986088" y="2128838"/>
          <p14:tracePt t="175572" x="2994025" y="2128838"/>
          <p14:tracePt t="175587" x="3028950" y="2128838"/>
          <p14:tracePt t="175604" x="3065463" y="2128838"/>
          <p14:tracePt t="175621" x="3157538" y="2143125"/>
          <p14:tracePt t="175637" x="3222625" y="2151063"/>
          <p14:tracePt t="175654" x="3314700" y="2157413"/>
          <p14:tracePt t="175671" x="3436938" y="2185988"/>
          <p14:tracePt t="175690" x="3500438" y="2214563"/>
          <p14:tracePt t="175707" x="3522663" y="2236788"/>
          <p14:tracePt t="175724" x="3543300" y="2265363"/>
          <p14:tracePt t="175741" x="3586163" y="2308225"/>
          <p14:tracePt t="175758" x="3643313" y="2393950"/>
          <p14:tracePt t="175774" x="3665538" y="2414588"/>
          <p14:tracePt t="175791" x="3700463" y="2457450"/>
          <p14:tracePt t="175807" x="3729038" y="2500313"/>
          <p14:tracePt t="175824" x="3751263" y="2528888"/>
          <p14:tracePt t="175841" x="3779838" y="2586038"/>
          <p14:tracePt t="175858" x="3779838" y="2657475"/>
          <p14:tracePt t="175875" x="3779838" y="2736850"/>
          <p14:tracePt t="175892" x="3794125" y="2794000"/>
          <p14:tracePt t="175909" x="3794125" y="2857500"/>
          <p14:tracePt t="175927" x="3794125" y="2900363"/>
          <p14:tracePt t="175942" x="3794125" y="2936875"/>
          <p14:tracePt t="175959" x="3794125" y="2965450"/>
          <p14:tracePt t="175977" x="3794125" y="3014663"/>
          <p14:tracePt t="175994" x="3786188" y="3051175"/>
          <p14:tracePt t="176011" x="3771900" y="3071813"/>
          <p14:tracePt t="176029" x="3757613" y="3100388"/>
          <p14:tracePt t="176044" x="3729038" y="3136900"/>
          <p14:tracePt t="176061" x="3708400" y="3165475"/>
          <p14:tracePt t="176078" x="3671888" y="3200400"/>
          <p14:tracePt t="176095" x="3643313" y="3222625"/>
          <p14:tracePt t="176112" x="3629025" y="3236913"/>
          <p14:tracePt t="176129" x="3608388" y="3251200"/>
          <p14:tracePt t="176146" x="3586163" y="3279775"/>
          <p14:tracePt t="176163" x="3557588" y="3300413"/>
          <p14:tracePt t="176180" x="3479800" y="3328988"/>
          <p14:tracePt t="176197" x="3436938" y="3351213"/>
          <p14:tracePt t="176214" x="3379788" y="3371850"/>
          <p14:tracePt t="176231" x="3328988" y="3379788"/>
          <p14:tracePt t="176248" x="3251200" y="3386138"/>
          <p14:tracePt t="176264" x="3143250" y="3408363"/>
          <p14:tracePt t="176283" x="3086100" y="3429000"/>
          <p14:tracePt t="176299" x="3008313" y="3436938"/>
          <p14:tracePt t="176315" x="2943225" y="3436938"/>
          <p14:tracePt t="176332" x="2886075" y="3436938"/>
          <p14:tracePt t="176349" x="2814638" y="3436938"/>
          <p14:tracePt t="176366" x="2708275" y="3436938"/>
          <p14:tracePt t="176383" x="2600325" y="3429000"/>
          <p14:tracePt t="176400" x="2514600" y="3400425"/>
          <p14:tracePt t="176417" x="2400300" y="3379788"/>
          <p14:tracePt t="176434" x="2328863" y="3343275"/>
          <p14:tracePt t="176451" x="2271713" y="3308350"/>
          <p14:tracePt t="176470" x="2222500" y="3265488"/>
          <p14:tracePt t="176486" x="2200275" y="3265488"/>
          <p14:tracePt t="176502" x="2193925" y="3236913"/>
          <p14:tracePt t="176519" x="2171700" y="3208338"/>
          <p14:tracePt t="176535" x="2157413" y="3165475"/>
          <p14:tracePt t="176553" x="2143125" y="3086100"/>
          <p14:tracePt t="176569" x="2114550" y="3000375"/>
          <p14:tracePt t="176587" x="2071688" y="2894013"/>
          <p14:tracePt t="176604" x="2051050" y="2822575"/>
          <p14:tracePt t="176620" x="2051050" y="2757488"/>
          <p14:tracePt t="176637" x="2051050" y="2657475"/>
          <p14:tracePt t="176654" x="2057400" y="2557463"/>
          <p14:tracePt t="176672" x="2079625" y="2471738"/>
          <p14:tracePt t="176688" x="2136775" y="2371725"/>
          <p14:tracePt t="176706" x="2157413" y="2322513"/>
          <p14:tracePt t="176722" x="2185988" y="2286000"/>
          <p14:tracePt t="176740" x="2214563" y="2251075"/>
          <p14:tracePt t="176758" x="2271713" y="2208213"/>
          <p14:tracePt t="176775" x="2328863" y="2179638"/>
          <p14:tracePt t="176791" x="2400300" y="2128838"/>
          <p14:tracePt t="176798" x="2414588" y="2114550"/>
          <p14:tracePt t="176807" x="2451100" y="2100263"/>
          <p14:tracePt t="176824" x="2486025" y="2085975"/>
          <p14:tracePt t="176840" x="2522538" y="2079625"/>
          <p14:tracePt t="176858" x="2571750" y="2065338"/>
          <p14:tracePt t="176876" x="2686050" y="2022475"/>
          <p14:tracePt t="176892" x="2728913" y="2014538"/>
          <p14:tracePt t="176908" x="2736850" y="2014538"/>
          <p14:tracePt t="176925" x="2751138" y="2014538"/>
          <p14:tracePt t="176942" x="2765425" y="2014538"/>
          <p14:tracePt t="176959" x="2779713" y="2014538"/>
          <p14:tracePt t="176962" x="2786063" y="2014538"/>
          <p14:tracePt t="176976" x="2843213" y="2000250"/>
          <p14:tracePt t="176993" x="2894013" y="1985963"/>
          <p14:tracePt t="177010" x="2936875" y="1979613"/>
          <p14:tracePt t="177027" x="2951163" y="1971675"/>
          <p14:tracePt t="177044" x="2979738" y="1971675"/>
          <p14:tracePt t="177061" x="3000375" y="1971675"/>
          <p14:tracePt t="177080" x="3051175" y="1971675"/>
          <p14:tracePt t="177098" x="3086100" y="1979613"/>
          <p14:tracePt t="177111" x="3114675" y="1993900"/>
          <p14:tracePt t="177129" x="3143250" y="2008188"/>
          <p14:tracePt t="177147" x="3186113" y="2022475"/>
          <p14:tracePt t="177162" x="3271838" y="2043113"/>
          <p14:tracePt t="177179" x="3357563" y="2100263"/>
          <p14:tracePt t="177196" x="3429000" y="2151063"/>
          <p14:tracePt t="177215" x="3486150" y="2185988"/>
          <p14:tracePt t="177232" x="3514725" y="2200275"/>
          <p14:tracePt t="177247" x="3529013" y="2214563"/>
          <p14:tracePt t="177265" x="3543300" y="2265363"/>
          <p14:tracePt t="177281" x="3571875" y="2314575"/>
          <p14:tracePt t="177298" x="3594100" y="2365375"/>
          <p14:tracePt t="177315" x="3600450" y="2428875"/>
          <p14:tracePt t="177332" x="3622675" y="2493963"/>
          <p14:tracePt t="177349" x="3643313" y="2543175"/>
          <p14:tracePt t="177366" x="3665538" y="2608263"/>
          <p14:tracePt t="177383" x="3665538" y="2643188"/>
          <p14:tracePt t="177400" x="3665538" y="2665413"/>
          <p14:tracePt t="177417" x="3665538" y="2708275"/>
          <p14:tracePt t="177433" x="3665538" y="2743200"/>
          <p14:tracePt t="177451" x="3665538" y="2786063"/>
          <p14:tracePt t="177469" x="3665538" y="2814638"/>
          <p14:tracePt t="177486" x="3665538" y="2851150"/>
          <p14:tracePt t="177502" x="3665538" y="2886075"/>
          <p14:tracePt t="177518" x="3651250" y="2922588"/>
          <p14:tracePt t="177535" x="3622675" y="2979738"/>
          <p14:tracePt t="177553" x="3608388" y="3000375"/>
          <p14:tracePt t="177571" x="3594100" y="3022600"/>
          <p14:tracePt t="177587" x="3594100" y="3051175"/>
          <p14:tracePt t="177605" x="3579813" y="3071813"/>
          <p14:tracePt t="177620" x="3565525" y="3100388"/>
          <p14:tracePt t="177637" x="3551238" y="3128963"/>
          <p14:tracePt t="177654" x="3536950" y="3151188"/>
          <p14:tracePt t="177671" x="3522663" y="3186113"/>
          <p14:tracePt t="177690" x="3508375" y="3194050"/>
          <p14:tracePt t="177707" x="3494088" y="3200400"/>
          <p14:tracePt t="177724" x="3486150" y="3208338"/>
          <p14:tracePt t="177740" x="3471863" y="3208338"/>
          <p14:tracePt t="177757" x="3436938" y="3222625"/>
          <p14:tracePt t="177773" x="3408363" y="3251200"/>
          <p14:tracePt t="177790" x="3386138" y="3271838"/>
          <p14:tracePt t="177807" x="3351213" y="3279775"/>
          <p14:tracePt t="177823" x="3328988" y="3294063"/>
          <p14:tracePt t="177840" x="3294063" y="3300413"/>
          <p14:tracePt t="177858" x="3257550" y="3300413"/>
          <p14:tracePt t="177875" x="3179763" y="3308350"/>
          <p14:tracePt t="177891" x="3151188" y="3322638"/>
          <p14:tracePt t="177908" x="3114675" y="3322638"/>
          <p14:tracePt t="177926" x="3079750" y="3328988"/>
          <p14:tracePt t="177943" x="3043238" y="3336925"/>
          <p14:tracePt t="177960" x="3014663" y="3336925"/>
          <p14:tracePt t="177977" x="2951163" y="3343275"/>
          <p14:tracePt t="177994" x="2900363" y="3343275"/>
          <p14:tracePt t="178010" x="2836863" y="3322638"/>
          <p14:tracePt t="178027" x="2794000" y="3314700"/>
          <p14:tracePt t="178044" x="2743200" y="3308350"/>
          <p14:tracePt t="178063" x="2671763" y="3265488"/>
          <p14:tracePt t="178079" x="2628900" y="3236913"/>
          <p14:tracePt t="178096" x="2600325" y="3208338"/>
          <p14:tracePt t="178112" x="2579688" y="3194050"/>
          <p14:tracePt t="178129" x="2557463" y="3171825"/>
          <p14:tracePt t="178146" x="2543175" y="3143250"/>
          <p14:tracePt t="178163" x="2514600" y="3071813"/>
          <p14:tracePt t="178179" x="2493963" y="3036888"/>
          <p14:tracePt t="178196" x="2486025" y="3008313"/>
          <p14:tracePt t="178215" x="2457450" y="2928938"/>
          <p14:tracePt t="178232" x="2443163" y="2894013"/>
          <p14:tracePt t="178250" x="2436813" y="2828925"/>
          <p14:tracePt t="178267" x="2436813" y="2743200"/>
          <p14:tracePt t="178282" x="2428875" y="2665413"/>
          <p14:tracePt t="178298" x="2428875" y="2614613"/>
          <p14:tracePt t="178315" x="2428875" y="2565400"/>
          <p14:tracePt t="178332" x="2443163" y="2486025"/>
          <p14:tracePt t="178349" x="2457450" y="2428875"/>
          <p14:tracePt t="178366" x="2486025" y="2343150"/>
          <p14:tracePt t="178383" x="2493963" y="2322513"/>
          <p14:tracePt t="178400" x="2514600" y="2293938"/>
          <p14:tracePt t="178416" x="2528888" y="2271713"/>
          <p14:tracePt t="178433" x="2551113" y="2251075"/>
          <p14:tracePt t="178451" x="2593975" y="2214563"/>
          <p14:tracePt t="178467" x="2622550" y="2200275"/>
          <p14:tracePt t="178484" x="2679700" y="2165350"/>
          <p14:tracePt t="178501" x="2714625" y="2143125"/>
          <p14:tracePt t="178518" x="2728913" y="2136775"/>
          <p14:tracePt t="178536" x="2757488" y="2128838"/>
          <p14:tracePt t="178553" x="2786063" y="2122488"/>
          <p14:tracePt t="178571" x="2843213" y="2122488"/>
          <p14:tracePt t="178586" x="2908300" y="2122488"/>
          <p14:tracePt t="178603" x="2971800" y="2122488"/>
          <p14:tracePt t="178620" x="3057525" y="2136775"/>
          <p14:tracePt t="178637" x="3114675" y="2143125"/>
          <p14:tracePt t="178654" x="3165475" y="2151063"/>
          <p14:tracePt t="178673" x="3228975" y="2185988"/>
          <p14:tracePt t="178689" x="3286125" y="2208213"/>
          <p14:tracePt t="178706" x="3336925" y="2243138"/>
          <p14:tracePt t="178722" x="3400425" y="2271713"/>
          <p14:tracePt t="178738" x="3436938" y="2308225"/>
          <p14:tracePt t="178755" x="3494088" y="2343150"/>
          <p14:tracePt t="178774" x="3579813" y="2451100"/>
          <p14:tracePt t="178790" x="3657600" y="2514600"/>
          <p14:tracePt t="178806" x="3679825" y="2543175"/>
          <p14:tracePt t="178824" x="3736975" y="2614613"/>
          <p14:tracePt t="178840" x="3786188" y="2700338"/>
          <p14:tracePt t="178857" x="3822700" y="2765425"/>
          <p14:tracePt t="178874" x="3843338" y="2843213"/>
          <p14:tracePt t="178891" x="3865563" y="2894013"/>
          <p14:tracePt t="178908" x="3886200" y="2928938"/>
          <p14:tracePt t="178924" x="3894138" y="2965450"/>
          <p14:tracePt t="178942" x="3894138" y="3000375"/>
          <p14:tracePt t="178959" x="3922713" y="3051175"/>
          <p14:tracePt t="178977" x="3937000" y="3094038"/>
          <p14:tracePt t="178993" x="3943350" y="3108325"/>
          <p14:tracePt t="179027" x="3957638" y="3114675"/>
          <p14:tracePt t="179043" x="3965575" y="3122613"/>
          <p14:tracePt t="179060" x="3979863" y="3136900"/>
          <p14:tracePt t="179079" x="4014788" y="3151188"/>
          <p14:tracePt t="179098" x="4065588" y="3171825"/>
          <p14:tracePt t="179113" x="4129088" y="3186113"/>
          <p14:tracePt t="179130" x="4208463" y="3194050"/>
          <p14:tracePt t="179147" x="4271963" y="3208338"/>
          <p14:tracePt t="179163" x="4308475" y="3214688"/>
          <p14:tracePt t="179165" x="4329113" y="3236913"/>
          <p14:tracePt t="179181" x="4394200" y="3251200"/>
          <p14:tracePt t="179197" x="4465638" y="3265488"/>
          <p14:tracePt t="179213" x="4543425" y="3271838"/>
          <p14:tracePt t="179230" x="4622800" y="3279775"/>
          <p14:tracePt t="179247" x="4672013" y="3279775"/>
          <p14:tracePt t="179263" x="4686300" y="3279775"/>
          <p14:tracePt t="179626" x="4686300" y="3271838"/>
          <p14:tracePt t="179676" x="4679950" y="3271838"/>
          <p14:tracePt t="179683" x="4665663" y="3257550"/>
          <p14:tracePt t="179692" x="4657725" y="3257550"/>
          <p14:tracePt t="179705" x="4651375" y="3251200"/>
          <p14:tracePt t="180735" x="4637088" y="3251200"/>
          <p14:tracePt t="180742" x="4629150" y="3251200"/>
          <p14:tracePt t="180758" x="4622800" y="3251200"/>
          <p14:tracePt t="180789" x="4600575" y="3243263"/>
          <p14:tracePt t="180799" x="4565650" y="3214688"/>
          <p14:tracePt t="180805" x="4514850" y="3179763"/>
          <p14:tracePt t="180823" x="4343400" y="3094038"/>
          <p14:tracePt t="180839" x="4100513" y="2943225"/>
          <p14:tracePt t="180858" x="3857625" y="2836863"/>
          <p14:tracePt t="180873" x="3608388" y="2728913"/>
          <p14:tracePt t="180876" x="3500438" y="2671763"/>
          <p14:tracePt t="180892" x="3365500" y="2622550"/>
          <p14:tracePt t="180909" x="3243263" y="2565400"/>
          <p14:tracePt t="180927" x="3186113" y="2543175"/>
          <p14:tracePt t="180943" x="3171825" y="2536825"/>
          <p14:tracePt t="180958" x="3171825" y="2528888"/>
          <p14:tracePt t="180975" x="3165475" y="2514600"/>
          <p14:tracePt t="180992" x="3136900" y="2465388"/>
          <p14:tracePt t="181009" x="3122613" y="2436813"/>
          <p14:tracePt t="181026" x="3108325" y="2422525"/>
          <p14:tracePt t="181043" x="3094038" y="2408238"/>
          <p14:tracePt t="181060" x="3071813" y="2371725"/>
          <p14:tracePt t="181076" x="3071813" y="2351088"/>
          <p14:tracePt t="181094" x="3071813" y="2343150"/>
          <p14:tracePt t="181111" x="3071813" y="2336800"/>
          <p14:tracePt t="181182" x="3071813" y="2328863"/>
          <p14:tracePt t="181207" x="3071813" y="2322513"/>
          <p14:tracePt t="181213" x="3079750" y="2300288"/>
          <p14:tracePt t="181221" x="3094038" y="2293938"/>
          <p14:tracePt t="181230" x="3100388" y="2286000"/>
          <p14:tracePt t="181248" x="3108325" y="2279650"/>
          <p14:tracePt t="181265" x="3114675" y="2279650"/>
          <p14:tracePt t="181301" x="3122613" y="2279650"/>
          <p14:tracePt t="181305" x="3128963" y="2271713"/>
          <p14:tracePt t="181313" x="3136900" y="2271713"/>
          <p14:tracePt t="181332" x="3143250" y="2257425"/>
          <p14:tracePt t="181367" x="3151188" y="2257425"/>
          <p14:tracePt t="181621" x="3151188" y="2251075"/>
          <p14:tracePt t="181635" x="3151188" y="2243138"/>
          <p14:tracePt t="181671" x="3151188" y="2236788"/>
          <p14:tracePt t="181898" x="3157538" y="2236788"/>
          <p14:tracePt t="181962" x="3165475" y="2236788"/>
          <p14:tracePt t="182330" x="3171825" y="2236788"/>
          <p14:tracePt t="182548" x="3165475" y="2236788"/>
          <p14:tracePt t="182554" x="3157538" y="2228850"/>
          <p14:tracePt t="182567" x="3151188" y="2228850"/>
          <p14:tracePt t="182585" x="3136900" y="2228850"/>
          <p14:tracePt t="182601" x="3128963" y="2228850"/>
          <p14:tracePt t="182618" x="3122613" y="2228850"/>
          <p14:tracePt t="182636" x="3100388" y="2228850"/>
          <p14:tracePt t="182654" x="3065463" y="2228850"/>
          <p14:tracePt t="182671" x="2971800" y="2228850"/>
          <p14:tracePt t="182687" x="2936875" y="2214563"/>
          <p14:tracePt t="182703" x="2857500" y="2200275"/>
          <p14:tracePt t="182720" x="2828925" y="2200275"/>
          <p14:tracePt t="182737" x="2808288" y="2185988"/>
          <p14:tracePt t="182754" x="2800350" y="2185988"/>
          <p14:tracePt t="182771" x="2794000" y="2185988"/>
          <p14:tracePt t="182789" x="2779713" y="2185988"/>
          <p14:tracePt t="182805" x="2757488" y="2185988"/>
          <p14:tracePt t="182822" x="2722563" y="2185988"/>
          <p14:tracePt t="182839" x="2686050" y="2185988"/>
          <p14:tracePt t="182856" x="2665413" y="2185988"/>
          <p14:tracePt t="182873" x="2657475" y="2185988"/>
          <p14:tracePt t="183947" x="2651125" y="2185988"/>
          <p14:tracePt t="183971" x="2643188" y="2185988"/>
          <p14:tracePt t="184742" x="2651125" y="2185988"/>
          <p14:tracePt t="184750" x="2657475" y="2185988"/>
          <p14:tracePt t="184766" x="2665413" y="2185988"/>
          <p14:tracePt t="184774" x="2671763" y="2185988"/>
          <p14:tracePt t="184787" x="2686050" y="2185988"/>
          <p14:tracePt t="184805" x="2708275" y="2185988"/>
          <p14:tracePt t="184821" x="2722563" y="2185988"/>
          <p14:tracePt t="184838" x="2743200" y="2185988"/>
          <p14:tracePt t="184855" x="2765425" y="2185988"/>
          <p14:tracePt t="184872" x="2808288" y="2179638"/>
          <p14:tracePt t="184889" x="2857500" y="2171700"/>
          <p14:tracePt t="184906" x="2886075" y="2171700"/>
          <p14:tracePt t="184923" x="2922588" y="2165350"/>
          <p14:tracePt t="184940" x="2951163" y="2165350"/>
          <p14:tracePt t="184957" x="2994025" y="2165350"/>
          <p14:tracePt t="184973" x="3051175" y="2165350"/>
          <p14:tracePt t="184990" x="3114675" y="2165350"/>
          <p14:tracePt t="185007" x="3179763" y="2165350"/>
          <p14:tracePt t="185026" x="3222625" y="2171700"/>
          <p14:tracePt t="185044" x="3279775" y="2171700"/>
          <p14:tracePt t="185059" x="3294063" y="2179638"/>
          <p14:tracePt t="185076" x="3343275" y="2179638"/>
          <p14:tracePt t="185093" x="3386138" y="2179638"/>
          <p14:tracePt t="185109" x="3408363" y="2179638"/>
          <p14:tracePt t="185126" x="3436938" y="2185988"/>
          <p14:tracePt t="185143" x="3451225" y="2185988"/>
          <p14:tracePt t="185160" x="3465513" y="2193925"/>
          <p14:tracePt t="185177" x="3471863" y="2193925"/>
          <p14:tracePt t="185194" x="3494088" y="2200275"/>
          <p14:tracePt t="188689" x="3494088" y="2208213"/>
          <p14:tracePt t="188720" x="3494088" y="2222500"/>
          <p14:tracePt t="188725" x="3494088" y="2228850"/>
          <p14:tracePt t="188742" x="3494088" y="2236788"/>
          <p14:tracePt t="188752" x="3494088" y="2243138"/>
          <p14:tracePt t="188769" x="3500438" y="2257425"/>
          <p14:tracePt t="188787" x="3508375" y="2265363"/>
          <p14:tracePt t="188803" x="3508375" y="2271713"/>
          <p14:tracePt t="188820" x="3508375" y="2279650"/>
          <p14:tracePt t="188838" x="3514725" y="2293938"/>
          <p14:tracePt t="188855" x="3522663" y="2308225"/>
          <p14:tracePt t="188872" x="3529013" y="2336800"/>
          <p14:tracePt t="188888" x="3543300" y="2357438"/>
          <p14:tracePt t="188905" x="3543300" y="2365375"/>
          <p14:tracePt t="188922" x="3543300" y="2371725"/>
          <p14:tracePt t="188938" x="3543300" y="2379663"/>
          <p14:tracePt t="188955" x="3543300" y="2386013"/>
          <p14:tracePt t="188972" x="3543300" y="2393950"/>
          <p14:tracePt t="188989" x="3543300" y="2400300"/>
          <p14:tracePt t="189007" x="3543300" y="2414588"/>
          <p14:tracePt t="189023" x="3536950" y="2428875"/>
          <p14:tracePt t="189040" x="3529013" y="2436813"/>
          <p14:tracePt t="189057" x="3529013" y="2451100"/>
          <p14:tracePt t="189074" x="3522663" y="2471738"/>
          <p14:tracePt t="189093" x="3514725" y="2493963"/>
          <p14:tracePt t="189109" x="3514725" y="2500313"/>
          <p14:tracePt t="189126" x="3508375" y="2508250"/>
          <p14:tracePt t="189143" x="3508375" y="2528888"/>
          <p14:tracePt t="189160" x="3508375" y="2551113"/>
          <p14:tracePt t="189177" x="3494088" y="2579688"/>
          <p14:tracePt t="189193" x="3494088" y="2651125"/>
          <p14:tracePt t="189209" x="3494088" y="2693988"/>
          <p14:tracePt t="189226" x="3494088" y="2728913"/>
          <p14:tracePt t="189243" x="3494088" y="2771775"/>
          <p14:tracePt t="189260" x="3494088" y="2800350"/>
          <p14:tracePt t="189278" x="3494088" y="2843213"/>
          <p14:tracePt t="189294" x="3486150" y="2908300"/>
          <p14:tracePt t="189311" x="3479800" y="2951163"/>
          <p14:tracePt t="189328" x="3479800" y="3000375"/>
          <p14:tracePt t="189345" x="3479800" y="3043238"/>
          <p14:tracePt t="189363" x="3471863" y="3094038"/>
          <p14:tracePt t="189379" x="3465513" y="3136900"/>
          <p14:tracePt t="189380" x="3457575" y="3151188"/>
          <p14:tracePt t="189396" x="3457575" y="3194050"/>
          <p14:tracePt t="189413" x="3451225" y="3228975"/>
          <p14:tracePt t="189430" x="3443288" y="3257550"/>
          <p14:tracePt t="189448" x="3443288" y="3279775"/>
          <p14:tracePt t="189465" x="3443288" y="3308350"/>
          <p14:tracePt t="189467" x="3436938" y="3314700"/>
          <p14:tracePt t="189483" x="3429000" y="3336925"/>
          <p14:tracePt t="189499" x="3422650" y="3357563"/>
          <p14:tracePt t="189515" x="3422650" y="3379788"/>
          <p14:tracePt t="189531" x="3422650" y="3386138"/>
          <p14:tracePt t="189548" x="3414713" y="3400425"/>
          <p14:tracePt t="189565" x="3414713" y="3408363"/>
          <p14:tracePt t="189585" x="3400425" y="3422650"/>
          <p14:tracePt t="189604" x="3400425" y="3429000"/>
          <p14:tracePt t="189616" x="3394075" y="3443288"/>
          <p14:tracePt t="189634" x="3379788" y="3457575"/>
          <p14:tracePt t="189652" x="3371850" y="3465513"/>
          <p14:tracePt t="189669" x="3351213" y="3479800"/>
          <p14:tracePt t="189684" x="3336925" y="3486150"/>
          <p14:tracePt t="189686" x="3328988" y="3486150"/>
          <p14:tracePt t="189701" x="3308350" y="3494088"/>
          <p14:tracePt t="189718" x="3286125" y="3508375"/>
          <p14:tracePt t="189735" x="3265488" y="3522663"/>
          <p14:tracePt t="189752" x="3243263" y="3522663"/>
          <p14:tracePt t="189771" x="3171825" y="3543300"/>
          <p14:tracePt t="189787" x="3143250" y="3551238"/>
          <p14:tracePt t="189803" x="3108325" y="3551238"/>
          <p14:tracePt t="189819" x="3065463" y="3551238"/>
          <p14:tracePt t="189836" x="3014663" y="3551238"/>
          <p14:tracePt t="189853" x="2928938" y="3543300"/>
          <p14:tracePt t="189874" x="2828925" y="3543300"/>
          <p14:tracePt t="189890" x="2765425" y="3543300"/>
          <p14:tracePt t="189905" x="2743200" y="3543300"/>
          <p14:tracePt t="189922" x="2728913" y="3543300"/>
          <p14:tracePt t="189939" x="2708275" y="3536950"/>
          <p14:tracePt t="189956" x="2700338" y="3529013"/>
          <p14:tracePt t="189973" x="2686050" y="3514725"/>
          <p14:tracePt t="189990" x="2651125" y="3486150"/>
          <p14:tracePt t="190006" x="2636838" y="3479800"/>
          <p14:tracePt t="190023" x="2600325" y="3414713"/>
          <p14:tracePt t="190040" x="2586038" y="3357563"/>
          <p14:tracePt t="190057" x="2565400" y="3314700"/>
          <p14:tracePt t="190073" x="2557463" y="3265488"/>
          <p14:tracePt t="190092" x="2543175" y="3157538"/>
          <p14:tracePt t="190107" x="2528888" y="3079750"/>
          <p14:tracePt t="190124" x="2514600" y="2965450"/>
          <p14:tracePt t="190141" x="2508250" y="2857500"/>
          <p14:tracePt t="190160" x="2508250" y="2757488"/>
          <p14:tracePt t="190178" x="2508250" y="2665413"/>
          <p14:tracePt t="190194" x="2514600" y="2593975"/>
          <p14:tracePt t="190211" x="2528888" y="2514600"/>
          <p14:tracePt t="190226" x="2586038" y="2422525"/>
          <p14:tracePt t="190243" x="2608263" y="2365375"/>
          <p14:tracePt t="190260" x="2628900" y="2322513"/>
          <p14:tracePt t="190277" x="2651125" y="2286000"/>
          <p14:tracePt t="190294" x="2679700" y="2251075"/>
          <p14:tracePt t="190311" x="2708275" y="2236788"/>
          <p14:tracePt t="190328" x="2736850" y="2214563"/>
          <p14:tracePt t="190345" x="2771775" y="2200275"/>
          <p14:tracePt t="190362" x="2808288" y="2185988"/>
          <p14:tracePt t="190379" x="2828925" y="2185988"/>
          <p14:tracePt t="190396" x="2886075" y="2171700"/>
          <p14:tracePt t="190413" x="2936875" y="2165350"/>
          <p14:tracePt t="190429" x="2986088" y="2157413"/>
          <p14:tracePt t="190446" x="3022600" y="2151063"/>
          <p14:tracePt t="190464" x="3051175" y="2143125"/>
          <p14:tracePt t="190480" x="3065463" y="2143125"/>
          <p14:tracePt t="190514" x="3071813" y="2165350"/>
          <p14:tracePt t="190531" x="3100388" y="2200275"/>
          <p14:tracePt t="190548" x="3122613" y="2236788"/>
          <p14:tracePt t="190567" x="3136900" y="2271713"/>
          <p14:tracePt t="190585" x="3157538" y="2286000"/>
          <p14:tracePt t="190617" x="3165475" y="2286000"/>
          <p14:tracePt t="190643" x="3171825" y="2293938"/>
          <p14:tracePt t="190649" x="3171825" y="2308225"/>
          <p14:tracePt t="190656" x="3186113" y="2322513"/>
          <p14:tracePt t="190667" x="3186113" y="2336800"/>
          <p14:tracePt t="190684" x="3208338" y="2357438"/>
          <p14:tracePt t="190702" x="3222625" y="2379663"/>
          <p14:tracePt t="190719" x="3236913" y="2386013"/>
          <p14:tracePt t="190736" x="3243263" y="2393950"/>
          <p14:tracePt t="190770" x="3251200" y="2393950"/>
          <p14:tracePt t="190787" x="3257550" y="2393950"/>
          <p14:tracePt t="190805" x="3265488" y="2393950"/>
          <p14:tracePt t="190820" x="3265488" y="2400300"/>
          <p14:tracePt t="190836" x="3279775" y="2408238"/>
          <p14:tracePt t="190853" x="3294063" y="2422525"/>
          <p14:tracePt t="190872" x="3300413" y="2436813"/>
          <p14:tracePt t="191032" x="3300413" y="2443163"/>
          <p14:tracePt t="191065" x="3308350" y="2443163"/>
          <p14:tracePt t="191125" x="3308350" y="2451100"/>
          <p14:tracePt t="191159" x="3308350" y="2457450"/>
          <p14:tracePt t="191210" x="3308350" y="2465388"/>
          <p14:tracePt t="191781" x="3314700" y="2465388"/>
          <p14:tracePt t="192772" x="3314700" y="2471738"/>
          <p14:tracePt t="192788" x="3314700" y="2486025"/>
          <p14:tracePt t="192796" x="3322638" y="2486025"/>
          <p14:tracePt t="192804" x="3322638" y="2493963"/>
          <p14:tracePt t="192818" x="3322638" y="2508250"/>
          <p14:tracePt t="192835" x="3328988" y="2514600"/>
          <p14:tracePt t="192853" x="3328988" y="2522538"/>
          <p14:tracePt t="192869" x="3336925" y="2536825"/>
          <p14:tracePt t="192886" x="3336925" y="2543175"/>
          <p14:tracePt t="192903" x="3336925" y="2557463"/>
          <p14:tracePt t="192922" x="3351213" y="2593975"/>
          <p14:tracePt t="192938" x="3357563" y="2622550"/>
          <p14:tracePt t="192955" x="3371850" y="2636838"/>
          <p14:tracePt t="192972" x="3379788" y="2657475"/>
          <p14:tracePt t="192989" x="3386138" y="2679700"/>
          <p14:tracePt t="193022" x="3386138" y="2693988"/>
          <p14:tracePt t="193039" x="3394075" y="2700338"/>
          <p14:tracePt t="193056" x="3400425" y="2708275"/>
          <p14:tracePt t="193073" x="3400425" y="2722563"/>
          <p14:tracePt t="193091" x="3400425" y="2728913"/>
          <p14:tracePt t="194116" x="3408363" y="2728913"/>
          <p14:tracePt t="194124" x="3414713" y="2728913"/>
          <p14:tracePt t="194133" x="3422650" y="2722563"/>
          <p14:tracePt t="194140" x="3443288" y="2700338"/>
          <p14:tracePt t="194157" x="3465513" y="2686050"/>
          <p14:tracePt t="194174" x="3465513" y="2671763"/>
          <p14:tracePt t="194191" x="3471863" y="2665413"/>
          <p14:tracePt t="194208" x="3471863" y="2643188"/>
          <p14:tracePt t="194225" x="3479800" y="2636838"/>
          <p14:tracePt t="194242" x="3479800" y="2622550"/>
          <p14:tracePt t="194259" x="3479800" y="2614613"/>
          <p14:tracePt t="194276" x="3486150" y="2600325"/>
          <p14:tracePt t="194293" x="3494088" y="2593975"/>
          <p14:tracePt t="194297" x="3494088" y="2586038"/>
          <p14:tracePt t="194312" x="3494088" y="2579688"/>
          <p14:tracePt t="194341" x="3494088" y="2571750"/>
          <p14:tracePt t="194349" x="3500438" y="2571750"/>
          <p14:tracePt t="194391" x="3500438" y="2565400"/>
          <p14:tracePt t="199767" x="3508375" y="2565400"/>
          <p14:tracePt t="199773" x="3514725" y="2579688"/>
          <p14:tracePt t="199784" x="3514725" y="2586038"/>
          <p14:tracePt t="199801" x="3522663" y="2600325"/>
          <p14:tracePt t="199817" x="3522663" y="2608263"/>
          <p14:tracePt t="199834" x="3529013" y="2608263"/>
          <p14:tracePt t="199851" x="3536950" y="2622550"/>
          <p14:tracePt t="199884" x="3536950" y="2628900"/>
          <p14:tracePt t="199901" x="3536950" y="2636838"/>
          <p14:tracePt t="199918" x="3536950" y="2665413"/>
          <p14:tracePt t="199935" x="3536950" y="2679700"/>
          <p14:tracePt t="199952" x="3536950" y="2693988"/>
          <p14:tracePt t="199968" x="3536950" y="2700338"/>
          <p14:tracePt t="199986" x="3536950" y="2708275"/>
          <p14:tracePt t="200006" x="3536950" y="2722563"/>
          <p14:tracePt t="200021" x="3536950" y="2743200"/>
          <p14:tracePt t="200037" x="3536950" y="2757488"/>
          <p14:tracePt t="200053" x="3529013" y="2771775"/>
          <p14:tracePt t="200070" x="3522663" y="2786063"/>
          <p14:tracePt t="200087" x="3522663" y="2800350"/>
          <p14:tracePt t="200122" x="3522663" y="2822575"/>
          <p14:tracePt t="200139" x="3508375" y="2836863"/>
          <p14:tracePt t="200155" x="3494088" y="2857500"/>
          <p14:tracePt t="200172" x="3471863" y="2894013"/>
          <p14:tracePt t="200190" x="3451225" y="2922588"/>
          <p14:tracePt t="200207" x="3443288" y="2943225"/>
          <p14:tracePt t="200224" x="3436938" y="2965450"/>
          <p14:tracePt t="200240" x="3429000" y="2971800"/>
          <p14:tracePt t="200257" x="3414713" y="2986088"/>
          <p14:tracePt t="200274" x="3400425" y="3000375"/>
          <p14:tracePt t="200290" x="3394075" y="3008313"/>
          <p14:tracePt t="200294" x="3394075" y="3014663"/>
          <p14:tracePt t="200307" x="3386138" y="3014663"/>
          <p14:tracePt t="200327" x="3343275" y="3043238"/>
          <p14:tracePt t="200343" x="3328988" y="3043238"/>
          <p14:tracePt t="200360" x="3308350" y="3057525"/>
          <p14:tracePt t="200377" x="3294063" y="3071813"/>
          <p14:tracePt t="200431" x="3286125" y="3071813"/>
          <p14:tracePt t="200445" x="3279775" y="3071813"/>
          <p14:tracePt t="200452" x="3271838" y="3071813"/>
          <p14:tracePt t="200460" x="3265488" y="3079750"/>
          <p14:tracePt t="200478" x="3228975" y="3086100"/>
          <p14:tracePt t="200494" x="3208338" y="3100388"/>
          <p14:tracePt t="200511" x="3194050" y="3100388"/>
          <p14:tracePt t="200527" x="3165475" y="3108325"/>
          <p14:tracePt t="200530" x="3157538" y="3108325"/>
          <p14:tracePt t="200545" x="3151188" y="3108325"/>
          <p14:tracePt t="200561" x="3143250" y="3108325"/>
          <p14:tracePt t="200579" x="3128963" y="3108325"/>
          <p14:tracePt t="200596" x="3108325" y="3108325"/>
          <p14:tracePt t="200613" x="3057525" y="3108325"/>
          <p14:tracePt t="200630" x="2971800" y="3108325"/>
          <p14:tracePt t="200646" x="2928938" y="3100388"/>
          <p14:tracePt t="200663" x="2914650" y="3100388"/>
          <p14:tracePt t="200680" x="2900363" y="3100388"/>
          <p14:tracePt t="201352" x="2894013" y="3100388"/>
          <p14:tracePt t="201359" x="2879725" y="3094038"/>
          <p14:tracePt t="201367" x="2871788" y="3094038"/>
          <p14:tracePt t="201545" x="2865438" y="3094038"/>
          <p14:tracePt t="201967" x="2865438" y="3086100"/>
          <p14:tracePt t="202043" x="2865438" y="3079750"/>
          <p14:tracePt t="202051" x="2865438" y="3071813"/>
          <p14:tracePt t="202059" x="2865438" y="3065463"/>
          <p14:tracePt t="202076" x="2857500" y="3065463"/>
          <p14:tracePt t="202092" x="2857500" y="3057525"/>
          <p14:tracePt t="202218" x="2851150" y="3057525"/>
          <p14:tracePt t="202241" x="2843213" y="3057525"/>
          <p14:tracePt t="202585" x="2851150" y="3057525"/>
          <p14:tracePt t="202602" x="2857500" y="3057525"/>
          <p14:tracePt t="202733" x="2857500" y="3065463"/>
          <p14:tracePt t="203318" x="2857500" y="3071813"/>
          <p14:tracePt t="203374" x="2865438" y="3071813"/>
          <p14:tracePt t="203380" x="2871788" y="3071813"/>
          <p14:tracePt t="203391" x="2879725" y="3071813"/>
          <p14:tracePt t="203408" x="2894013" y="3071813"/>
          <p14:tracePt t="203425" x="2900363" y="3071813"/>
          <p14:tracePt t="203553" x="2908300" y="3071813"/>
          <p14:tracePt t="203560" x="2914650" y="3071813"/>
          <p14:tracePt t="203569" x="2922588" y="3071813"/>
          <p14:tracePt t="203684" x="2928938" y="3071813"/>
          <p14:tracePt t="203709" x="2943225" y="3065463"/>
          <p14:tracePt t="203719" x="2951163" y="3065463"/>
          <p14:tracePt t="203732" x="2971800" y="3065463"/>
          <p14:tracePt t="203748" x="2979738" y="3065463"/>
          <p14:tracePt t="203872" x="2994025" y="3065463"/>
          <p14:tracePt t="203879" x="3000375" y="3065463"/>
          <p14:tracePt t="203896" x="3008313" y="3057525"/>
          <p14:tracePt t="203903" x="3014663" y="3057525"/>
          <p14:tracePt t="204062" x="3022600" y="3051175"/>
          <p14:tracePt t="204069" x="3028950" y="3051175"/>
          <p14:tracePt t="204095" x="3043238" y="3051175"/>
          <p14:tracePt t="204110" x="3051175" y="3051175"/>
          <p14:tracePt t="204161" x="3057525" y="3051175"/>
          <p14:tracePt t="204191" x="3065463" y="3051175"/>
          <p14:tracePt t="204224" x="3071813" y="3051175"/>
          <p14:tracePt t="204232" x="3079750" y="3051175"/>
          <p14:tracePt t="204240" x="3094038" y="3051175"/>
          <p14:tracePt t="204255" x="3122613" y="3051175"/>
          <p14:tracePt t="204272" x="3143250" y="3057525"/>
          <p14:tracePt t="204289" x="3194050" y="3057525"/>
          <p14:tracePt t="204311" x="3265488" y="3057525"/>
          <p14:tracePt t="204326" x="3294063" y="3057525"/>
          <p14:tracePt t="204341" x="3314700" y="3057525"/>
          <p14:tracePt t="204358" x="3322638" y="3057525"/>
          <p14:tracePt t="204391" x="3328988" y="3057525"/>
          <p14:tracePt t="204408" x="3351213" y="3057525"/>
          <p14:tracePt t="204427" x="3400425" y="3057525"/>
          <p14:tracePt t="204442" x="3436938" y="3057525"/>
          <p14:tracePt t="204459" x="3457575" y="3057525"/>
          <p14:tracePt t="204476" x="3465513" y="3057525"/>
          <p14:tracePt t="205810" x="3443288" y="3057525"/>
          <p14:tracePt t="205818" x="3414713" y="3065463"/>
          <p14:tracePt t="205827" x="3400425" y="3065463"/>
          <p14:tracePt t="205834" x="3386138" y="3065463"/>
          <p14:tracePt t="205848" x="3343275" y="3065463"/>
          <p14:tracePt t="205866" x="3294063" y="3051175"/>
          <p14:tracePt t="205882" x="3222625" y="3043238"/>
          <p14:tracePt t="205899" x="3079750" y="3043238"/>
          <p14:tracePt t="205916" x="2943225" y="3043238"/>
          <p14:tracePt t="205933" x="2786063" y="3028950"/>
          <p14:tracePt t="205950" x="2686050" y="3028950"/>
          <p14:tracePt t="205967" x="2636838" y="3028950"/>
          <p14:tracePt t="205985" x="2608263" y="3028950"/>
          <p14:tracePt t="206092" x="2608263" y="3051175"/>
          <p14:tracePt t="206099" x="2608263" y="3065463"/>
          <p14:tracePt t="206108" x="2608263" y="3079750"/>
          <p14:tracePt t="206126" x="2608263" y="3086100"/>
          <p14:tracePt t="206249" x="2608263" y="3094038"/>
          <p14:tracePt t="206265" x="2608263" y="3100388"/>
          <p14:tracePt t="206301" x="2600325" y="3100388"/>
          <p14:tracePt t="206308" x="2593975" y="3108325"/>
          <p14:tracePt t="206317" x="2586038" y="3108325"/>
          <p14:tracePt t="206326" x="2571750" y="3108325"/>
          <p14:tracePt t="206339" x="2565400" y="3108325"/>
          <p14:tracePt t="206356" x="2528888" y="3114675"/>
          <p14:tracePt t="206373" x="2508250" y="3128963"/>
          <p14:tracePt t="206390" x="2500313" y="3136900"/>
          <p14:tracePt t="206409" x="2500313" y="3143250"/>
          <p14:tracePt t="206426" x="2493963" y="3151188"/>
          <p14:tracePt t="206442" x="2486025" y="3157538"/>
          <p14:tracePt t="206460" x="2479675" y="3179763"/>
          <p14:tracePt t="206477" x="2443163" y="3194050"/>
          <p14:tracePt t="206493" x="2393950" y="3222625"/>
          <p14:tracePt t="206509" x="2351088" y="3300413"/>
          <p14:tracePt t="206526" x="2286000" y="3494088"/>
          <p14:tracePt t="206543" x="2271713" y="3500438"/>
          <p14:tracePt t="206560" x="2257425" y="3500438"/>
          <p14:tracePt t="206577" x="2251075" y="3500438"/>
          <p14:tracePt t="206597" x="2243138" y="3494088"/>
          <p14:tracePt t="206611" x="2236788" y="3494088"/>
          <p14:tracePt t="206628" x="2200275" y="3479800"/>
          <p14:tracePt t="206644" x="2179638" y="3457575"/>
          <p14:tracePt t="206663" x="2157413" y="3422650"/>
          <p14:tracePt t="206680" x="2143125" y="3371850"/>
          <p14:tracePt t="206697" x="2114550" y="3257550"/>
          <p14:tracePt t="206715" x="2085975" y="3086100"/>
          <p14:tracePt t="206731" x="2071688" y="3014663"/>
          <p14:tracePt t="206749" x="2065338" y="2965450"/>
          <p14:tracePt t="206764" x="2051050" y="2936875"/>
          <p14:tracePt t="206780" x="2051050" y="2865438"/>
          <p14:tracePt t="206797" x="2043113" y="2786063"/>
          <p14:tracePt t="206801" x="2043113" y="2728913"/>
          <p14:tracePt t="206813" x="2051050" y="2679700"/>
          <p14:tracePt t="206830" x="2065338" y="2451100"/>
          <p14:tracePt t="206848" x="2065338" y="2314575"/>
          <p14:tracePt t="206865" x="2071688" y="2257425"/>
          <p14:tracePt t="206883" x="2100263" y="2222500"/>
          <p14:tracePt t="206899" x="2157413" y="2193925"/>
          <p14:tracePt t="206915" x="2185988" y="2171700"/>
          <p14:tracePt t="206934" x="2228850" y="2128838"/>
          <p14:tracePt t="206952" x="2257425" y="2114550"/>
          <p14:tracePt t="206966" x="2308225" y="2108200"/>
          <p14:tracePt t="206983" x="2371725" y="2071688"/>
          <p14:tracePt t="207001" x="2436813" y="2043113"/>
          <p14:tracePt t="207018" x="2486025" y="2022475"/>
          <p14:tracePt t="207035" x="2536825" y="2014538"/>
          <p14:tracePt t="207051" x="2551113" y="2014538"/>
          <p14:tracePt t="207068" x="2571750" y="2014538"/>
          <p14:tracePt t="207085" x="2614613" y="2014538"/>
          <p14:tracePt t="207102" x="2686050" y="2008188"/>
          <p14:tracePt t="207119" x="2765425" y="2000250"/>
          <p14:tracePt t="207136" x="2886075" y="1971675"/>
          <p14:tracePt t="207153" x="2922588" y="1965325"/>
          <p14:tracePt t="207169" x="2957513" y="1965325"/>
          <p14:tracePt t="207187" x="2979738" y="1979613"/>
          <p14:tracePt t="207204" x="2986088" y="1993900"/>
          <p14:tracePt t="207221" x="3022600" y="2014538"/>
          <p14:tracePt t="207238" x="3086100" y="2093913"/>
          <p14:tracePt t="207255" x="3128963" y="2157413"/>
          <p14:tracePt t="207272" x="3228975" y="2257425"/>
          <p14:tracePt t="207290" x="3314700" y="2343150"/>
          <p14:tracePt t="207306" x="3371850" y="2457450"/>
          <p14:tracePt t="207310" x="3394075" y="2493963"/>
          <p14:tracePt t="207322" x="3414713" y="2543175"/>
          <p14:tracePt t="207339" x="3465513" y="2700338"/>
          <p14:tracePt t="207356" x="3500438" y="2779713"/>
          <p14:tracePt t="207373" x="3508375" y="2871788"/>
          <p14:tracePt t="207390" x="3522663" y="2971800"/>
          <p14:tracePt t="207407" x="3522663" y="3036888"/>
          <p14:tracePt t="207424" x="3529013" y="3136900"/>
          <p14:tracePt t="207441" x="3529013" y="3279775"/>
          <p14:tracePt t="207459" x="3529013" y="3351213"/>
          <p14:tracePt t="207476" x="3522663" y="3371850"/>
          <p14:tracePt t="207491" x="3500438" y="3436938"/>
          <p14:tracePt t="207508" x="3479800" y="3494088"/>
          <p14:tracePt t="207526" x="3465513" y="3543300"/>
          <p14:tracePt t="207543" x="3443288" y="3586163"/>
          <p14:tracePt t="207561" x="3436938" y="3600450"/>
          <p14:tracePt t="207577" x="3429000" y="3608388"/>
          <p14:tracePt t="207594" x="3422650" y="3608388"/>
          <p14:tracePt t="207611" x="3408363" y="3608388"/>
          <p14:tracePt t="207629" x="3394075" y="3608388"/>
          <p14:tracePt t="207646" x="3386138" y="3608388"/>
          <p14:tracePt t="207663" x="3371850" y="3608388"/>
          <p14:tracePt t="207680" x="3365500" y="3614738"/>
          <p14:tracePt t="207727" x="3357563" y="3614738"/>
          <p14:tracePt t="207803" x="3351213" y="3614738"/>
          <p14:tracePt t="207866" x="3343275" y="3614738"/>
          <p14:tracePt t="207959" x="3336925" y="3622675"/>
          <p14:tracePt t="207976" x="3322638" y="3622675"/>
          <p14:tracePt t="207986" x="3314700" y="3629025"/>
          <p14:tracePt t="207990" x="3286125" y="3629025"/>
          <p14:tracePt t="208000" x="3271838" y="3629025"/>
          <p14:tracePt t="208018" x="3257550" y="3629025"/>
          <p14:tracePt t="208124" x="3251200" y="3629025"/>
          <p14:tracePt t="208132" x="3243263" y="3629025"/>
          <p14:tracePt t="208141" x="3236913" y="3629025"/>
          <p14:tracePt t="208153" x="3222625" y="3629025"/>
          <p14:tracePt t="208169" x="3214688" y="3629025"/>
          <p14:tracePt t="208186" x="3208338" y="3629025"/>
          <p14:tracePt t="208203" x="3200400" y="3629025"/>
          <p14:tracePt t="208220" x="3194050" y="3622675"/>
          <p14:tracePt t="208256" x="3179763" y="3614738"/>
          <p14:tracePt t="208273" x="3165475" y="3608388"/>
          <p14:tracePt t="208290" x="3151188" y="3608388"/>
          <p14:tracePt t="208297" x="3136900" y="3608388"/>
          <p14:tracePt t="208311" x="3122613" y="3608388"/>
          <p14:tracePt t="208327" x="3114675" y="3608388"/>
          <p14:tracePt t="208340" x="3108325" y="3608388"/>
          <p14:tracePt t="208426" x="3100388" y="3608388"/>
          <p14:tracePt t="208434" x="3094038" y="3608388"/>
          <p14:tracePt t="208442" x="3071813" y="3608388"/>
          <p14:tracePt t="208457" x="3043238" y="3608388"/>
          <p14:tracePt t="208474" x="3014663" y="3608388"/>
          <p14:tracePt t="208491" x="3000375" y="3600450"/>
          <p14:tracePt t="208508" x="2986088" y="3594100"/>
          <p14:tracePt t="208525" x="2943225" y="3586163"/>
          <p14:tracePt t="208544" x="2886075" y="3565525"/>
          <p14:tracePt t="208562" x="2814638" y="3557588"/>
          <p14:tracePt t="208577" x="2786063" y="3536950"/>
          <p14:tracePt t="208593" x="2751138" y="3529013"/>
          <p14:tracePt t="208611" x="2722563" y="3522663"/>
          <p14:tracePt t="208629" x="2693988" y="3508375"/>
          <p14:tracePt t="208645" x="2665413" y="3494088"/>
          <p14:tracePt t="208661" x="2614613" y="3457575"/>
          <p14:tracePt t="208678" x="2565400" y="3429000"/>
          <p14:tracePt t="208694" x="2528888" y="3422650"/>
          <p14:tracePt t="208712" x="2500313" y="3408363"/>
          <p14:tracePt t="208731" x="2493963" y="3394075"/>
          <p14:tracePt t="208746" x="2493963" y="3371850"/>
          <p14:tracePt t="208763" x="2479675" y="3351213"/>
          <p14:tracePt t="208781" x="2465388" y="3328988"/>
          <p14:tracePt t="208798" x="2443163" y="3279775"/>
          <p14:tracePt t="208804" x="2436813" y="3243263"/>
          <p14:tracePt t="208813" x="2428875" y="3214688"/>
          <p14:tracePt t="208831" x="2408238" y="3157538"/>
          <p14:tracePt t="208847" x="2400300" y="3100388"/>
          <p14:tracePt t="208864" x="2393950" y="3057525"/>
          <p14:tracePt t="208881" x="2393950" y="3008313"/>
          <p14:tracePt t="208898" x="2393950" y="2922588"/>
          <p14:tracePt t="208915" x="2393950" y="2808288"/>
          <p14:tracePt t="208933" x="2393950" y="2614613"/>
          <p14:tracePt t="208949" x="2379663" y="2522538"/>
          <p14:tracePt t="208967" x="2379663" y="2451100"/>
          <p14:tracePt t="208984" x="2379663" y="2408238"/>
          <p14:tracePt t="209000" x="2379663" y="2371725"/>
          <p14:tracePt t="209016" x="2379663" y="2336800"/>
          <p14:tracePt t="209033" x="2400300" y="2293938"/>
          <p14:tracePt t="209050" x="2422525" y="2257425"/>
          <p14:tracePt t="209067" x="2457450" y="2251075"/>
          <p14:tracePt t="209084" x="2500313" y="2228850"/>
          <p14:tracePt t="209101" x="2565400" y="2200275"/>
          <p14:tracePt t="209118" x="2628900" y="2165350"/>
          <p14:tracePt t="209136" x="2665413" y="2136775"/>
          <p14:tracePt t="209152" x="2671763" y="2128838"/>
          <p14:tracePt t="209169" x="2679700" y="2128838"/>
          <p14:tracePt t="209186" x="2686050" y="2128838"/>
          <p14:tracePt t="209203" x="2693988" y="2128838"/>
          <p14:tracePt t="209220" x="2736850" y="2136775"/>
          <p14:tracePt t="209239" x="2800350" y="2157413"/>
          <p14:tracePt t="209256" x="2871788" y="2157413"/>
          <p14:tracePt t="209273" x="2936875" y="2171700"/>
          <p14:tracePt t="209287" x="2957513" y="2185988"/>
          <p14:tracePt t="209305" x="3008313" y="2200275"/>
          <p14:tracePt t="209308" x="3008313" y="2208213"/>
          <p14:tracePt t="209323" x="3022600" y="2222500"/>
          <p14:tracePt t="209340" x="3057525" y="2257425"/>
          <p14:tracePt t="209357" x="3079750" y="2293938"/>
          <p14:tracePt t="209373" x="3086100" y="2328863"/>
          <p14:tracePt t="209390" x="3100388" y="2351088"/>
          <p14:tracePt t="209408" x="3114675" y="2365375"/>
          <p14:tracePt t="209423" x="3114675" y="2371725"/>
          <p14:tracePt t="209440" x="3122613" y="2371725"/>
          <p14:tracePt t="209503" x="3114675" y="2371725"/>
          <p14:tracePt t="209512" x="3108325" y="2371725"/>
          <p14:tracePt t="209518" x="3094038" y="2365375"/>
          <p14:tracePt t="209527" x="3071813" y="2357438"/>
          <p14:tracePt t="209543" x="3036888" y="2351088"/>
          <p14:tracePt t="209560" x="2986088" y="2336800"/>
          <p14:tracePt t="209576" x="2957513" y="2336800"/>
          <p14:tracePt t="209592" x="2936875" y="2336800"/>
          <p14:tracePt t="209610" x="2900363" y="2328863"/>
          <p14:tracePt t="209626" x="2865438" y="2300288"/>
          <p14:tracePt t="209643" x="2794000" y="2279650"/>
          <p14:tracePt t="209645" x="2765425" y="2271713"/>
          <p14:tracePt t="209660" x="2708275" y="2257425"/>
          <p14:tracePt t="209677" x="2665413" y="2251075"/>
          <p14:tracePt t="209695" x="2643188" y="2236788"/>
          <p14:tracePt t="209811" x="2636838" y="2222500"/>
          <p14:tracePt t="209817" x="2600325" y="2214563"/>
          <p14:tracePt t="209831" x="2500313" y="2200275"/>
          <p14:tracePt t="209847" x="2414588" y="2193925"/>
          <p14:tracePt t="209864" x="2393950" y="2185988"/>
          <p14:tracePt t="209881" x="2386013" y="2185988"/>
          <p14:tracePt t="209942" x="2393950" y="2185988"/>
          <p14:tracePt t="210108" x="2408238" y="2179638"/>
          <p14:tracePt t="210115" x="2436813" y="2179638"/>
          <p14:tracePt t="210124" x="2457450" y="2179638"/>
          <p14:tracePt t="210135" x="2479675" y="2179638"/>
          <p14:tracePt t="210152" x="2579688" y="2171700"/>
          <p14:tracePt t="210169" x="2657475" y="2171700"/>
          <p14:tracePt t="210186" x="2722563" y="2165350"/>
          <p14:tracePt t="210202" x="2751138" y="2165350"/>
          <p14:tracePt t="210220" x="2771775" y="2165350"/>
          <p14:tracePt t="210236" x="2786063" y="2165350"/>
          <p14:tracePt t="210253" x="2794000" y="2165350"/>
          <p14:tracePt t="210272" x="2800350" y="2165350"/>
          <p14:tracePt t="210287" x="2808288" y="2165350"/>
          <p14:tracePt t="210436" x="2814638" y="2165350"/>
          <p14:tracePt t="210443" x="2843213" y="2165350"/>
          <p14:tracePt t="210451" x="2886075" y="2171700"/>
          <p14:tracePt t="210458" x="2914650" y="2171700"/>
          <p14:tracePt t="210474" x="2986088" y="2171700"/>
          <p14:tracePt t="210491" x="3079750" y="2171700"/>
          <p14:tracePt t="210508" x="3186113" y="2179638"/>
          <p14:tracePt t="210525" x="3243263" y="2185988"/>
          <p14:tracePt t="210541" x="3286125" y="2193925"/>
          <p14:tracePt t="210561" x="3322638" y="2193925"/>
          <p14:tracePt t="210577" x="3351213" y="2208213"/>
          <p14:tracePt t="210594" x="3371850" y="2208213"/>
          <p14:tracePt t="210609" x="3414713" y="2200275"/>
          <p14:tracePt t="210626" x="3457575" y="2193925"/>
          <p14:tracePt t="210643" x="3486150" y="2185988"/>
          <p14:tracePt t="210660" x="3508375" y="2185988"/>
          <p14:tracePt t="210677" x="3514725" y="2185988"/>
          <p14:tracePt t="210694" x="3529013" y="2179638"/>
          <p14:tracePt t="210711" x="3536950" y="2179638"/>
          <p14:tracePt t="210728" x="3557588" y="2179638"/>
          <p14:tracePt t="210746" x="3586163" y="2171700"/>
          <p14:tracePt t="210763" x="3622675" y="2171700"/>
          <p14:tracePt t="210780" x="3643313" y="2165350"/>
          <p14:tracePt t="210795" x="3657600" y="2165350"/>
          <p14:tracePt t="210812" x="3665538" y="2165350"/>
          <p14:tracePt t="210829" x="3665538" y="2157413"/>
          <p14:tracePt t="210959" x="3671888" y="2157413"/>
          <p14:tracePt t="210984" x="3679825" y="2157413"/>
          <p14:tracePt t="211747" x="3679825" y="2151063"/>
          <p14:tracePt t="212006" x="3671888" y="2151063"/>
          <p14:tracePt t="213660" x="3665538" y="2151063"/>
          <p14:tracePt t="213668" x="3657600" y="2151063"/>
          <p14:tracePt t="213676" x="3651250" y="2151063"/>
          <p14:tracePt t="213693" x="3643313" y="2151063"/>
          <p14:tracePt t="213710" x="3629025" y="2157413"/>
          <p14:tracePt t="213727" x="3608388" y="2165350"/>
          <p14:tracePt t="213744" x="3600450" y="2171700"/>
          <p14:tracePt t="213762" x="3594100" y="2171700"/>
          <p14:tracePt t="213788" x="3586163" y="2171700"/>
          <p14:tracePt t="213802" x="3579813" y="2171700"/>
          <p14:tracePt t="213811" x="3565525" y="2171700"/>
          <p14:tracePt t="213828" x="3551238" y="2171700"/>
          <p14:tracePt t="213846" x="3508375" y="2171700"/>
          <p14:tracePt t="213862" x="3500438" y="2171700"/>
          <p14:tracePt t="213879" x="3494088" y="2171700"/>
          <p14:tracePt t="213989" x="3494088" y="2179638"/>
          <p14:tracePt t="214170" x="3500438" y="2179638"/>
          <p14:tracePt t="214184" x="3508375" y="2179638"/>
          <p14:tracePt t="214192" x="3514725" y="2185988"/>
          <p14:tracePt t="214208" x="3522663" y="2185988"/>
          <p14:tracePt t="214218" x="3529013" y="2185988"/>
          <p14:tracePt t="214235" x="3543300" y="2185988"/>
          <p14:tracePt t="214253" x="3557588" y="2185988"/>
          <p14:tracePt t="214269" x="3571875" y="2185988"/>
          <p14:tracePt t="214286" x="3579813" y="2185988"/>
          <p14:tracePt t="214304" x="3594100" y="2185988"/>
          <p14:tracePt t="214321" x="3614738" y="2200275"/>
          <p14:tracePt t="214339" x="3657600" y="2200275"/>
          <p14:tracePt t="214355" x="3679825" y="2200275"/>
          <p14:tracePt t="214371" x="3694113" y="2200275"/>
          <p14:tracePt t="214390" x="3729038" y="2200275"/>
          <p14:tracePt t="214409" x="3736975" y="2200275"/>
          <p14:tracePt t="214422" x="3743325" y="2200275"/>
          <p14:tracePt t="214440" x="3765550" y="2200275"/>
          <p14:tracePt t="214455" x="3771900" y="2200275"/>
          <p14:tracePt t="214472" x="3822700" y="2200275"/>
          <p14:tracePt t="214489" x="3836988" y="2200275"/>
          <p14:tracePt t="214506" x="3857625" y="2200275"/>
          <p14:tracePt t="214524" x="3871913" y="2200275"/>
          <p14:tracePt t="214540" x="3894138" y="2193925"/>
          <p14:tracePt t="214558" x="3937000" y="2185988"/>
          <p14:tracePt t="214574" x="3957638" y="2185988"/>
          <p14:tracePt t="214591" x="3979863" y="2185988"/>
          <p14:tracePt t="214610" x="4014788" y="2185988"/>
          <p14:tracePt t="214627" x="4051300" y="2179638"/>
          <p14:tracePt t="214642" x="4071938" y="2179638"/>
          <p14:tracePt t="214659" x="4086225" y="2171700"/>
          <p14:tracePt t="214693" x="4100513" y="2171700"/>
          <p14:tracePt t="214710" x="4108450" y="2171700"/>
          <p14:tracePt t="214727" x="4129088" y="2171700"/>
          <p14:tracePt t="214744" x="4165600" y="2171700"/>
          <p14:tracePt t="214761" x="4179888" y="2171700"/>
          <p14:tracePt t="214778" x="4186238" y="2171700"/>
          <p14:tracePt t="214794" x="4200525" y="2171700"/>
          <p14:tracePt t="214815" x="4208463" y="2171700"/>
          <p14:tracePt t="214858" x="4214813" y="2171700"/>
          <p14:tracePt t="214909" x="4222750" y="2171700"/>
          <p14:tracePt t="215144" x="4222750" y="2179638"/>
          <p14:tracePt t="215153" x="4229100" y="2179638"/>
          <p14:tracePt t="215200" x="4237038" y="2185988"/>
          <p14:tracePt t="215217" x="4237038" y="2193925"/>
          <p14:tracePt t="215239" x="4237038" y="2208213"/>
          <p14:tracePt t="215256" x="4237038" y="2214563"/>
          <p14:tracePt t="215265" x="4237038" y="2222500"/>
          <p14:tracePt t="215272" x="4237038" y="2228850"/>
          <p14:tracePt t="215285" x="4229100" y="2228850"/>
          <p14:tracePt t="215302" x="4229100" y="2236788"/>
          <p14:tracePt t="215319" x="4229100" y="2243138"/>
          <p14:tracePt t="215336" x="4222750" y="2251075"/>
          <p14:tracePt t="215355" x="4208463" y="2257425"/>
          <p14:tracePt t="215370" x="4194175" y="2265363"/>
          <p14:tracePt t="215387" x="4179888" y="2279650"/>
          <p14:tracePt t="215404" x="4165600" y="2300288"/>
          <p14:tracePt t="215421" x="4151313" y="2322513"/>
          <p14:tracePt t="215438" x="4143375" y="2343150"/>
          <p14:tracePt t="215458" x="4129088" y="2371725"/>
          <p14:tracePt t="215472" x="4122738" y="2393950"/>
          <p14:tracePt t="215489" x="4108450" y="2408238"/>
          <p14:tracePt t="215506" x="4086225" y="2428875"/>
          <p14:tracePt t="215523" x="4079875" y="2443163"/>
          <p14:tracePt t="215541" x="4071938" y="2471738"/>
          <p14:tracePt t="215559" x="4065588" y="2486025"/>
          <p14:tracePt t="215574" x="4065588" y="2493963"/>
          <p14:tracePt t="215636" x="4065588" y="2508250"/>
          <p14:tracePt t="215644" x="4057650" y="2508250"/>
          <p14:tracePt t="215653" x="4057650" y="2514600"/>
          <p14:tracePt t="215671" x="4057650" y="2528888"/>
          <p14:tracePt t="215678" x="4057650" y="2536825"/>
          <p14:tracePt t="215694" x="4057650" y="2543175"/>
          <p14:tracePt t="215866" x="4057650" y="2536825"/>
          <p14:tracePt t="215878" x="4051300" y="2528888"/>
          <p14:tracePt t="215887" x="4037013" y="2528888"/>
          <p14:tracePt t="215896" x="4022725" y="2528888"/>
          <p14:tracePt t="215913" x="3994150" y="2528888"/>
          <p14:tracePt t="215930" x="3965575" y="2543175"/>
          <p14:tracePt t="215946" x="3929063" y="2593975"/>
          <p14:tracePt t="215965" x="3900488" y="2671763"/>
          <p14:tracePt t="215982" x="3900488" y="2736850"/>
          <p14:tracePt t="215998" x="3900488" y="2786063"/>
          <p14:tracePt t="216014" x="3900488" y="2814638"/>
          <p14:tracePt t="216031" x="3908425" y="2828925"/>
          <p14:tracePt t="216048" x="3914775" y="2843213"/>
          <p14:tracePt t="216065" x="3914775" y="2865438"/>
          <p14:tracePt t="216084" x="3914775" y="2922588"/>
          <p14:tracePt t="216101" x="3914775" y="2971800"/>
          <p14:tracePt t="216118" x="3922713" y="3057525"/>
          <p14:tracePt t="216135" x="3929063" y="3186113"/>
          <p14:tracePt t="216151" x="3908425" y="3228975"/>
          <p14:tracePt t="216167" x="3900488" y="3243263"/>
          <p14:tracePt t="216206" x="3894138" y="3243263"/>
          <p14:tracePt t="216218" x="3894138" y="3265488"/>
          <p14:tracePt t="216235" x="3886200" y="3322638"/>
          <p14:tracePt t="216251" x="3865563" y="3394075"/>
          <p14:tracePt t="216254" x="3851275" y="3429000"/>
          <p14:tracePt t="216270" x="3814763" y="3508375"/>
          <p14:tracePt t="216288" x="3800475" y="3557588"/>
          <p14:tracePt t="216304" x="3779838" y="3579813"/>
          <p14:tracePt t="216309" x="3771900" y="3600450"/>
          <p14:tracePt t="216321" x="3765550" y="3608388"/>
          <p14:tracePt t="216337" x="3751263" y="3622675"/>
          <p14:tracePt t="216353" x="3729038" y="3629025"/>
          <p14:tracePt t="216355" x="3722688" y="3636963"/>
          <p14:tracePt t="216371" x="3700463" y="3651250"/>
          <p14:tracePt t="216387" x="3671888" y="3665538"/>
          <p14:tracePt t="216404" x="3594100" y="3714750"/>
          <p14:tracePt t="216422" x="3536950" y="3757613"/>
          <p14:tracePt t="216437" x="3479800" y="3800475"/>
          <p14:tracePt t="216455" x="3386138" y="3829050"/>
          <p14:tracePt t="216471" x="3365500" y="3857625"/>
          <p14:tracePt t="216490" x="3328988" y="3871913"/>
          <p14:tracePt t="216506" x="3271838" y="3886200"/>
          <p14:tracePt t="216522" x="3222625" y="3886200"/>
          <p14:tracePt t="216540" x="3151188" y="3908425"/>
          <p14:tracePt t="216557" x="2994025" y="3937000"/>
          <p14:tracePt t="216573" x="2908300" y="3951288"/>
          <p14:tracePt t="216590" x="2836863" y="3965575"/>
          <p14:tracePt t="216608" x="2786063" y="3979863"/>
          <p14:tracePt t="216625" x="2751138" y="3979863"/>
          <p14:tracePt t="216643" x="2693988" y="3986213"/>
          <p14:tracePt t="216659" x="2651125" y="3986213"/>
          <p14:tracePt t="216676" x="2586038" y="3986213"/>
          <p14:tracePt t="216695" x="2508250" y="3971925"/>
          <p14:tracePt t="216711" x="2465388" y="3971925"/>
          <p14:tracePt t="216727" x="2428875" y="3971925"/>
          <p14:tracePt t="216729" x="2422525" y="3971925"/>
          <p14:tracePt t="216743" x="2414588" y="3971925"/>
          <p14:tracePt t="216760" x="2408238" y="3971925"/>
          <p14:tracePt t="216778" x="2400300" y="3971925"/>
          <p14:tracePt t="216795" x="2379663" y="3957638"/>
          <p14:tracePt t="216801" x="2365375" y="3957638"/>
          <p14:tracePt t="216810" x="2336800" y="3951288"/>
          <p14:tracePt t="216829" x="2293938" y="3929063"/>
          <p14:tracePt t="216847" x="2208213" y="3900488"/>
          <p14:tracePt t="216862" x="2171700" y="3886200"/>
          <p14:tracePt t="216879" x="2143125" y="3879850"/>
          <p14:tracePt t="216895" x="2143125" y="3871913"/>
          <p14:tracePt t="216912" x="2136775" y="3871913"/>
          <p14:tracePt t="216981" x="2122488" y="3871913"/>
          <p14:tracePt t="216987" x="2100263" y="3857625"/>
          <p14:tracePt t="216997" x="2085975" y="3843338"/>
          <p14:tracePt t="217014" x="2079625" y="3836988"/>
          <p14:tracePt t="217031" x="2071688" y="3829050"/>
          <p14:tracePt t="217049" x="2071688" y="3822700"/>
          <p14:tracePt t="217068" x="2071688" y="3814763"/>
          <p14:tracePt t="217082" x="2071688" y="3808413"/>
          <p14:tracePt t="217239" x="2079625" y="3808413"/>
          <p14:tracePt t="217257" x="2085975" y="3808413"/>
          <p14:tracePt t="217265" x="2093913" y="3808413"/>
          <p14:tracePt t="217271" x="2100263" y="3808413"/>
          <p14:tracePt t="217292" x="2108200" y="3808413"/>
          <p14:tracePt t="217302" x="2108200" y="3800475"/>
          <p14:tracePt t="217319" x="2122488" y="3800475"/>
          <p14:tracePt t="217336" x="2128838" y="3800475"/>
          <p14:tracePt t="217355" x="2185988" y="3800475"/>
          <p14:tracePt t="217372" x="2236788" y="3800475"/>
          <p14:tracePt t="217390" x="2286000" y="3800475"/>
          <p14:tracePt t="217407" x="2314575" y="3794125"/>
          <p14:tracePt t="217421" x="2328863" y="3779838"/>
          <p14:tracePt t="217438" x="2357438" y="3771900"/>
          <p14:tracePt t="217455" x="2371725" y="3771900"/>
          <p14:tracePt t="217472" x="2386013" y="3771900"/>
          <p14:tracePt t="217488" x="2400300" y="3771900"/>
          <p14:tracePt t="217505" x="2422525" y="3771900"/>
          <p14:tracePt t="217522" x="2471738" y="3771900"/>
          <p14:tracePt t="217541" x="2543175" y="3771900"/>
          <p14:tracePt t="217558" x="2614613" y="3771900"/>
          <p14:tracePt t="217575" x="2651125" y="3765550"/>
          <p14:tracePt t="217590" x="2671763" y="3765550"/>
          <p14:tracePt t="217607" x="2686050" y="3765550"/>
          <p14:tracePt t="217625" x="2693988" y="3765550"/>
          <p14:tracePt t="217643" x="2708275" y="3765550"/>
          <p14:tracePt t="217660" x="2722563" y="3765550"/>
          <p14:tracePt t="217677" x="2751138" y="3765550"/>
          <p14:tracePt t="217693" x="2771775" y="3765550"/>
          <p14:tracePt t="217710" x="2800350" y="3765550"/>
          <p14:tracePt t="217727" x="2828925" y="3765550"/>
          <p14:tracePt t="217743" x="2851150" y="3765550"/>
          <p14:tracePt t="217759" x="2886075" y="3765550"/>
          <p14:tracePt t="217777" x="2908300" y="3765550"/>
          <p14:tracePt t="217793" x="2928938" y="3765550"/>
          <p14:tracePt t="217798" x="2943225" y="3765550"/>
          <p14:tracePt t="217812" x="2951163" y="3765550"/>
          <p14:tracePt t="217829" x="2965450" y="3771900"/>
          <p14:tracePt t="217846" x="2986088" y="3771900"/>
          <p14:tracePt t="217847" x="3000375" y="3771900"/>
          <p14:tracePt t="217863" x="3022600" y="3771900"/>
          <p14:tracePt t="217880" x="3051175" y="3771900"/>
          <p14:tracePt t="217897" x="3057525" y="3771900"/>
          <p14:tracePt t="217912" x="3086100" y="3771900"/>
          <p14:tracePt t="217929" x="3100388" y="3771900"/>
          <p14:tracePt t="217946" x="3122613" y="3771900"/>
          <p14:tracePt t="217963" x="3157538" y="3771900"/>
          <p14:tracePt t="217980" x="3179763" y="3771900"/>
          <p14:tracePt t="217996" x="3200400" y="3771900"/>
          <p14:tracePt t="218014" x="3208338" y="3771900"/>
          <p14:tracePt t="218031" x="3222625" y="3771900"/>
          <p14:tracePt t="218824" x="3228975" y="3771900"/>
          <p14:tracePt t="221620" x="3236913" y="3771900"/>
          <p14:tracePt t="221628" x="3243263" y="3786188"/>
          <p14:tracePt t="221640" x="3243263" y="3800475"/>
          <p14:tracePt t="221657" x="3251200" y="3814763"/>
          <p14:tracePt t="221674" x="3251200" y="3836988"/>
          <p14:tracePt t="221691" x="3257550" y="3851275"/>
          <p14:tracePt t="221749" x="3265488" y="3851275"/>
          <p14:tracePt t="221761" x="3265488" y="3857625"/>
          <p14:tracePt t="221785" x="3265488" y="3865563"/>
          <p14:tracePt t="221794" x="3265488" y="3871913"/>
          <p14:tracePt t="221801" x="3271838" y="3886200"/>
          <p14:tracePt t="221812" x="3279775" y="3900488"/>
          <p14:tracePt t="221826" x="3279775" y="3914775"/>
          <p14:tracePt t="221843" x="3300413" y="3937000"/>
          <p14:tracePt t="221876" x="3308350" y="3943350"/>
          <p14:tracePt t="221991" x="3314700" y="3943350"/>
          <p14:tracePt t="221998" x="3343275" y="3943350"/>
          <p14:tracePt t="222005" x="3351213" y="3937000"/>
          <p14:tracePt t="222014" x="3365500" y="3929063"/>
          <p14:tracePt t="222030" x="3394075" y="3929063"/>
          <p14:tracePt t="222046" x="3436938" y="3908425"/>
          <p14:tracePt t="222049" x="3443288" y="3908425"/>
          <p14:tracePt t="222063" x="3451225" y="3908425"/>
          <p14:tracePt t="222081" x="3457575" y="3908425"/>
          <p14:tracePt t="222097" x="3471863" y="3908425"/>
          <p14:tracePt t="222114" x="3479800" y="3900488"/>
          <p14:tracePt t="222131" x="3500438" y="3900488"/>
          <p14:tracePt t="222148" x="3551238" y="3900488"/>
          <p14:tracePt t="222165" x="3594100" y="3900488"/>
          <p14:tracePt t="222182" x="3629025" y="3900488"/>
          <p14:tracePt t="222198" x="3657600" y="3900488"/>
          <p14:tracePt t="222216" x="3686175" y="3894138"/>
          <p14:tracePt t="222232" x="3694113" y="3894138"/>
          <p14:tracePt t="222251" x="3700463" y="3894138"/>
          <p14:tracePt t="222285" x="3708400" y="3894138"/>
          <p14:tracePt t="222302" x="3714750" y="3894138"/>
          <p14:tracePt t="222319" x="3736975" y="3894138"/>
          <p14:tracePt t="222336" x="3757613" y="3894138"/>
          <p14:tracePt t="222351" x="3779838" y="3894138"/>
          <p14:tracePt t="222368" x="3786188" y="3894138"/>
          <p14:tracePt t="222385" x="3794125" y="3894138"/>
          <p14:tracePt t="222418" x="3800475" y="3894138"/>
          <p14:tracePt t="222439" x="3808413" y="3894138"/>
          <p14:tracePt t="222455" x="3814763" y="3894138"/>
          <p14:tracePt t="222463" x="3829050" y="3894138"/>
          <p14:tracePt t="222479" x="3836988" y="3894138"/>
          <p14:tracePt t="222495" x="3851275" y="3894138"/>
          <p14:tracePt t="222519" x="3857625" y="3894138"/>
          <p14:tracePt t="222525" x="3865563" y="3894138"/>
          <p14:tracePt t="222538" x="3871913" y="3894138"/>
          <p14:tracePt t="222558" x="3879850" y="3894138"/>
          <p14:tracePt t="222576" x="3900488" y="3894138"/>
          <p14:tracePt t="222588" x="3908425" y="3894138"/>
          <p14:tracePt t="222605" x="3929063" y="3900488"/>
          <p14:tracePt t="222624" x="3951288" y="3900488"/>
          <p14:tracePt t="222640" x="3957638" y="3900488"/>
          <p14:tracePt t="222656" x="3971925" y="3900488"/>
          <p14:tracePt t="222673" x="3986213" y="3900488"/>
          <p14:tracePt t="222690" x="3994150" y="3900488"/>
          <p14:tracePt t="222708" x="4000500" y="3900488"/>
          <p14:tracePt t="222724" x="4014788" y="3908425"/>
          <p14:tracePt t="222741" x="4037013" y="3914775"/>
          <p14:tracePt t="222758" x="4071938" y="3914775"/>
          <p14:tracePt t="222759" x="4086225" y="3914775"/>
          <p14:tracePt t="222774" x="4108450" y="3922713"/>
          <p14:tracePt t="222792" x="4114800" y="3929063"/>
          <p14:tracePt t="222810" x="4129088" y="3929063"/>
          <p14:tracePt t="222825" x="4137025" y="3929063"/>
          <p14:tracePt t="222843" x="4151313" y="3929063"/>
          <p14:tracePt t="222860" x="4171950" y="3929063"/>
          <p14:tracePt t="222876" x="4194175" y="3929063"/>
          <p14:tracePt t="222893" x="4222750" y="3929063"/>
          <p14:tracePt t="222910" x="4237038" y="3943350"/>
          <p14:tracePt t="222927" x="4243388" y="3943350"/>
          <p14:tracePt t="222947" x="4257675" y="3943350"/>
          <p14:tracePt t="222963" x="4265613" y="3943350"/>
          <p14:tracePt t="222996" x="4271963" y="3943350"/>
          <p14:tracePt t="223036" x="4279900" y="3943350"/>
          <p14:tracePt t="223043" x="4286250" y="3943350"/>
          <p14:tracePt t="223058" x="4294188" y="3943350"/>
          <p14:tracePt t="223074" x="4300538" y="3943350"/>
          <p14:tracePt t="223082" x="4308475" y="3937000"/>
          <p14:tracePt t="223096" x="4337050" y="3937000"/>
          <p14:tracePt t="223114" x="4343400" y="3937000"/>
          <p14:tracePt t="223131" x="4365625" y="3937000"/>
          <p14:tracePt t="223147" x="4379913" y="3937000"/>
          <p14:tracePt t="223165" x="4394200" y="3937000"/>
          <p14:tracePt t="223181" x="4414838" y="3937000"/>
          <p14:tracePt t="223198" x="4422775" y="3937000"/>
          <p14:tracePt t="223215" x="4437063" y="3937000"/>
          <p14:tracePt t="223232" x="4457700" y="3937000"/>
          <p14:tracePt t="223252" x="4486275" y="3937000"/>
          <p14:tracePt t="223267" x="4500563" y="3937000"/>
          <p14:tracePt t="223283" x="4529138" y="3929063"/>
          <p14:tracePt t="223300" x="4565650" y="3929063"/>
          <p14:tracePt t="223319" x="4586288" y="3922713"/>
          <p14:tracePt t="223336" x="4608513" y="3922713"/>
          <p14:tracePt t="223353" x="4614863" y="3922713"/>
          <p14:tracePt t="223369" x="4622800" y="3922713"/>
          <p14:tracePt t="223408" x="4629150" y="3922713"/>
          <p14:tracePt t="223667" x="4622800" y="3922713"/>
          <p14:tracePt t="223690" x="4614863" y="3922713"/>
          <p14:tracePt t="223708" x="4608513" y="3922713"/>
          <p14:tracePt t="223717" x="4594225" y="3922713"/>
          <p14:tracePt t="223731" x="4579938" y="3922713"/>
          <p14:tracePt t="223742" x="4565650" y="3929063"/>
          <p14:tracePt t="223759" x="4486275" y="3929063"/>
          <p14:tracePt t="223776" x="4371975" y="3929063"/>
          <p14:tracePt t="223793" x="4265613" y="3943350"/>
          <p14:tracePt t="223808" x="4229100" y="3943350"/>
          <p14:tracePt t="223825" x="4179888" y="3943350"/>
          <p14:tracePt t="223843" x="4129088" y="3943350"/>
          <p14:tracePt t="223859" x="4100513" y="3943350"/>
          <p14:tracePt t="223877" x="4043363" y="3943350"/>
          <p14:tracePt t="223893" x="4014788" y="3943350"/>
          <p14:tracePt t="223910" x="3937000" y="3937000"/>
          <p14:tracePt t="223927" x="3886200" y="3937000"/>
          <p14:tracePt t="223944" x="3800475" y="3937000"/>
          <p14:tracePt t="223961" x="3743325" y="3937000"/>
          <p14:tracePt t="223979" x="3714750" y="3929063"/>
          <p14:tracePt t="223996" x="3708400" y="3914775"/>
          <p14:tracePt t="224013" x="3679825" y="3900488"/>
          <p14:tracePt t="224029" x="3614738" y="3900488"/>
          <p14:tracePt t="224032" x="3586163" y="3886200"/>
          <p14:tracePt t="224045" x="3536950" y="3871913"/>
          <p14:tracePt t="224062" x="3436938" y="3843338"/>
          <p14:tracePt t="224079" x="3379788" y="3829050"/>
          <p14:tracePt t="224096" x="3371850" y="3822700"/>
          <p14:tracePt t="224182" x="3365500" y="3822700"/>
          <p14:tracePt t="224190" x="3343275" y="3822700"/>
          <p14:tracePt t="224198" x="3322638" y="3822700"/>
          <p14:tracePt t="224216" x="3279775" y="3814763"/>
          <p14:tracePt t="224232" x="3257550" y="3814763"/>
          <p14:tracePt t="224249" x="3251200" y="3814763"/>
          <p14:tracePt t="224378" x="3243263" y="3822700"/>
          <p14:tracePt t="224386" x="3236913" y="3822700"/>
          <p14:tracePt t="224394" x="3236913" y="3829050"/>
          <p14:tracePt t="224411" x="3236913" y="3843338"/>
          <p14:tracePt t="224449" x="3236913" y="3851275"/>
          <p14:tracePt t="224481" x="3265488" y="3851275"/>
          <p14:tracePt t="224488" x="3279775" y="3851275"/>
          <p14:tracePt t="224495" x="3300413" y="3851275"/>
          <p14:tracePt t="224503" x="3351213" y="3851275"/>
          <p14:tracePt t="224520" x="3486150" y="3851275"/>
          <p14:tracePt t="224537" x="3679825" y="3851275"/>
          <p14:tracePt t="224554" x="3851275" y="3851275"/>
          <p14:tracePt t="224571" x="4086225" y="3857625"/>
          <p14:tracePt t="224588" x="4194175" y="3865563"/>
          <p14:tracePt t="224605" x="4237038" y="3865563"/>
          <p14:tracePt t="224622" x="4257675" y="3865563"/>
          <p14:tracePt t="224659" x="4265613" y="3865563"/>
          <p14:tracePt t="224675" x="4279900" y="3857625"/>
          <p14:tracePt t="224691" x="4322763" y="3857625"/>
          <p14:tracePt t="224706" x="4365625" y="3857625"/>
          <p14:tracePt t="224723" x="4414838" y="3857625"/>
          <p14:tracePt t="224740" x="4451350" y="3857625"/>
          <p14:tracePt t="224757" x="4500563" y="3857625"/>
          <p14:tracePt t="224774" x="4522788" y="3857625"/>
          <p14:tracePt t="224791" x="4529138" y="3857625"/>
          <p14:tracePt t="225166" x="4537075" y="3857625"/>
          <p14:tracePt t="225173" x="4543425" y="3857625"/>
          <p14:tracePt t="225183" x="4551363" y="3857625"/>
          <p14:tracePt t="225197" x="4557713" y="3857625"/>
          <p14:tracePt t="225215" x="4572000" y="3857625"/>
          <p14:tracePt t="225232" x="4579938" y="3857625"/>
          <p14:tracePt t="225249" x="4594225" y="3857625"/>
          <p14:tracePt t="225266" x="4614863" y="3857625"/>
          <p14:tracePt t="225267" x="4622800" y="3857625"/>
          <p14:tracePt t="225284" x="4629150" y="3857625"/>
          <p14:tracePt t="226060" x="4608513" y="3857625"/>
          <p14:tracePt t="226066" x="4600575" y="3865563"/>
          <p14:tracePt t="226079" x="4551363" y="3871913"/>
          <p14:tracePt t="226098" x="4486275" y="3894138"/>
          <p14:tracePt t="226114" x="4400550" y="3908425"/>
          <p14:tracePt t="226129" x="4329113" y="3914775"/>
          <p14:tracePt t="226147" x="4171950" y="3937000"/>
          <p14:tracePt t="226163" x="4065588" y="3965575"/>
          <p14:tracePt t="226180" x="3843338" y="3971925"/>
          <p14:tracePt t="226197" x="3736975" y="3971925"/>
          <p14:tracePt t="226214" x="3622675" y="3979863"/>
          <p14:tracePt t="226231" x="3486150" y="3994150"/>
          <p14:tracePt t="226248" x="3408363" y="3994150"/>
          <p14:tracePt t="226265" x="3371850" y="3994150"/>
          <p14:tracePt t="226283" x="3314700" y="3986213"/>
          <p14:tracePt t="226299" x="3279775" y="3979863"/>
          <p14:tracePt t="226316" x="3236913" y="3979863"/>
          <p14:tracePt t="226333" x="3208338" y="3979863"/>
          <p14:tracePt t="226350" x="3165475" y="3971925"/>
          <p14:tracePt t="226367" x="3114675" y="3957638"/>
          <p14:tracePt t="226384" x="3043238" y="3957638"/>
          <p14:tracePt t="226401" x="3000375" y="3957638"/>
          <p14:tracePt t="226417" x="2943225" y="3957638"/>
          <p14:tracePt t="226435" x="2928938" y="3951288"/>
          <p14:tracePt t="226452" x="2922588" y="3951288"/>
          <p14:tracePt t="226468" x="2914650" y="3951288"/>
          <p14:tracePt t="226486" x="2886075" y="3943350"/>
          <p14:tracePt t="226502" x="2771775" y="3914775"/>
          <p14:tracePt t="226520" x="2679700" y="3908425"/>
          <p14:tracePt t="226538" x="2614613" y="3900488"/>
          <p14:tracePt t="226555" x="2608263" y="3900488"/>
          <p14:tracePt t="227113" x="2643188" y="3900488"/>
          <p14:tracePt t="227120" x="2714625" y="3894138"/>
          <p14:tracePt t="227129" x="2800350" y="3886200"/>
          <p14:tracePt t="227146" x="2922588" y="3886200"/>
          <p14:tracePt t="227163" x="3128963" y="3865563"/>
          <p14:tracePt t="227180" x="3265488" y="3857625"/>
          <p14:tracePt t="227197" x="3300413" y="3857625"/>
          <p14:tracePt t="227214" x="3314700" y="3857625"/>
          <p14:tracePt t="227269" x="3328988" y="3857625"/>
          <p14:tracePt t="227280" x="3351213" y="3857625"/>
          <p14:tracePt t="227283" x="3379788" y="3851275"/>
          <p14:tracePt t="227299" x="3422650" y="3843338"/>
          <p14:tracePt t="227315" x="3471863" y="3843338"/>
          <p14:tracePt t="227333" x="3522663" y="3843338"/>
          <p14:tracePt t="227350" x="3565525" y="3843338"/>
          <p14:tracePt t="227367" x="3600450" y="3851275"/>
          <p14:tracePt t="227383" x="3657600" y="3857625"/>
          <p14:tracePt t="227385" x="3686175" y="3857625"/>
          <p14:tracePt t="227400" x="3765550" y="3857625"/>
          <p14:tracePt t="227417" x="3808413" y="3857625"/>
          <p14:tracePt t="227434" x="3871913" y="3857625"/>
          <p14:tracePt t="227451" x="3965575" y="3865563"/>
          <p14:tracePt t="227469" x="4008438" y="3871913"/>
          <p14:tracePt t="227486" x="4065588" y="3879850"/>
          <p14:tracePt t="227502" x="4079875" y="3879850"/>
          <p14:tracePt t="227519" x="4086225" y="3879850"/>
          <p14:tracePt t="227552" x="4094163" y="3879850"/>
          <p14:tracePt t="227570" x="4108450" y="3879850"/>
          <p14:tracePt t="227587" x="4143375" y="3886200"/>
          <p14:tracePt t="227604" x="4157663" y="3886200"/>
          <p14:tracePt t="227620" x="4165600" y="3886200"/>
          <p14:tracePt t="229814" x="4157663" y="3886200"/>
          <p14:tracePt t="229822" x="4143375" y="3886200"/>
          <p14:tracePt t="229830" x="4108450" y="3886200"/>
          <p14:tracePt t="229841" x="4079875" y="3886200"/>
          <p14:tracePt t="229858" x="4008438" y="3886200"/>
          <p14:tracePt t="229874" x="3900488" y="3908425"/>
          <p14:tracePt t="229891" x="3779838" y="3937000"/>
          <p14:tracePt t="229908" x="3686175" y="3943350"/>
          <p14:tracePt t="229925" x="3622675" y="3943350"/>
          <p14:tracePt t="229943" x="3557588" y="3957638"/>
          <p14:tracePt t="229961" x="3500438" y="3957638"/>
          <p14:tracePt t="229978" x="3394075" y="3979863"/>
          <p14:tracePt t="229994" x="3351213" y="3979863"/>
          <p14:tracePt t="230010" x="3343275" y="3986213"/>
          <p14:tracePt t="230026" x="3336925" y="3986213"/>
          <p14:tracePt t="230184" x="3343275" y="3986213"/>
          <p14:tracePt t="230192" x="3357563" y="3986213"/>
          <p14:tracePt t="230199" x="3386138" y="3986213"/>
          <p14:tracePt t="230215" x="3429000" y="3979863"/>
          <p14:tracePt t="230232" x="3486150" y="3957638"/>
          <p14:tracePt t="230248" x="3586163" y="3943350"/>
          <p14:tracePt t="230266" x="3679825" y="3937000"/>
          <p14:tracePt t="230281" x="3751263" y="3929063"/>
          <p14:tracePt t="230298" x="3894138" y="3914775"/>
          <p14:tracePt t="230315" x="3986213" y="3914775"/>
          <p14:tracePt t="230332" x="4065588" y="3914775"/>
          <p14:tracePt t="230349" x="4179888" y="3922713"/>
          <p14:tracePt t="230366" x="4271963" y="3929063"/>
          <p14:tracePt t="230383" x="4400550" y="3929063"/>
          <p14:tracePt t="230400" x="4437063" y="3929063"/>
          <p14:tracePt t="230416" x="4451350" y="3929063"/>
          <p14:tracePt t="230434" x="4465638" y="3929063"/>
          <p14:tracePt t="230450" x="4471988" y="3929063"/>
          <p14:tracePt t="230469" x="4486275" y="3937000"/>
          <p14:tracePt t="230485" x="4514850" y="3943350"/>
          <p14:tracePt t="230502" x="4537075" y="3943350"/>
          <p14:tracePt t="230518" x="4557713" y="3951288"/>
          <p14:tracePt t="230715" x="4537075" y="3951288"/>
          <p14:tracePt t="230719" x="4529138" y="3951288"/>
          <p14:tracePt t="230728" x="4514850" y="3951288"/>
          <p14:tracePt t="230739" x="4500563" y="3951288"/>
          <p14:tracePt t="230755" x="4494213" y="3951288"/>
          <p14:tracePt t="231541" x="4486275" y="3951288"/>
          <p14:tracePt t="231548" x="4479925" y="3951288"/>
          <p14:tracePt t="231564" x="4465638" y="3951288"/>
          <p14:tracePt t="231571" x="4457700" y="3951288"/>
          <p14:tracePt t="231587" x="4443413" y="3951288"/>
          <p14:tracePt t="231604" x="4429125" y="3951288"/>
          <p14:tracePt t="231621" x="4408488" y="3957638"/>
          <p14:tracePt t="231638" x="4365625" y="3957638"/>
          <p14:tracePt t="231655" x="4337050" y="3957638"/>
          <p14:tracePt t="231672" x="4300538" y="3965575"/>
          <p14:tracePt t="231674" x="4257675" y="3965575"/>
          <p14:tracePt t="231689" x="4179888" y="3971925"/>
          <p14:tracePt t="231705" x="4129088" y="3979863"/>
          <p14:tracePt t="231722" x="4057650" y="3979863"/>
          <p14:tracePt t="231740" x="4000500" y="3986213"/>
          <p14:tracePt t="231755" x="3971925" y="3994150"/>
          <p14:tracePt t="231772" x="3943350" y="3994150"/>
          <p14:tracePt t="231789" x="3871913" y="4000500"/>
          <p14:tracePt t="231806" x="3794125" y="4008438"/>
          <p14:tracePt t="231822" x="3700463" y="4029075"/>
          <p14:tracePt t="231840" x="3651250" y="4051300"/>
          <p14:tracePt t="231856" x="3594100" y="4065588"/>
          <p14:tracePt t="231875" x="3565525" y="4086225"/>
          <p14:tracePt t="231891" x="3543300" y="4086225"/>
          <p14:tracePt t="231908" x="3536950" y="4086225"/>
          <p14:tracePt t="231924" x="3522663" y="4086225"/>
          <p14:tracePt t="231941" x="3479800" y="4094163"/>
          <p14:tracePt t="231958" x="3465513" y="4094163"/>
          <p14:tracePt t="231975" x="3436938" y="4108450"/>
          <p14:tracePt t="231994" x="3414713" y="4108450"/>
          <p14:tracePt t="232149" x="3414713" y="4100513"/>
          <p14:tracePt t="232157" x="3422650" y="4100513"/>
          <p14:tracePt t="232165" x="3422650" y="4094163"/>
          <p14:tracePt t="232198" x="3429000" y="4086225"/>
          <p14:tracePt t="233276" x="3436938" y="4086225"/>
          <p14:tracePt t="233682" x="3443288" y="4094163"/>
          <p14:tracePt t="233690" x="3443288" y="4108450"/>
          <p14:tracePt t="233696" x="3443288" y="4129088"/>
          <p14:tracePt t="233705" x="3451225" y="4151313"/>
          <p14:tracePt t="233723" x="3451225" y="4171950"/>
          <p14:tracePt t="233737" x="3451225" y="4194175"/>
          <p14:tracePt t="233754" x="3451225" y="4208463"/>
          <p14:tracePt t="233772" x="3451225" y="4214813"/>
          <p14:tracePt t="233884" x="3451225" y="4222750"/>
          <p14:tracePt t="234198" x="3457575" y="4222750"/>
          <p14:tracePt t="234213" x="3465513" y="4214813"/>
          <p14:tracePt t="234220" x="3465513" y="4208463"/>
          <p14:tracePt t="234237" x="3471863" y="4208463"/>
          <p14:tracePt t="234455" x="3465513" y="4208463"/>
          <p14:tracePt t="234463" x="3451225" y="4208463"/>
          <p14:tracePt t="234472" x="3443288" y="4208463"/>
          <p14:tracePt t="234484" x="3429000" y="4208463"/>
          <p14:tracePt t="234500" x="3414713" y="4208463"/>
          <p14:tracePt t="234806" x="3422650" y="4208463"/>
          <p14:tracePt t="234822" x="3436938" y="4208463"/>
          <p14:tracePt t="234829" x="3451225" y="4208463"/>
          <p14:tracePt t="234839" x="3465513" y="4208463"/>
          <p14:tracePt t="234856" x="3486150" y="4200525"/>
          <p14:tracePt t="234876" x="3508375" y="4194175"/>
          <p14:tracePt t="234895" x="3514725" y="4194175"/>
          <p14:tracePt t="234917" x="3522663" y="4194175"/>
          <p14:tracePt t="234932" x="3529013" y="4194175"/>
          <p14:tracePt t="234947" x="3543300" y="4194175"/>
          <p14:tracePt t="234963" x="3551238" y="4194175"/>
          <p14:tracePt t="234975" x="3565525" y="4194175"/>
          <p14:tracePt t="234991" x="3571875" y="4194175"/>
          <p14:tracePt t="235013" x="3586163" y="4194175"/>
          <p14:tracePt t="235027" x="3594100" y="4194175"/>
          <p14:tracePt t="235056" x="3600450" y="4194175"/>
          <p14:tracePt t="235110" x="3608388" y="4194175"/>
          <p14:tracePt t="235143" x="3614738" y="4194175"/>
          <p14:tracePt t="235150" x="3622675" y="4194175"/>
          <p14:tracePt t="235160" x="3636963" y="4194175"/>
          <p14:tracePt t="235177" x="3657600" y="4194175"/>
          <p14:tracePt t="235195" x="3679825" y="4194175"/>
          <p14:tracePt t="235220" x="3686175" y="4194175"/>
          <p14:tracePt t="235229" x="3694113" y="4194175"/>
          <p14:tracePt t="235266" x="3700463" y="4194175"/>
          <p14:tracePt t="235273" x="3714750" y="4194175"/>
          <p14:tracePt t="235282" x="3722688" y="4194175"/>
          <p14:tracePt t="235296" x="3743325" y="4194175"/>
          <p14:tracePt t="235316" x="3757613" y="4194175"/>
          <p14:tracePt t="235332" x="3765550" y="4194175"/>
          <p14:tracePt t="235431" x="3771900" y="4194175"/>
          <p14:tracePt t="235437" x="3786188" y="4194175"/>
          <p14:tracePt t="235449" x="3808413" y="4194175"/>
          <p14:tracePt t="235466" x="3857625" y="4200525"/>
          <p14:tracePt t="235483" x="3900488" y="4200525"/>
          <p14:tracePt t="235499" x="3914775" y="4200525"/>
          <p14:tracePt t="235516" x="3937000" y="4200525"/>
          <p14:tracePt t="235550" x="3943350" y="4200525"/>
          <p14:tracePt t="235567" x="3957638" y="4200525"/>
          <p14:tracePt t="235584" x="3979863" y="4200525"/>
          <p14:tracePt t="235601" x="4014788" y="4200525"/>
          <p14:tracePt t="235618" x="4043363" y="4200525"/>
          <p14:tracePt t="235635" x="4065588" y="4200525"/>
          <p14:tracePt t="235652" x="4079875" y="4200525"/>
          <p14:tracePt t="235687" x="4100513" y="4200525"/>
          <p14:tracePt t="235704" x="4114800" y="4200525"/>
          <p14:tracePt t="235721" x="4143375" y="4200525"/>
          <p14:tracePt t="235739" x="4157663" y="4200525"/>
          <p14:tracePt t="236260" x="4157663" y="4194175"/>
          <p14:tracePt t="236269" x="4137025" y="4194175"/>
          <p14:tracePt t="236285" x="4129088" y="4194175"/>
          <p14:tracePt t="236296" x="4100513" y="4200525"/>
          <p14:tracePt t="236313" x="4071938" y="4200525"/>
          <p14:tracePt t="236330" x="4029075" y="4200525"/>
          <p14:tracePt t="236347" x="3957638" y="4214813"/>
          <p14:tracePt t="236364" x="3922713" y="4214813"/>
          <p14:tracePt t="236382" x="3865563" y="4222750"/>
          <p14:tracePt t="236399" x="3843338" y="4229100"/>
          <p14:tracePt t="236415" x="3822700" y="4229100"/>
          <p14:tracePt t="236431" x="3808413" y="4229100"/>
          <p14:tracePt t="236449" x="3771900" y="4229100"/>
          <p14:tracePt t="236466" x="3714750" y="4229100"/>
          <p14:tracePt t="236482" x="3651250" y="4243388"/>
          <p14:tracePt t="236499" x="3622675" y="4251325"/>
          <p14:tracePt t="236516" x="3579813" y="4265613"/>
          <p14:tracePt t="236534" x="3571875" y="4265613"/>
          <p14:tracePt t="236550" x="3551238" y="4265613"/>
          <p14:tracePt t="236567" x="3522663" y="4279900"/>
          <p14:tracePt t="236584" x="3465513" y="4286250"/>
          <p14:tracePt t="236601" x="3457575" y="4300538"/>
          <p14:tracePt t="236618" x="3429000" y="4308475"/>
          <p14:tracePt t="236634" x="3414713" y="4314825"/>
          <p14:tracePt t="236651" x="3408363" y="4314825"/>
          <p14:tracePt t="236761" x="3408363" y="4322763"/>
          <p14:tracePt t="236801" x="3408363" y="4329113"/>
          <p14:tracePt t="238933" x="3408363" y="4322763"/>
          <p14:tracePt t="238939" x="3414713" y="4322763"/>
          <p14:tracePt t="238948" x="3414713" y="4314825"/>
          <p14:tracePt t="238957" x="3414713" y="4308475"/>
          <p14:tracePt t="239041" x="3422650" y="4308475"/>
          <p14:tracePt t="239057" x="3429000" y="4308475"/>
          <p14:tracePt t="239087" x="3436938" y="4314825"/>
          <p14:tracePt t="239096" x="3443288" y="4314825"/>
          <p14:tracePt t="239127" x="3451225" y="4314825"/>
          <p14:tracePt t="239135" x="3451225" y="4322763"/>
          <p14:tracePt t="239143" x="3457575" y="4322763"/>
          <p14:tracePt t="239167" x="3457575" y="4329113"/>
          <p14:tracePt t="239181" x="3471863" y="4337050"/>
          <p14:tracePt t="239195" x="3471863" y="4357688"/>
          <p14:tracePt t="239212" x="3486150" y="4379913"/>
          <p14:tracePt t="239227" x="3500438" y="4386263"/>
          <p14:tracePt t="239244" x="3500438" y="4394200"/>
          <p14:tracePt t="239278" x="3508375" y="4400550"/>
          <p14:tracePt t="239335" x="3508375" y="4408488"/>
          <p14:tracePt t="239343" x="3508375" y="4414838"/>
          <p14:tracePt t="239358" x="3508375" y="4422775"/>
          <p14:tracePt t="239366" x="3508375" y="4429125"/>
          <p14:tracePt t="239379" x="3508375" y="4437063"/>
          <p14:tracePt t="239396" x="3508375" y="4443413"/>
          <p14:tracePt t="239413" x="3508375" y="4451350"/>
          <p14:tracePt t="239430" x="3508375" y="4457700"/>
          <p14:tracePt t="239471" x="3508375" y="4465638"/>
          <p14:tracePt t="239477" x="3508375" y="4471988"/>
          <p14:tracePt t="239485" x="3508375" y="4479925"/>
          <p14:tracePt t="239500" x="3508375" y="4494213"/>
          <p14:tracePt t="239533" x="3508375" y="4500563"/>
          <p14:tracePt t="239556" x="3508375" y="4508500"/>
          <p14:tracePt t="239767" x="3514725" y="4508500"/>
          <p14:tracePt t="240094" x="3522663" y="4508500"/>
          <p14:tracePt t="240127" x="3529013" y="4514850"/>
          <p14:tracePt t="240143" x="3536950" y="4514850"/>
          <p14:tracePt t="240258" x="3543300" y="4514850"/>
          <p14:tracePt t="240302" x="3557588" y="4514850"/>
          <p14:tracePt t="240307" x="3565525" y="4514850"/>
          <p14:tracePt t="240314" x="3579813" y="4514850"/>
          <p14:tracePt t="240328" x="3600450" y="4514850"/>
          <p14:tracePt t="240345" x="3622675" y="4514850"/>
          <p14:tracePt t="240362" x="3643313" y="4514850"/>
          <p14:tracePt t="240379" x="3651250" y="4514850"/>
          <p14:tracePt t="242274" x="3651250" y="4508500"/>
          <p14:tracePt t="242282" x="3651250" y="4494213"/>
          <p14:tracePt t="242294" x="3643313" y="4486275"/>
          <p14:tracePt t="242311" x="3622675" y="4471988"/>
          <p14:tracePt t="242329" x="3594100" y="4422775"/>
          <p14:tracePt t="242346" x="3571875" y="4414838"/>
          <p14:tracePt t="242363" x="3565525" y="4408488"/>
          <p14:tracePt t="242380" x="3557588" y="4394200"/>
          <p14:tracePt t="242396" x="3551238" y="4394200"/>
          <p14:tracePt t="242413" x="3551238" y="4386263"/>
          <p14:tracePt t="242446" x="3543300" y="4386263"/>
          <p14:tracePt t="242469" x="3543300" y="4379913"/>
          <p14:tracePt t="242475" x="3536950" y="4379913"/>
          <p14:tracePt t="242486" x="3529013" y="4379913"/>
          <p14:tracePt t="242497" x="3522663" y="4379913"/>
          <p14:tracePt t="242514" x="3514725" y="4394200"/>
          <p14:tracePt t="242531" x="3508375" y="4422775"/>
          <p14:tracePt t="242548" x="3500438" y="4429125"/>
          <p14:tracePt t="242565" x="3500438" y="4437063"/>
          <p14:tracePt t="242609" x="3500438" y="4443413"/>
          <p14:tracePt t="242618" x="3508375" y="4451350"/>
          <p14:tracePt t="242634" x="3522663" y="4471988"/>
          <p14:tracePt t="242651" x="3529013" y="4494213"/>
          <p14:tracePt t="242669" x="3529013" y="4500563"/>
          <p14:tracePt t="242703" x="3536950" y="4514850"/>
          <p14:tracePt t="242867" x="3543300" y="4514850"/>
          <p14:tracePt t="242875" x="3551238" y="4500563"/>
          <p14:tracePt t="242888" x="3557588" y="4479925"/>
          <p14:tracePt t="242904" x="3571875" y="4408488"/>
          <p14:tracePt t="242920" x="3579813" y="4357688"/>
          <p14:tracePt t="242938" x="3579813" y="4322763"/>
          <p14:tracePt t="242955" x="3586163" y="4279900"/>
          <p14:tracePt t="242971" x="3586163" y="4251325"/>
          <p14:tracePt t="242988" x="3586163" y="4237038"/>
          <p14:tracePt t="243005" x="3586163" y="4222750"/>
          <p14:tracePt t="243022" x="3586163" y="4186238"/>
          <p14:tracePt t="243039" x="3586163" y="4151313"/>
          <p14:tracePt t="243056" x="3586163" y="4071938"/>
          <p14:tracePt t="243075" x="3594100" y="4014788"/>
          <p14:tracePt t="243094" x="3600450" y="3979863"/>
          <p14:tracePt t="243109" x="3600450" y="3971925"/>
          <p14:tracePt t="243189" x="3608388" y="3971925"/>
          <p14:tracePt t="243205" x="3608388" y="3965575"/>
          <p14:tracePt t="243234" x="3614738" y="3951288"/>
          <p14:tracePt t="243242" x="3622675" y="3937000"/>
          <p14:tracePt t="243259" x="3622675" y="3929063"/>
          <p14:tracePt t="243347" x="3622675" y="3943350"/>
          <p14:tracePt t="243355" x="3629025" y="3971925"/>
          <p14:tracePt t="243361" x="3636963" y="3979863"/>
          <p14:tracePt t="243378" x="3643313" y="4014788"/>
          <p14:tracePt t="243395" x="3651250" y="4022725"/>
          <p14:tracePt t="243412" x="3657600" y="4051300"/>
          <p14:tracePt t="243430" x="3665538" y="4057650"/>
          <p14:tracePt t="243446" x="3671888" y="4071938"/>
          <p14:tracePt t="243463" x="3679825" y="4094163"/>
          <p14:tracePt t="243480" x="3700463" y="4122738"/>
          <p14:tracePt t="243497" x="3700463" y="4143375"/>
          <p14:tracePt t="243514" x="3708400" y="4171950"/>
          <p14:tracePt t="243516" x="3714750" y="4179888"/>
          <p14:tracePt t="243531" x="3714750" y="4194175"/>
          <p14:tracePt t="243548" x="3714750" y="4200525"/>
          <p14:tracePt t="243565" x="3722688" y="4200525"/>
          <p14:tracePt t="243635" x="3722688" y="4208463"/>
          <p14:tracePt t="243657" x="3722688" y="4214813"/>
          <p14:tracePt t="243665" x="3722688" y="4229100"/>
          <p14:tracePt t="243673" x="3722688" y="4237038"/>
          <p14:tracePt t="243685" x="3722688" y="4243388"/>
          <p14:tracePt t="243700" x="3722688" y="4251325"/>
          <p14:tracePt t="243717" x="3729038" y="4279900"/>
          <p14:tracePt t="243734" x="3729038" y="4308475"/>
          <p14:tracePt t="243751" x="3729038" y="4343400"/>
          <p14:tracePt t="243768" x="3729038" y="4365625"/>
          <p14:tracePt t="243785" x="3722688" y="4386263"/>
          <p14:tracePt t="243803" x="3722688" y="4400550"/>
          <p14:tracePt t="243810" x="3714750" y="4414838"/>
          <p14:tracePt t="243836" x="3714750" y="4422775"/>
          <p14:tracePt t="243852" x="3714750" y="4437063"/>
          <p14:tracePt t="243870" x="3708400" y="4443413"/>
          <p14:tracePt t="243886" x="3708400" y="4457700"/>
          <p14:tracePt t="243924" x="3708400" y="4465638"/>
          <p14:tracePt t="243945" x="3700463" y="4465638"/>
          <p14:tracePt t="244499" x="3694113" y="4465638"/>
          <p14:tracePt t="244639" x="3694113" y="4471988"/>
          <p14:tracePt t="244968" x="3686175" y="4471988"/>
          <p14:tracePt t="245038" x="3686175" y="4479925"/>
          <p14:tracePt t="245120" x="3679825" y="4486275"/>
          <p14:tracePt t="258839" x="3651250" y="4494213"/>
          <p14:tracePt t="258845" x="3643313" y="4494213"/>
          <p14:tracePt t="258853" x="3622675" y="4494213"/>
          <p14:tracePt t="258865" x="3608388" y="4494213"/>
          <p14:tracePt t="258881" x="3571875" y="4494213"/>
          <p14:tracePt t="258898" x="3529013" y="4479925"/>
          <p14:tracePt t="258916" x="3508375" y="4471988"/>
          <p14:tracePt t="258933" x="3471863" y="4471988"/>
          <p14:tracePt t="258950" x="3414713" y="4457700"/>
          <p14:tracePt t="258966" x="3371850" y="4451350"/>
          <p14:tracePt t="258985" x="3328988" y="4437063"/>
          <p14:tracePt t="259002" x="3265488" y="4414838"/>
          <p14:tracePt t="259017" x="3222625" y="4408488"/>
          <p14:tracePt t="259036" x="3214688" y="4408488"/>
          <p14:tracePt t="259156" x="3208338" y="4408488"/>
          <p14:tracePt t="259339" x="3208338" y="4414838"/>
          <p14:tracePt t="259362" x="3208338" y="4422775"/>
          <p14:tracePt t="259394" x="3208338" y="4429125"/>
          <p14:tracePt t="259411" x="3200400" y="4437063"/>
          <p14:tracePt t="259416" x="3200400" y="4443413"/>
          <p14:tracePt t="259427" x="3200400" y="4451350"/>
          <p14:tracePt t="259441" x="3200400" y="4465638"/>
          <p14:tracePt t="259458" x="3200400" y="4471988"/>
          <p14:tracePt t="259475" x="3200400" y="4479925"/>
          <p14:tracePt t="259540" x="3200400" y="4486275"/>
          <p14:tracePt t="259548" x="3194050" y="4486275"/>
          <p14:tracePt t="259559" x="3186113" y="4486275"/>
          <p14:tracePt t="259576" x="3186113" y="4494213"/>
          <p14:tracePt t="259593" x="3179763" y="4494213"/>
          <p14:tracePt t="259613" x="3171825" y="4500563"/>
          <p14:tracePt t="259627" x="3157538" y="4500563"/>
          <p14:tracePt t="259645" x="3151188" y="4500563"/>
          <p14:tracePt t="259662" x="3143250" y="4500563"/>
          <p14:tracePt t="259695" x="3136900" y="4508500"/>
          <p14:tracePt t="259713" x="3122613" y="4508500"/>
          <p14:tracePt t="259729" x="3108325" y="4508500"/>
          <p14:tracePt t="259746" x="3079750" y="4508500"/>
          <p14:tracePt t="259763" x="3036888" y="4508500"/>
          <p14:tracePt t="259780" x="2971800" y="4522788"/>
          <p14:tracePt t="259796" x="2928938" y="4529138"/>
          <p14:tracePt t="259799" x="2900363" y="4529138"/>
          <p14:tracePt t="259813" x="2886075" y="4529138"/>
          <p14:tracePt t="259831" x="2843213" y="4537075"/>
          <p14:tracePt t="259847" x="2814638" y="4543425"/>
          <p14:tracePt t="259864" x="2808288" y="4543425"/>
          <p14:tracePt t="259882" x="2779713" y="4543425"/>
          <p14:tracePt t="259901" x="2765425" y="4543425"/>
          <p14:tracePt t="259915" x="2728913" y="4543425"/>
          <p14:tracePt t="259932" x="2700338" y="4543425"/>
          <p14:tracePt t="259949" x="2686050" y="4543425"/>
          <p14:tracePt t="260157" x="2671763" y="4537075"/>
          <p14:tracePt t="260165" x="2665413" y="4537075"/>
          <p14:tracePt t="260174" x="2657475" y="4537075"/>
          <p14:tracePt t="260186" x="2651125" y="4529138"/>
          <p14:tracePt t="260203" x="2600325" y="4529138"/>
          <p14:tracePt t="260220" x="2493963" y="4529138"/>
          <p14:tracePt t="260237" x="2436813" y="4529138"/>
          <p14:tracePt t="260254" x="2386013" y="4529138"/>
          <p14:tracePt t="260271" x="2365375" y="4529138"/>
          <p14:tracePt t="260288" x="2351088" y="4529138"/>
          <p14:tracePt t="260496" x="2365375" y="4529138"/>
          <p14:tracePt t="260501" x="2379663" y="4529138"/>
          <p14:tracePt t="260519" x="2393950" y="4529138"/>
          <p14:tracePt t="260685" x="2400300" y="4522788"/>
          <p14:tracePt t="260690" x="2408238" y="4522788"/>
          <p14:tracePt t="260699" x="2408238" y="4514850"/>
          <p14:tracePt t="260810" x="2414588" y="4514850"/>
          <p14:tracePt t="260818" x="2428875" y="4514850"/>
          <p14:tracePt t="260826" x="2465388" y="4500563"/>
          <p14:tracePt t="260834" x="2500313" y="4494213"/>
          <p14:tracePt t="260847" x="2571750" y="4494213"/>
          <p14:tracePt t="260864" x="2622550" y="4479925"/>
          <p14:tracePt t="260881" x="2643188" y="4471988"/>
          <p14:tracePt t="260898" x="2657475" y="4465638"/>
          <p14:tracePt t="260966" x="2665413" y="4465638"/>
          <p14:tracePt t="260973" x="2679700" y="4465638"/>
          <p14:tracePt t="260984" x="2693988" y="4465638"/>
          <p14:tracePt t="261001" x="2757488" y="4465638"/>
          <p14:tracePt t="261017" x="2786063" y="4465638"/>
          <p14:tracePt t="261034" x="2800350" y="4465638"/>
          <p14:tracePt t="261234" x="2808288" y="4465638"/>
          <p14:tracePt t="261695" x="2814638" y="4471988"/>
          <p14:tracePt t="261698" x="2828925" y="4471988"/>
          <p14:tracePt t="261817" x="2836863" y="4471988"/>
          <p14:tracePt t="261862" x="2851150" y="4471988"/>
          <p14:tracePt t="261870" x="2871788" y="4479925"/>
          <p14:tracePt t="261880" x="2879725" y="4486275"/>
          <p14:tracePt t="261898" x="2900363" y="4486275"/>
          <p14:tracePt t="261914" x="2922588" y="4486275"/>
          <p14:tracePt t="261933" x="2928938" y="4486275"/>
          <p14:tracePt t="262036" x="2936875" y="4486275"/>
          <p14:tracePt t="262043" x="2943225" y="4486275"/>
          <p14:tracePt t="262052" x="2957513" y="4486275"/>
          <p14:tracePt t="262068" x="2986088" y="4494213"/>
          <p14:tracePt t="262084" x="3014663" y="4494213"/>
          <p14:tracePt t="262101" x="3028950" y="4500563"/>
          <p14:tracePt t="262118" x="3036888" y="4500563"/>
          <p14:tracePt t="262135" x="3043238" y="4500563"/>
          <p14:tracePt t="262182" x="3051175" y="4500563"/>
          <p14:tracePt t="262190" x="3057525" y="4500563"/>
          <p14:tracePt t="262205" x="3065463" y="4500563"/>
          <p14:tracePt t="262221" x="3079750" y="4500563"/>
          <p14:tracePt t="262238" x="3086100" y="4500563"/>
          <p14:tracePt t="262255" x="3094038" y="4500563"/>
          <p14:tracePt t="262272" x="3100388" y="4500563"/>
          <p14:tracePt t="262289" x="3108325" y="4500563"/>
          <p14:tracePt t="262387" x="3114675" y="4500563"/>
          <p14:tracePt t="262437" x="3122613" y="4500563"/>
          <p14:tracePt t="262444" x="3128963" y="4500563"/>
          <p14:tracePt t="262580" x="3136900" y="4500563"/>
          <p14:tracePt t="262587" x="3143250" y="4500563"/>
          <p14:tracePt t="262596" x="3151188" y="4500563"/>
          <p14:tracePt t="262609" x="3157538" y="4500563"/>
          <p14:tracePt t="262626" x="3165475" y="4500563"/>
          <p14:tracePt t="263293" x="3157538" y="4500563"/>
          <p14:tracePt t="264105" x="3151188" y="4500563"/>
          <p14:tracePt t="264207" x="3143250" y="4500563"/>
          <p14:tracePt t="264768" x="3143250" y="4494213"/>
          <p14:tracePt t="265064" x="3143250" y="4486275"/>
          <p14:tracePt t="265518" x="3143250" y="4494213"/>
          <p14:tracePt t="265526" x="3143250" y="4500563"/>
          <p14:tracePt t="265550" x="3143250" y="4508500"/>
          <p14:tracePt t="265572" x="3143250" y="4514850"/>
          <p14:tracePt t="265579" x="3143250" y="4522788"/>
          <p14:tracePt t="265605" x="3136900" y="4529138"/>
          <p14:tracePt t="265621" x="3128963" y="4529138"/>
          <p14:tracePt t="265651" x="3128963" y="4537075"/>
          <p14:tracePt t="265667" x="3128963" y="4543425"/>
          <p14:tracePt t="265684" x="3114675" y="4551363"/>
          <p14:tracePt t="265699" x="3114675" y="4557713"/>
          <p14:tracePt t="265707" x="3114675" y="4565650"/>
          <p14:tracePt t="265722" x="3114675" y="4572000"/>
          <p14:tracePt t="265800" x="3108325" y="4572000"/>
          <p14:tracePt t="265806" x="3108325" y="4579938"/>
          <p14:tracePt t="265838" x="3108325" y="4586288"/>
          <p14:tracePt t="265846" x="3108325" y="4594225"/>
          <p14:tracePt t="265854" x="3100388" y="4594225"/>
          <p14:tracePt t="265870" x="3094038" y="4594225"/>
          <p14:tracePt t="265883" x="3086100" y="4594225"/>
          <p14:tracePt t="265896" x="3086100" y="4600575"/>
          <p14:tracePt t="265924" x="3079750" y="4600575"/>
          <p14:tracePt t="265948" x="3079750" y="4608513"/>
          <p14:tracePt t="265957" x="3065463" y="4608513"/>
          <p14:tracePt t="265964" x="3057525" y="4614863"/>
          <p14:tracePt t="265982" x="3028950" y="4614863"/>
          <p14:tracePt t="265998" x="3008313" y="4629150"/>
          <p14:tracePt t="266016" x="2994025" y="4629150"/>
          <p14:tracePt t="266033" x="2986088" y="4637088"/>
          <p14:tracePt t="266099" x="2979738" y="4637088"/>
          <p14:tracePt t="266222" x="2971800" y="4637088"/>
          <p14:tracePt t="266353" x="2965450" y="4637088"/>
          <p14:tracePt t="266361" x="2957513" y="4643438"/>
          <p14:tracePt t="266370" x="2951163" y="4643438"/>
          <p14:tracePt t="266540" x="2951163" y="4651375"/>
          <p14:tracePt t="266753" x="2943225" y="4657725"/>
          <p14:tracePt t="266924" x="2936875" y="4657725"/>
          <p14:tracePt t="267048" x="2943225" y="4657725"/>
          <p14:tracePt t="267081" x="2951163" y="4651375"/>
          <p14:tracePt t="267097" x="2957513" y="4651375"/>
          <p14:tracePt t="267245" x="2965450" y="4651375"/>
          <p14:tracePt t="267253" x="2971800" y="4651375"/>
          <p14:tracePt t="267262" x="2979738" y="4651375"/>
          <p14:tracePt t="267277" x="2986088" y="4651375"/>
          <p14:tracePt t="267294" x="3000375" y="4651375"/>
          <p14:tracePt t="267302" x="3008313" y="4651375"/>
          <p14:tracePt t="267319" x="3022600" y="4651375"/>
          <p14:tracePt t="267336" x="3057525" y="4651375"/>
          <p14:tracePt t="267353" x="3086100" y="4651375"/>
          <p14:tracePt t="267370" x="3136900" y="4651375"/>
          <p14:tracePt t="267388" x="3165475" y="4651375"/>
          <p14:tracePt t="267405" x="3186113" y="4651375"/>
          <p14:tracePt t="267422" x="3214688" y="4643438"/>
          <p14:tracePt t="267440" x="3222625" y="4643438"/>
          <p14:tracePt t="267455" x="3236913" y="4643438"/>
          <p14:tracePt t="267472" x="3243263" y="4643438"/>
          <p14:tracePt t="267489" x="3257550" y="4643438"/>
          <p14:tracePt t="267506" x="3265488" y="4643438"/>
          <p14:tracePt t="267523" x="3286125" y="4643438"/>
          <p14:tracePt t="267540" x="3300413" y="4643438"/>
          <p14:tracePt t="267557" x="3336925" y="4643438"/>
          <p14:tracePt t="267573" x="3365500" y="4643438"/>
          <p14:tracePt t="267590" x="3386138" y="4643438"/>
          <p14:tracePt t="267607" x="3400425" y="4643438"/>
          <p14:tracePt t="267624" x="3408363" y="4643438"/>
          <p14:tracePt t="268570" x="3408363" y="4651375"/>
          <p14:tracePt t="268581" x="3394075" y="4657725"/>
          <p14:tracePt t="268597" x="3379788" y="4657725"/>
          <p14:tracePt t="268608" x="3371850" y="4665663"/>
          <p14:tracePt t="268625" x="3357563" y="4665663"/>
          <p14:tracePt t="268641" x="3336925" y="4672013"/>
          <p14:tracePt t="268658" x="3308350" y="4679950"/>
          <p14:tracePt t="268677" x="3279775" y="4694238"/>
          <p14:tracePt t="268694" x="3257550" y="4694238"/>
          <p14:tracePt t="268711" x="3200400" y="4714875"/>
          <p14:tracePt t="268727" x="3157538" y="4714875"/>
          <p14:tracePt t="268743" x="3114675" y="4722813"/>
          <p14:tracePt t="268759" x="3065463" y="4729163"/>
          <p14:tracePt t="268776" x="3028950" y="4743450"/>
          <p14:tracePt t="268793" x="3000375" y="4751388"/>
          <p14:tracePt t="268797" x="2994025" y="4757738"/>
          <p14:tracePt t="268810" x="2979738" y="4757738"/>
          <p14:tracePt t="268829" x="2914650" y="4757738"/>
          <p14:tracePt t="268845" x="2886075" y="4772025"/>
          <p14:tracePt t="268861" x="2843213" y="4786313"/>
          <p14:tracePt t="268878" x="2800350" y="4800600"/>
          <p14:tracePt t="268895" x="2751138" y="4808538"/>
          <p14:tracePt t="268913" x="2714625" y="4829175"/>
          <p14:tracePt t="268930" x="2679700" y="4829175"/>
          <p14:tracePt t="268947" x="2651125" y="4837113"/>
          <p14:tracePt t="268963" x="2622550" y="4837113"/>
          <p14:tracePt t="268980" x="2608263" y="4843463"/>
          <p14:tracePt t="268998" x="2579688" y="4843463"/>
          <p14:tracePt t="269015" x="2551113" y="4843463"/>
          <p14:tracePt t="269018" x="2543175" y="4843463"/>
          <p14:tracePt t="269033" x="2514600" y="4857750"/>
          <p14:tracePt t="269049" x="2508250" y="4857750"/>
          <p14:tracePt t="269126" x="2500313" y="4857750"/>
          <p14:tracePt t="269142" x="2493963" y="4857750"/>
          <p14:tracePt t="269150" x="2486025" y="4857750"/>
          <p14:tracePt t="269369" x="2486025" y="4865688"/>
          <p14:tracePt t="269384" x="2500313" y="4872038"/>
          <p14:tracePt t="269392" x="2514600" y="4872038"/>
          <p14:tracePt t="269403" x="2543175" y="4872038"/>
          <p14:tracePt t="269423" x="2628900" y="4886325"/>
          <p14:tracePt t="269440" x="2700338" y="4922838"/>
          <p14:tracePt t="269455" x="2757488" y="4922838"/>
          <p14:tracePt t="269471" x="2800350" y="4929188"/>
          <p14:tracePt t="269488" x="2836863" y="4937125"/>
          <p14:tracePt t="269505" x="2879725" y="4937125"/>
          <p14:tracePt t="269522" x="2900363" y="4929188"/>
          <p14:tracePt t="269539" x="2928938" y="4929188"/>
          <p14:tracePt t="269557" x="2943225" y="4929188"/>
          <p14:tracePt t="269573" x="2957513" y="4929188"/>
          <p14:tracePt t="269590" x="2986088" y="4929188"/>
          <p14:tracePt t="269607" x="3022600" y="4929188"/>
          <p14:tracePt t="269625" x="3094038" y="4929188"/>
          <p14:tracePt t="269641" x="3128963" y="4929188"/>
          <p14:tracePt t="269658" x="3165475" y="4929188"/>
          <p14:tracePt t="269675" x="3194050" y="4929188"/>
          <p14:tracePt t="269692" x="3228975" y="4943475"/>
          <p14:tracePt t="269709" x="3286125" y="4943475"/>
          <p14:tracePt t="269725" x="3343275" y="4943475"/>
          <p14:tracePt t="269742" x="3379788" y="4937125"/>
          <p14:tracePt t="269759" x="3386138" y="4937125"/>
          <p14:tracePt t="271073" x="3394075" y="4929188"/>
          <p14:tracePt t="271081" x="3400425" y="4894263"/>
          <p14:tracePt t="271089" x="3400425" y="4872038"/>
          <p14:tracePt t="271099" x="3408363" y="4857750"/>
          <p14:tracePt t="271116" x="3408363" y="4743450"/>
          <p14:tracePt t="271133" x="3408363" y="4700588"/>
          <p14:tracePt t="271149" x="3408363" y="4672013"/>
          <p14:tracePt t="271167" x="3400425" y="4643438"/>
          <p14:tracePt t="271184" x="3400425" y="4637088"/>
          <p14:tracePt t="271201" x="3400425" y="4622800"/>
          <p14:tracePt t="271218" x="3394075" y="4579938"/>
          <p14:tracePt t="271235" x="3386138" y="4537075"/>
          <p14:tracePt t="271251" x="3386138" y="4486275"/>
          <p14:tracePt t="271268" x="3386138" y="4422775"/>
          <p14:tracePt t="271285" x="3379788" y="4394200"/>
          <p14:tracePt t="271302" x="3379788" y="4371975"/>
          <p14:tracePt t="271306" x="3379788" y="4365625"/>
          <p14:tracePt t="271323" x="3371850" y="4351338"/>
          <p14:tracePt t="271335" x="3371850" y="4329113"/>
          <p14:tracePt t="271352" x="3357563" y="4214813"/>
          <p14:tracePt t="271369" x="3336925" y="4129088"/>
          <p14:tracePt t="271388" x="3328988" y="4086225"/>
          <p14:tracePt t="271405" x="3322638" y="4071938"/>
          <p14:tracePt t="271493" x="3322638" y="4086225"/>
          <p14:tracePt t="271501" x="3322638" y="4100513"/>
          <p14:tracePt t="271510" x="3314700" y="4114800"/>
          <p14:tracePt t="271521" x="3308350" y="4143375"/>
          <p14:tracePt t="271538" x="3279775" y="4237038"/>
          <p14:tracePt t="271556" x="3257550" y="4300538"/>
          <p14:tracePt t="271573" x="3251200" y="4351338"/>
          <p14:tracePt t="271589" x="3251200" y="4443413"/>
          <p14:tracePt t="271606" x="3236913" y="4514850"/>
          <p14:tracePt t="271623" x="3236913" y="4572000"/>
          <p14:tracePt t="271642" x="3222625" y="4657725"/>
          <p14:tracePt t="271658" x="3214688" y="4694238"/>
          <p14:tracePt t="271675" x="3214688" y="4729163"/>
          <p14:tracePt t="271692" x="3214688" y="4737100"/>
          <p14:tracePt t="271709" x="3214688" y="4743450"/>
          <p14:tracePt t="271726" x="3214688" y="4751388"/>
          <p14:tracePt t="271743" x="3208338" y="4772025"/>
          <p14:tracePt t="271760" x="3186113" y="4814888"/>
          <p14:tracePt t="271776" x="3179763" y="4865688"/>
          <p14:tracePt t="271793" x="3157538" y="4957763"/>
          <p14:tracePt t="271810" x="3143250" y="5008563"/>
          <p14:tracePt t="271826" x="3143250" y="5022850"/>
          <p14:tracePt t="271843" x="3143250" y="5029200"/>
          <p14:tracePt t="271884" x="3136900" y="5037138"/>
          <p14:tracePt t="271895" x="3136900" y="5043488"/>
          <p14:tracePt t="271912" x="3128963" y="5065713"/>
          <p14:tracePt t="271928" x="3114675" y="5080000"/>
          <p14:tracePt t="271945" x="3100388" y="5129213"/>
          <p14:tracePt t="271962" x="3100388" y="5151438"/>
          <p14:tracePt t="271979" x="3094038" y="5151438"/>
          <p14:tracePt t="271996" x="3094038" y="5157788"/>
          <p14:tracePt t="272284" x="3086100" y="5151438"/>
          <p14:tracePt t="272291" x="3086100" y="5143500"/>
          <p14:tracePt t="273784" x="3086100" y="5129213"/>
          <p14:tracePt t="273789" x="3086100" y="5114925"/>
          <p14:tracePt t="273799" x="3086100" y="5100638"/>
          <p14:tracePt t="273810" x="3071813" y="5086350"/>
          <p14:tracePt t="273827" x="3071813" y="5043488"/>
          <p14:tracePt t="273844" x="3057525" y="5022850"/>
          <p14:tracePt t="273861" x="3057525" y="5008563"/>
          <p14:tracePt t="273878" x="3051175" y="4994275"/>
          <p14:tracePt t="273894" x="3043238" y="4979988"/>
          <p14:tracePt t="273912" x="3043238" y="4972050"/>
          <p14:tracePt t="273928" x="3028950" y="4937125"/>
          <p14:tracePt t="273945" x="3028950" y="4894263"/>
          <p14:tracePt t="273961" x="3014663" y="4857750"/>
          <p14:tracePt t="273978" x="3008313" y="4837113"/>
          <p14:tracePt t="273995" x="3000375" y="4800600"/>
          <p14:tracePt t="274013" x="2994025" y="4794250"/>
          <p14:tracePt t="274029" x="2994025" y="4786313"/>
          <p14:tracePt t="274048" x="2986088" y="4765675"/>
          <p14:tracePt t="274065" x="2979738" y="4737100"/>
          <p14:tracePt t="274082" x="2965450" y="4708525"/>
          <p14:tracePt t="274099" x="2943225" y="4665663"/>
          <p14:tracePt t="274114" x="2922588" y="4651375"/>
          <p14:tracePt t="274131" x="2908300" y="4629150"/>
          <p14:tracePt t="274148" x="2900363" y="4608513"/>
          <p14:tracePt t="274167" x="2894013" y="4594225"/>
          <p14:tracePt t="274183" x="2894013" y="4586288"/>
          <p14:tracePt t="274268" x="2886075" y="4579938"/>
          <p14:tracePt t="274275" x="2879725" y="4565650"/>
          <p14:tracePt t="274285" x="2879725" y="4557713"/>
          <p14:tracePt t="274303" x="2857500" y="4537075"/>
          <p14:tracePt t="274308" x="2851150" y="4522788"/>
          <p14:tracePt t="274323" x="2843213" y="4514850"/>
          <p14:tracePt t="274334" x="2828925" y="4514850"/>
          <p14:tracePt t="274351" x="2822575" y="4508500"/>
          <p14:tracePt t="274368" x="2822575" y="4500563"/>
          <p14:tracePt t="274875" x="2828925" y="4500563"/>
          <p14:tracePt t="274908" x="2836863" y="4500563"/>
          <p14:tracePt t="274946" x="2843213" y="4494213"/>
          <p14:tracePt t="274962" x="2857500" y="4494213"/>
          <p14:tracePt t="274978" x="2871788" y="4486275"/>
          <p14:tracePt t="274985" x="2879725" y="4486275"/>
          <p14:tracePt t="274995" x="2894013" y="4486275"/>
          <p14:tracePt t="275012" x="2943225" y="4479925"/>
          <p14:tracePt t="275029" x="2994025" y="4479925"/>
          <p14:tracePt t="275046" x="3043238" y="4479925"/>
          <p14:tracePt t="275064" x="3079750" y="4471988"/>
          <p14:tracePt t="275080" x="3100388" y="4471988"/>
          <p14:tracePt t="275096" x="3114675" y="4471988"/>
          <p14:tracePt t="275113" x="3136900" y="4465638"/>
          <p14:tracePt t="275130" x="3143250" y="4465638"/>
          <p14:tracePt t="275149" x="3186113" y="4465638"/>
          <p14:tracePt t="275165" x="3222625" y="4465638"/>
          <p14:tracePt t="275181" x="3243263" y="4465638"/>
          <p14:tracePt t="275198" x="3257550" y="4465638"/>
          <p14:tracePt t="275594" x="3251200" y="4465638"/>
          <p14:tracePt t="275603" x="3243263" y="4465638"/>
          <p14:tracePt t="275618" x="3236913" y="4465638"/>
          <p14:tracePt t="275626" x="3222625" y="4465638"/>
          <p14:tracePt t="275638" x="3208338" y="4471988"/>
          <p14:tracePt t="275656" x="3171825" y="4471988"/>
          <p14:tracePt t="275674" x="3157538" y="4479925"/>
          <p14:tracePt t="275691" x="3122613" y="4479925"/>
          <p14:tracePt t="275709" x="3108325" y="4479925"/>
          <p14:tracePt t="275724" x="3071813" y="4479925"/>
          <p14:tracePt t="275740" x="3051175" y="4479925"/>
          <p14:tracePt t="275757" x="3036888" y="4479925"/>
          <p14:tracePt t="275775" x="3014663" y="4479925"/>
          <p14:tracePt t="275791" x="2986088" y="4479925"/>
          <p14:tracePt t="275808" x="2922588" y="4471988"/>
          <p14:tracePt t="275826" x="2843213" y="4479925"/>
          <p14:tracePt t="275842" x="2708275" y="4465638"/>
          <p14:tracePt t="275860" x="2671763" y="4465638"/>
          <p14:tracePt t="275876" x="2665413" y="4465638"/>
          <p14:tracePt t="276093" x="2671763" y="4465638"/>
          <p14:tracePt t="276108" x="2679700" y="4465638"/>
          <p14:tracePt t="276116" x="2686050" y="4465638"/>
          <p14:tracePt t="276142" x="2693988" y="4465638"/>
          <p14:tracePt t="276150" x="2708275" y="4465638"/>
          <p14:tracePt t="276164" x="2714625" y="4465638"/>
          <p14:tracePt t="276182" x="2728913" y="4465638"/>
          <p14:tracePt t="276198" x="2743200" y="4465638"/>
          <p14:tracePt t="276215" x="2765425" y="4465638"/>
          <p14:tracePt t="276233" x="2786063" y="4465638"/>
          <p14:tracePt t="276251" x="2794000" y="4465638"/>
          <p14:tracePt t="276267" x="2814638" y="4465638"/>
          <p14:tracePt t="276285" x="2865438" y="4471988"/>
          <p14:tracePt t="276300" x="2908300" y="4471988"/>
          <p14:tracePt t="276318" x="2965450" y="4486275"/>
          <p14:tracePt t="276335" x="3000375" y="4486275"/>
          <p14:tracePt t="276352" x="3022600" y="4486275"/>
          <p14:tracePt t="276369" x="3043238" y="4486275"/>
          <p14:tracePt t="276386" x="3057525" y="4494213"/>
          <p14:tracePt t="276403" x="3086100" y="4500563"/>
          <p14:tracePt t="276423" x="3114675" y="4500563"/>
          <p14:tracePt t="276790" x="3122613" y="4500563"/>
          <p14:tracePt t="276939" x="3128963" y="4500563"/>
          <p14:tracePt t="276946" x="3143250" y="4500563"/>
          <p14:tracePt t="283736" x="3136900" y="4500563"/>
          <p14:tracePt t="283741" x="3128963" y="4500563"/>
          <p14:tracePt t="283755" x="3114675" y="4500563"/>
          <p14:tracePt t="283771" x="3086100" y="4500563"/>
          <p14:tracePt t="283789" x="3071813" y="4500563"/>
          <p14:tracePt t="283805" x="3065463" y="4500563"/>
          <p14:tracePt t="283916" x="3057525" y="4500563"/>
          <p14:tracePt t="283931" x="3051175" y="4500563"/>
          <p14:tracePt t="283939" x="3043238" y="4500563"/>
          <p14:tracePt t="284252" x="3051175" y="4500563"/>
          <p14:tracePt t="284275" x="3057525" y="4500563"/>
          <p14:tracePt t="284283" x="3071813" y="4494213"/>
          <p14:tracePt t="284300" x="3079750" y="4494213"/>
          <p14:tracePt t="284306" x="3086100" y="4494213"/>
          <p14:tracePt t="284314" x="3094038" y="4494213"/>
          <p14:tracePt t="284331" x="3108325" y="4494213"/>
          <p14:tracePt t="284348" x="3128963" y="4494213"/>
          <p14:tracePt t="284365" x="3186113" y="4486275"/>
          <p14:tracePt t="284381" x="3214688" y="4486275"/>
          <p14:tracePt t="284399" x="3243263" y="4479925"/>
          <p14:tracePt t="284416" x="3271838" y="4479925"/>
          <p14:tracePt t="284434" x="3300413" y="4479925"/>
          <p14:tracePt t="284451" x="3343275" y="4479925"/>
          <p14:tracePt t="284454" x="3365500" y="4479925"/>
          <p14:tracePt t="284468" x="3400425" y="4451350"/>
          <p14:tracePt t="284484" x="3414713" y="4443413"/>
          <p14:tracePt t="284501" x="3422650" y="4422775"/>
          <p14:tracePt t="284517" x="3429000" y="4414838"/>
          <p14:tracePt t="284534" x="3429000" y="4408488"/>
          <p14:tracePt t="284551" x="3429000" y="4400550"/>
          <p14:tracePt t="284568" x="3429000" y="4394200"/>
          <p14:tracePt t="284585" x="3429000" y="4365625"/>
          <p14:tracePt t="284602" x="3436938" y="4329113"/>
          <p14:tracePt t="284619" x="3457575" y="4286250"/>
          <p14:tracePt t="284636" x="3479800" y="4243388"/>
          <p14:tracePt t="284654" x="3508375" y="4157663"/>
          <p14:tracePt t="284670" x="3514725" y="4137025"/>
          <p14:tracePt t="284687" x="3522663" y="4094163"/>
          <p14:tracePt t="284703" x="3529013" y="4065588"/>
          <p14:tracePt t="284720" x="3536950" y="4057650"/>
          <p14:tracePt t="284737" x="3536950" y="4051300"/>
          <p14:tracePt t="284805" x="3536950" y="4037013"/>
          <p14:tracePt t="284812" x="3536950" y="4022725"/>
          <p14:tracePt t="284822" x="3536950" y="4014788"/>
          <p14:tracePt t="284841" x="3536950" y="4000500"/>
          <p14:tracePt t="284858" x="3536950" y="3994150"/>
          <p14:tracePt t="284875" x="3536950" y="3986213"/>
          <p14:tracePt t="284908" x="3536950" y="3979863"/>
          <p14:tracePt t="284925" x="3536950" y="3971925"/>
          <p14:tracePt t="284946" x="3536950" y="3965575"/>
          <p14:tracePt t="285140" x="3536950" y="3957638"/>
          <p14:tracePt t="285148" x="3543300" y="3957638"/>
          <p14:tracePt t="285156" x="3551238" y="3957638"/>
          <p14:tracePt t="285181" x="3557588" y="3957638"/>
          <p14:tracePt t="285288" x="3565525" y="3957638"/>
          <p14:tracePt t="285321" x="3579813" y="3957638"/>
          <p14:tracePt t="285346" x="3586163" y="3957638"/>
          <p14:tracePt t="285416" x="3594100" y="3957638"/>
          <p14:tracePt t="285422" x="3600450" y="3957638"/>
          <p14:tracePt t="285432" x="3608388" y="3957638"/>
          <p14:tracePt t="285449" x="3629025" y="3951288"/>
          <p14:tracePt t="285468" x="3657600" y="3951288"/>
          <p14:tracePt t="285485" x="3671888" y="3943350"/>
          <p14:tracePt t="285501" x="3679825" y="3937000"/>
          <p14:tracePt t="285562" x="3686175" y="3937000"/>
          <p14:tracePt t="285570" x="3694113" y="3937000"/>
          <p14:tracePt t="285578" x="3708400" y="3937000"/>
          <p14:tracePt t="285587" x="3736975" y="3937000"/>
          <p14:tracePt t="285601" x="3757613" y="3922713"/>
          <p14:tracePt t="285619" x="3808413" y="3922713"/>
          <p14:tracePt t="285637" x="3836988" y="3914775"/>
          <p14:tracePt t="285655" x="3851275" y="3908425"/>
          <p14:tracePt t="285874" x="3851275" y="3922713"/>
          <p14:tracePt t="285891" x="3851275" y="3929063"/>
          <p14:tracePt t="285898" x="3843338" y="3943350"/>
          <p14:tracePt t="285915" x="3836988" y="3957638"/>
          <p14:tracePt t="285926" x="3829050" y="3965575"/>
          <p14:tracePt t="285942" x="3822700" y="3986213"/>
          <p14:tracePt t="285959" x="3814763" y="4008438"/>
          <p14:tracePt t="285976" x="3800475" y="4037013"/>
          <p14:tracePt t="285993" x="3800475" y="4051300"/>
          <p14:tracePt t="286027" x="3800475" y="4057650"/>
          <p14:tracePt t="286063" x="3800475" y="4065588"/>
          <p14:tracePt t="286079" x="3800475" y="4071938"/>
          <p14:tracePt t="286095" x="3800475" y="4079875"/>
          <p14:tracePt t="286102" x="3794125" y="4086225"/>
          <p14:tracePt t="286110" x="3794125" y="4094163"/>
          <p14:tracePt t="286127" x="3794125" y="4100513"/>
          <p14:tracePt t="286210" x="3786188" y="4108450"/>
          <p14:tracePt t="286226" x="3786188" y="4114800"/>
          <p14:tracePt t="286235" x="3786188" y="4122738"/>
          <p14:tracePt t="286245" x="3786188" y="4129088"/>
          <p14:tracePt t="286266" x="3786188" y="4143375"/>
          <p14:tracePt t="286284" x="3779838" y="4151313"/>
          <p14:tracePt t="286313" x="3779838" y="4157663"/>
          <p14:tracePt t="286376" x="3771900" y="4165600"/>
          <p14:tracePt t="286382" x="3771900" y="4171950"/>
          <p14:tracePt t="286398" x="3765550" y="4186238"/>
          <p14:tracePt t="286422" x="3757613" y="4194175"/>
          <p14:tracePt t="286546" x="3757613" y="4200525"/>
          <p14:tracePt t="286562" x="3751263" y="4200525"/>
          <p14:tracePt t="286570" x="3751263" y="4214813"/>
          <p14:tracePt t="286578" x="3751263" y="4222750"/>
          <p14:tracePt t="286587" x="3751263" y="4229100"/>
          <p14:tracePt t="286603" x="3743325" y="4237038"/>
          <p14:tracePt t="286620" x="3743325" y="4243388"/>
          <p14:tracePt t="286637" x="3743325" y="4251325"/>
          <p14:tracePt t="286653" x="3736975" y="4251325"/>
          <p14:tracePt t="286673" x="3736975" y="4257675"/>
          <p14:tracePt t="286687" x="3722688" y="4271963"/>
          <p14:tracePt t="286704" x="3714750" y="4286250"/>
          <p14:tracePt t="286720" x="3700463" y="4300538"/>
          <p14:tracePt t="286737" x="3694113" y="4308475"/>
          <p14:tracePt t="286755" x="3686175" y="4322763"/>
          <p14:tracePt t="286773" x="3671888" y="4329113"/>
          <p14:tracePt t="286790" x="3665538" y="4337050"/>
          <p14:tracePt t="286805" x="3657600" y="4337050"/>
          <p14:tracePt t="286822" x="3657600" y="4351338"/>
          <p14:tracePt t="286838" x="3643313" y="4357688"/>
          <p14:tracePt t="286855" x="3636963" y="4371975"/>
          <p14:tracePt t="286872" x="3622675" y="4394200"/>
          <p14:tracePt t="286889" x="3614738" y="4400550"/>
          <p14:tracePt t="286906" x="3614738" y="4408488"/>
          <p14:tracePt t="286926" x="3614738" y="4414838"/>
          <p14:tracePt t="286944" x="3600450" y="4422775"/>
          <p14:tracePt t="286959" x="3594100" y="4443413"/>
          <p14:tracePt t="286974" x="3586163" y="4465638"/>
          <p14:tracePt t="286991" x="3571875" y="4486275"/>
          <p14:tracePt t="287008" x="3551238" y="4500563"/>
          <p14:tracePt t="287025" x="3536950" y="4500563"/>
          <p14:tracePt t="287046" x="3522663" y="4514850"/>
          <p14:tracePt t="287059" x="3508375" y="4514850"/>
          <p14:tracePt t="287075" x="3500438" y="4514850"/>
          <p14:tracePt t="287094" x="3486150" y="4522788"/>
          <p14:tracePt t="287110" x="3479800" y="4522788"/>
          <p14:tracePt t="287126" x="3465513" y="4522788"/>
          <p14:tracePt t="287143" x="3451225" y="4522788"/>
          <p14:tracePt t="287161" x="3422650" y="4537075"/>
          <p14:tracePt t="287177" x="3386138" y="4537075"/>
          <p14:tracePt t="287179" x="3365500" y="4543425"/>
          <p14:tracePt t="287195" x="3328988" y="4543425"/>
          <p14:tracePt t="287211" x="3271838" y="4551363"/>
          <p14:tracePt t="287228" x="3194050" y="4557713"/>
          <p14:tracePt t="287245" x="3136900" y="4565650"/>
          <p14:tracePt t="287263" x="3071813" y="4565650"/>
          <p14:tracePt t="287280" x="3043238" y="4565650"/>
          <p14:tracePt t="287296" x="3036888" y="4565650"/>
          <p14:tracePt t="287313" x="3028950" y="4565650"/>
          <p14:tracePt t="287330" x="3014663" y="4565650"/>
          <p14:tracePt t="287347" x="3008313" y="4579938"/>
          <p14:tracePt t="287366" x="2979738" y="4594225"/>
          <p14:tracePt t="287383" x="2957513" y="4594225"/>
          <p14:tracePt t="287398" x="2928938" y="4608513"/>
          <p14:tracePt t="287415" x="2922588" y="4614863"/>
          <p14:tracePt t="287431" x="2914650" y="4622800"/>
          <p14:tracePt t="287513" x="2908300" y="4622800"/>
          <p14:tracePt t="287553" x="2900363" y="4622800"/>
          <p14:tracePt t="287648" x="2900363" y="4614863"/>
          <p14:tracePt t="287655" x="2900363" y="4600575"/>
          <p14:tracePt t="287663" x="2900363" y="4594225"/>
          <p14:tracePt t="287673" x="2900363" y="4579938"/>
          <p14:tracePt t="287687" x="2900363" y="4565650"/>
          <p14:tracePt t="287704" x="2900363" y="4551363"/>
          <p14:tracePt t="287721" x="2900363" y="4543425"/>
          <p14:tracePt t="287738" x="2900363" y="4537075"/>
          <p14:tracePt t="287829" x="2900363" y="4529138"/>
          <p14:tracePt t="287835" x="2900363" y="4522788"/>
          <p14:tracePt t="287845" x="2900363" y="4514850"/>
          <p14:tracePt t="287855" x="2908300" y="4514850"/>
          <p14:tracePt t="287873" x="2914650" y="4494213"/>
          <p14:tracePt t="287889" x="2922588" y="4486275"/>
          <p14:tracePt t="287906" x="2928938" y="4479925"/>
          <p14:tracePt t="287923" x="2936875" y="4479925"/>
          <p14:tracePt t="287940" x="2943225" y="4479925"/>
          <p14:tracePt t="287957" x="2979738" y="4479925"/>
          <p14:tracePt t="287975" x="3057525" y="4479925"/>
          <p14:tracePt t="287992" x="3136900" y="4479925"/>
          <p14:tracePt t="288008" x="3214688" y="4479925"/>
          <p14:tracePt t="288025" x="3279775" y="4486275"/>
          <p14:tracePt t="288042" x="3328988" y="4486275"/>
          <p14:tracePt t="288059" x="3357563" y="4486275"/>
          <p14:tracePt t="288075" x="3365500" y="4486275"/>
          <p14:tracePt t="288133" x="3371850" y="4486275"/>
          <p14:tracePt t="288148" x="3379788" y="4486275"/>
          <p14:tracePt t="288157" x="3394075" y="4486275"/>
          <p14:tracePt t="288163" x="3400425" y="4486275"/>
          <p14:tracePt t="288180" x="3408363" y="4486275"/>
          <p14:tracePt t="288706" x="3400425" y="4486275"/>
          <p14:tracePt t="288711" x="3394075" y="4494213"/>
          <p14:tracePt t="288726" x="3386138" y="4494213"/>
          <p14:tracePt t="288736" x="3371850" y="4494213"/>
          <p14:tracePt t="288754" x="3336925" y="4494213"/>
          <p14:tracePt t="288770" x="3294063" y="4500563"/>
          <p14:tracePt t="288787" x="3251200" y="4500563"/>
          <p14:tracePt t="288803" x="3186113" y="4508500"/>
          <p14:tracePt t="288822" x="3136900" y="4514850"/>
          <p14:tracePt t="288839" x="3100388" y="4514850"/>
          <p14:tracePt t="288854" x="3079750" y="4514850"/>
          <p14:tracePt t="288856" x="3071813" y="4514850"/>
          <p14:tracePt t="288873" x="3065463" y="4514850"/>
          <p14:tracePt t="288889" x="3057525" y="4514850"/>
          <p14:tracePt t="288905" x="3036888" y="4508500"/>
          <p14:tracePt t="288922" x="3000375" y="4508500"/>
          <p14:tracePt t="288939" x="2957513" y="4500563"/>
          <p14:tracePt t="288957" x="2922588" y="4500563"/>
          <p14:tracePt t="288974" x="2886075" y="4500563"/>
          <p14:tracePt t="288990" x="2879725" y="4500563"/>
          <p14:tracePt t="289178" x="2894013" y="4500563"/>
          <p14:tracePt t="289186" x="2908300" y="4494213"/>
          <p14:tracePt t="289194" x="2914650" y="4494213"/>
          <p14:tracePt t="289210" x="2928938" y="4486275"/>
          <p14:tracePt t="289228" x="2943225" y="4486275"/>
          <p14:tracePt t="289244" x="2979738" y="4486275"/>
          <p14:tracePt t="289261" x="2994025" y="4486275"/>
          <p14:tracePt t="289278" x="3043238" y="4486275"/>
          <p14:tracePt t="289295" x="3079750" y="4486275"/>
          <p14:tracePt t="289312" x="3122613" y="4486275"/>
          <p14:tracePt t="289330" x="3136900" y="4486275"/>
          <p14:tracePt t="289346" x="3143250" y="4486275"/>
          <p14:tracePt t="289363" x="3151188" y="4486275"/>
          <p14:tracePt t="289800" x="3151188" y="4494213"/>
          <p14:tracePt t="289805" x="3143250" y="4494213"/>
          <p14:tracePt t="292400" x="3143250" y="4500563"/>
          <p14:tracePt t="292408" x="3143250" y="4508500"/>
          <p14:tracePt t="292413" x="3143250" y="4514850"/>
          <p14:tracePt t="292431" x="3143250" y="4529138"/>
          <p14:tracePt t="292448" x="3143250" y="4565650"/>
          <p14:tracePt t="292464" x="3136900" y="4600575"/>
          <p14:tracePt t="292483" x="3108325" y="4686300"/>
          <p14:tracePt t="292498" x="3100388" y="4743450"/>
          <p14:tracePt t="292514" x="3079750" y="4765675"/>
          <p14:tracePt t="292531" x="3065463" y="4814888"/>
          <p14:tracePt t="292548" x="3057525" y="4843463"/>
          <p14:tracePt t="292566" x="3043238" y="4865688"/>
          <p14:tracePt t="292582" x="3036888" y="4900613"/>
          <p14:tracePt t="292599" x="3036888" y="4914900"/>
          <p14:tracePt t="292616" x="3028950" y="4922838"/>
          <p14:tracePt t="292633" x="3014663" y="4943475"/>
          <p14:tracePt t="292650" x="2994025" y="4965700"/>
          <p14:tracePt t="292667" x="2971800" y="4986338"/>
          <p14:tracePt t="292686" x="2914650" y="5051425"/>
          <p14:tracePt t="292701" x="2908300" y="5065713"/>
          <p14:tracePt t="292718" x="2900363" y="5072063"/>
          <p14:tracePt t="292735" x="2894013" y="5080000"/>
          <p14:tracePt t="292753" x="2894013" y="5086350"/>
          <p14:tracePt t="292771" x="2879725" y="5094288"/>
          <p14:tracePt t="292789" x="2879725" y="5100638"/>
          <p14:tracePt t="292803" x="2865438" y="5114925"/>
          <p14:tracePt t="292820" x="2857500" y="5129213"/>
          <p14:tracePt t="292837" x="2851150" y="5143500"/>
          <p14:tracePt t="292853" x="2843213" y="5151438"/>
          <p14:tracePt t="292870" x="2828925" y="5172075"/>
          <p14:tracePt t="292890" x="2786063" y="5208588"/>
          <p14:tracePt t="292906" x="2757488" y="5229225"/>
          <p14:tracePt t="292922" x="2751138" y="5243513"/>
          <p14:tracePt t="292939" x="2736850" y="5257800"/>
          <p14:tracePt t="292956" x="2728913" y="5265738"/>
          <p14:tracePt t="292973" x="2728913" y="5280025"/>
          <p14:tracePt t="292990" x="2722563" y="5286375"/>
          <p14:tracePt t="293007" x="2708275" y="5294313"/>
          <p14:tracePt t="293024" x="2700338" y="5314950"/>
          <p14:tracePt t="293040" x="2686050" y="5329238"/>
          <p14:tracePt t="293057" x="2686050" y="5351463"/>
          <p14:tracePt t="293074" x="2665413" y="5380038"/>
          <p14:tracePt t="293077" x="2657475" y="5394325"/>
          <p14:tracePt t="293091" x="2651125" y="5400675"/>
          <p14:tracePt t="293107" x="2643188" y="5408613"/>
          <p14:tracePt t="293126" x="2628900" y="5414963"/>
          <p14:tracePt t="293197" x="2628900" y="5422900"/>
          <p14:tracePt t="293231" x="2622550" y="5422900"/>
          <p14:tracePt t="293255" x="2614613" y="5422900"/>
          <p14:tracePt t="293264" x="2608263" y="5422900"/>
          <p14:tracePt t="293271" x="2600325" y="5422900"/>
          <p14:tracePt t="293281" x="2593975" y="5422900"/>
          <p14:tracePt t="293303" x="2586038" y="5422900"/>
          <p14:tracePt t="293334" x="2579688" y="5422900"/>
          <p14:tracePt t="293342" x="2571750" y="5422900"/>
          <p14:tracePt t="293350" x="2565400" y="5422900"/>
          <p14:tracePt t="293362" x="2557463" y="5422900"/>
          <p14:tracePt t="293379" x="2536825" y="5414963"/>
          <p14:tracePt t="293395" x="2500313" y="5414963"/>
          <p14:tracePt t="293413" x="2471738" y="5408613"/>
          <p14:tracePt t="293430" x="2457450" y="5408613"/>
          <p14:tracePt t="293447" x="2451100" y="5400675"/>
          <p14:tracePt t="293464" x="2443163" y="5400675"/>
          <p14:tracePt t="293498" x="2422525" y="5394325"/>
          <p14:tracePt t="293515" x="2408238" y="5394325"/>
          <p14:tracePt t="293531" x="2393950" y="5394325"/>
          <p14:tracePt t="293549" x="2386013" y="5394325"/>
          <p14:tracePt t="293583" x="2371725" y="5394325"/>
          <p14:tracePt t="293600" x="2357438" y="5394325"/>
          <p14:tracePt t="293615" x="2308225" y="5386388"/>
          <p14:tracePt t="293633" x="2279650" y="5380038"/>
          <p14:tracePt t="293652" x="2265363" y="5380038"/>
          <p14:tracePt t="293666" x="2257425" y="5380038"/>
          <p14:tracePt t="293846" x="2265363" y="5372100"/>
          <p14:tracePt t="293850" x="2271713" y="5372100"/>
          <p14:tracePt t="293865" x="2279650" y="5372100"/>
          <p14:tracePt t="293874" x="2286000" y="5372100"/>
          <p14:tracePt t="293887" x="2293938" y="5372100"/>
          <p14:tracePt t="293905" x="2322513" y="5351463"/>
          <p14:tracePt t="293921" x="2336800" y="5351463"/>
          <p14:tracePt t="293938" x="2343150" y="5343525"/>
          <p14:tracePt t="293955" x="2351088" y="5343525"/>
          <p14:tracePt t="293972" x="2357438" y="5343525"/>
          <p14:tracePt t="293989" x="2386013" y="5343525"/>
          <p14:tracePt t="294006" x="2393950" y="5343525"/>
          <p14:tracePt t="294024" x="2408238" y="5343525"/>
          <p14:tracePt t="294040" x="2428875" y="5343525"/>
          <p14:tracePt t="294057" x="2457450" y="5343525"/>
          <p14:tracePt t="294073" x="2471738" y="5343525"/>
          <p14:tracePt t="294090" x="2493963" y="5343525"/>
          <p14:tracePt t="294107" x="2500313" y="5343525"/>
          <p14:tracePt t="294124" x="2508250" y="5343525"/>
          <p14:tracePt t="294146" x="2522538" y="5343525"/>
          <p14:tracePt t="294158" x="2528888" y="5343525"/>
          <p14:tracePt t="294177" x="2586038" y="5343525"/>
          <p14:tracePt t="294209" x="2636838" y="5343525"/>
          <p14:tracePt t="294226" x="2657475" y="5343525"/>
          <p14:tracePt t="294244" x="2686050" y="5343525"/>
          <p14:tracePt t="294260" x="2714625" y="5343525"/>
          <p14:tracePt t="294277" x="2757488" y="5351463"/>
          <p14:tracePt t="294279" x="2771775" y="5351463"/>
          <p14:tracePt t="294295" x="2800350" y="5351463"/>
          <p14:tracePt t="294311" x="2851150" y="5351463"/>
          <p14:tracePt t="294328" x="2879725" y="5351463"/>
          <p14:tracePt t="294345" x="2928938" y="5351463"/>
          <p14:tracePt t="294361" x="2951163" y="5351463"/>
          <p14:tracePt t="294378" x="2965450" y="5351463"/>
          <p14:tracePt t="294395" x="3000375" y="5343525"/>
          <p14:tracePt t="294412" x="3000375" y="5337175"/>
          <p14:tracePt t="295125" x="3008313" y="5337175"/>
          <p14:tracePt t="295132" x="3008313" y="5343525"/>
          <p14:tracePt t="295141" x="3008313" y="5351463"/>
          <p14:tracePt t="295159" x="3008313" y="5365750"/>
          <p14:tracePt t="295175" x="3008313" y="5372100"/>
          <p14:tracePt t="295192" x="3014663" y="5380038"/>
          <p14:tracePt t="295209" x="3022600" y="5380038"/>
          <p14:tracePt t="295226" x="3022600" y="5386388"/>
          <p14:tracePt t="295334" x="3022600" y="5400675"/>
          <p14:tracePt t="295350" x="3014663" y="5408613"/>
          <p14:tracePt t="295359" x="3014663" y="5414963"/>
          <p14:tracePt t="295367" x="3014663" y="5422900"/>
          <p14:tracePt t="295381" x="3014663" y="5429250"/>
          <p14:tracePt t="295398" x="3008313" y="5429250"/>
          <p14:tracePt t="295419" x="3000375" y="5429250"/>
          <p14:tracePt t="295444" x="2994025" y="5443538"/>
          <p14:tracePt t="295451" x="2971800" y="5443538"/>
          <p14:tracePt t="295465" x="2951163" y="5451475"/>
          <p14:tracePt t="295480" x="2914650" y="5457825"/>
          <p14:tracePt t="295497" x="2894013" y="5457825"/>
          <p14:tracePt t="295513" x="2886075" y="5465763"/>
          <p14:tracePt t="295563" x="2879725" y="5465763"/>
          <p14:tracePt t="295568" x="2865438" y="5465763"/>
          <p14:tracePt t="295582" x="2851150" y="5472113"/>
          <p14:tracePt t="295599" x="2771775" y="5472113"/>
          <p14:tracePt t="295617" x="2736850" y="5486400"/>
          <p14:tracePt t="295634" x="2693988" y="5494338"/>
          <p14:tracePt t="295651" x="2665413" y="5500688"/>
          <p14:tracePt t="295666" x="2651125" y="5500688"/>
          <p14:tracePt t="295929" x="2651125" y="5508625"/>
          <p14:tracePt t="295969" x="2657475" y="5508625"/>
          <p14:tracePt t="295973" x="2665413" y="5508625"/>
          <p14:tracePt t="295991" x="2679700" y="5514975"/>
          <p14:tracePt t="296005" x="2686050" y="5514975"/>
          <p14:tracePt t="296024" x="2700338" y="5514975"/>
          <p14:tracePt t="296042" x="2722563" y="5514975"/>
          <p14:tracePt t="296057" x="2743200" y="5514975"/>
          <p14:tracePt t="296074" x="2765425" y="5514975"/>
          <p14:tracePt t="296077" x="2779713" y="5522913"/>
          <p14:tracePt t="296090" x="2814638" y="5522913"/>
          <p14:tracePt t="296107" x="2843213" y="5522913"/>
          <p14:tracePt t="296124" x="2879725" y="5529263"/>
          <p14:tracePt t="296140" x="2900363" y="5529263"/>
          <p14:tracePt t="296158" x="2928938" y="5529263"/>
          <p14:tracePt t="296174" x="2951163" y="5529263"/>
          <p14:tracePt t="296191" x="2979738" y="5529263"/>
          <p14:tracePt t="296208" x="3028950" y="5529263"/>
          <p14:tracePt t="296226" x="3071813" y="5522913"/>
          <p14:tracePt t="296243" x="3108325" y="5514975"/>
          <p14:tracePt t="296259" x="3128963" y="5514975"/>
          <p14:tracePt t="296276" x="3136900" y="5514975"/>
          <p14:tracePt t="296293" x="3143250" y="5514975"/>
          <p14:tracePt t="296531" x="3143250" y="5522913"/>
          <p14:tracePt t="296545" x="3136900" y="5522913"/>
          <p14:tracePt t="296551" x="3136900" y="5529263"/>
          <p14:tracePt t="296578" x="3122613" y="5529263"/>
          <p14:tracePt t="296584" x="3114675" y="5529263"/>
          <p14:tracePt t="296599" x="3100388" y="5529263"/>
          <p14:tracePt t="296615" x="3079750" y="5522913"/>
          <p14:tracePt t="296632" x="3065463" y="5522913"/>
          <p14:tracePt t="296649" x="3057525" y="5522913"/>
          <p14:tracePt t="296668" x="3051175" y="5522913"/>
          <p14:tracePt t="296718" x="3036888" y="5522913"/>
          <p14:tracePt t="296725" x="3022600" y="5522913"/>
          <p14:tracePt t="296733" x="3014663" y="5522913"/>
          <p14:tracePt t="296750" x="2994025" y="5522913"/>
          <p14:tracePt t="296975" x="3000375" y="5522913"/>
          <p14:tracePt t="296991" x="3014663" y="5522913"/>
          <p14:tracePt t="297008" x="3022600" y="5522913"/>
          <p14:tracePt t="297015" x="3036888" y="5522913"/>
          <p14:tracePt t="297022" x="3043238" y="5522913"/>
          <p14:tracePt t="297040" x="3071813" y="5522913"/>
          <p14:tracePt t="297055" x="3086100" y="5522913"/>
          <p14:tracePt t="297073" x="3108325" y="5522913"/>
          <p14:tracePt t="297089" x="3114675" y="5529263"/>
          <p14:tracePt t="297108" x="3151188" y="5537200"/>
          <p14:tracePt t="297125" x="3171825" y="5551488"/>
          <p14:tracePt t="297142" x="3214688" y="5565775"/>
          <p14:tracePt t="297157" x="3236913" y="5572125"/>
          <p14:tracePt t="297175" x="3265488" y="5586413"/>
          <p14:tracePt t="297191" x="3279775" y="5594350"/>
          <p14:tracePt t="297302" x="3286125" y="5594350"/>
          <p14:tracePt t="297311" x="3286125" y="5600700"/>
          <p14:tracePt t="297366" x="3294063" y="5600700"/>
          <p14:tracePt t="297538" x="3294063" y="5608638"/>
          <p14:tracePt t="298001" x="3308350" y="5622925"/>
          <p14:tracePt t="298024" x="3314700" y="5629275"/>
          <p14:tracePt t="298551" x="3294063" y="5629275"/>
          <p14:tracePt t="298561" x="3271838" y="5629275"/>
          <p14:tracePt t="298568" x="3228975" y="5629275"/>
          <p14:tracePt t="298580" x="3208338" y="5622925"/>
          <p14:tracePt t="298599" x="3128963" y="5600700"/>
          <p14:tracePt t="298617" x="3065463" y="5600700"/>
          <p14:tracePt t="298632" x="3028950" y="5586413"/>
          <p14:tracePt t="298648" x="2994025" y="5572125"/>
          <p14:tracePt t="298665" x="2936875" y="5572125"/>
          <p14:tracePt t="298682" x="2871788" y="5565775"/>
          <p14:tracePt t="298700" x="2828925" y="5557838"/>
          <p14:tracePt t="298835" x="2843213" y="5557838"/>
          <p14:tracePt t="298845" x="2857500" y="5557838"/>
          <p14:tracePt t="298853" x="2865438" y="5557838"/>
          <p14:tracePt t="298868" x="2900363" y="5551488"/>
          <p14:tracePt t="298886" x="2936875" y="5551488"/>
          <p14:tracePt t="298904" x="3008313" y="5551488"/>
          <p14:tracePt t="298920" x="3071813" y="5557838"/>
          <p14:tracePt t="298937" x="3186113" y="5572125"/>
          <p14:tracePt t="298954" x="3243263" y="5572125"/>
          <p14:tracePt t="298971" x="3271838" y="5572125"/>
          <p14:tracePt t="298988" x="3279775" y="5572125"/>
          <p14:tracePt t="299021" x="3300413" y="5572125"/>
          <p14:tracePt t="299038" x="3322638" y="5572125"/>
          <p14:tracePt t="299055" x="3371850" y="5572125"/>
          <p14:tracePt t="299071" x="3414713" y="5572125"/>
          <p14:tracePt t="299089" x="3429000" y="5572125"/>
          <p14:tracePt t="299105" x="3436938" y="5572125"/>
          <p14:tracePt t="299239" x="3408363" y="5572125"/>
          <p14:tracePt t="299248" x="3357563" y="5572125"/>
          <p14:tracePt t="299258" x="3308350" y="5572125"/>
          <p14:tracePt t="299275" x="3208338" y="5580063"/>
          <p14:tracePt t="299292" x="3143250" y="5580063"/>
          <p14:tracePt t="299608" x="3171825" y="5580063"/>
          <p14:tracePt t="299618" x="3194050" y="5580063"/>
          <p14:tracePt t="299625" x="3222625" y="5572125"/>
          <p14:tracePt t="299633" x="3243263" y="5572125"/>
          <p14:tracePt t="299649" x="3279775" y="5572125"/>
          <p14:tracePt t="299666" x="3314700" y="5572125"/>
          <p14:tracePt t="299682" x="3336925" y="5572125"/>
          <p14:tracePt t="299699" x="3365500" y="5572125"/>
          <p14:tracePt t="299716" x="3371850" y="5565775"/>
          <p14:tracePt t="299732" x="3386138" y="5565775"/>
          <p14:tracePt t="299767" x="3394075" y="5565775"/>
          <p14:tracePt t="299783" x="3400425" y="5565775"/>
          <p14:tracePt t="299802" x="3414713" y="5565775"/>
          <p14:tracePt t="299819" x="3422650" y="5565775"/>
          <p14:tracePt t="299834" x="3429000" y="5565775"/>
          <p14:tracePt t="300318" x="3422650" y="5565775"/>
          <p14:tracePt t="301811" x="3414713" y="5565775"/>
          <p14:tracePt t="303425" x="3422650" y="5565775"/>
          <p14:tracePt t="303436" x="3451225" y="5565775"/>
          <p14:tracePt t="303443" x="3479800" y="5572125"/>
          <p14:tracePt t="303460" x="3529013" y="5586413"/>
          <p14:tracePt t="303477" x="3557588" y="5594350"/>
          <p14:tracePt t="303494" x="3594100" y="5608638"/>
          <p14:tracePt t="303512" x="3629025" y="5629275"/>
          <p14:tracePt t="303528" x="3651250" y="5629275"/>
          <p14:tracePt t="303545" x="3671888" y="5643563"/>
          <p14:tracePt t="303562" x="3708400" y="5651500"/>
          <p14:tracePt t="303579" x="3722688" y="5657850"/>
          <p14:tracePt t="303596" x="3751263" y="5657850"/>
          <p14:tracePt t="303614" x="3757613" y="5665788"/>
          <p14:tracePt t="303678" x="3765550" y="5665788"/>
          <p14:tracePt t="303702" x="3779838" y="5665788"/>
          <p14:tracePt t="303710" x="3800475" y="5665788"/>
          <p14:tracePt t="303718" x="3829050" y="5665788"/>
          <p14:tracePt t="303733" x="3894138" y="5672138"/>
          <p14:tracePt t="303750" x="3971925" y="5694363"/>
          <p14:tracePt t="303765" x="4043363" y="5708650"/>
          <p14:tracePt t="303782" x="4086225" y="5708650"/>
          <p14:tracePt t="303799" x="4100513" y="5715000"/>
          <p14:tracePt t="303802" x="4114800" y="5715000"/>
          <p14:tracePt t="303817" x="4143375" y="5715000"/>
          <p14:tracePt t="303833" x="4151313" y="5715000"/>
          <p14:tracePt t="303850" x="4179888" y="5722938"/>
          <p14:tracePt t="303867" x="4194175" y="5722938"/>
          <p14:tracePt t="303883" x="4208463" y="5737225"/>
          <p14:tracePt t="303901" x="4214813" y="5737225"/>
          <p14:tracePt t="303918" x="4222750" y="5737225"/>
          <p14:tracePt t="303935" x="4237038" y="5737225"/>
          <p14:tracePt t="303951" x="4243388" y="5743575"/>
          <p14:tracePt t="303968" x="4265613" y="5751513"/>
          <p14:tracePt t="303986" x="4286250" y="5757863"/>
          <p14:tracePt t="304002" x="4308475" y="5772150"/>
          <p14:tracePt t="304020" x="4337050" y="5780088"/>
          <p14:tracePt t="304036" x="4379913" y="5780088"/>
          <p14:tracePt t="304053" x="4422775" y="5800725"/>
          <p14:tracePt t="304070" x="4465638" y="5808663"/>
          <p14:tracePt t="304087" x="4500563" y="5808663"/>
          <p14:tracePt t="304104" x="4529138" y="5815013"/>
          <p14:tracePt t="304122" x="4543425" y="5822950"/>
          <p14:tracePt t="304139" x="4551363" y="5822950"/>
          <p14:tracePt t="304157" x="4565650" y="5822950"/>
          <p14:tracePt t="304173" x="4572000" y="5822950"/>
          <p14:tracePt t="304188" x="4586288" y="5822950"/>
          <p14:tracePt t="304205" x="4594225" y="5829300"/>
          <p14:tracePt t="304223" x="4614863" y="5837238"/>
          <p14:tracePt t="304240" x="4643438" y="5837238"/>
          <p14:tracePt t="304257" x="4665663" y="5843588"/>
          <p14:tracePt t="304274" x="4686300" y="5843588"/>
          <p14:tracePt t="304290" x="4700588" y="5851525"/>
          <p14:tracePt t="304307" x="4708525" y="5851525"/>
          <p14:tracePt t="304324" x="4714875" y="5851525"/>
          <p14:tracePt t="304365" x="4722813" y="5851525"/>
          <p14:tracePt t="304381" x="4729163" y="5857875"/>
          <p14:tracePt t="304390" x="4737100" y="5857875"/>
          <p14:tracePt t="304403" x="4743450" y="5857875"/>
          <p14:tracePt t="304412" x="4751388" y="5865813"/>
          <p14:tracePt t="304426" x="4757738" y="5865813"/>
          <p14:tracePt t="304458" x="4765675" y="5865813"/>
          <p14:tracePt t="305602" x="4772025" y="5865813"/>
          <p14:tracePt t="305606" x="4779963" y="5865813"/>
          <p14:tracePt t="305622" x="4786313" y="5872163"/>
          <p14:tracePt t="305646" x="4800600" y="5872163"/>
          <p14:tracePt t="305670" x="4808538" y="5872163"/>
          <p14:tracePt t="305685" x="4814888" y="5872163"/>
          <p14:tracePt t="305865" x="4822825" y="5872163"/>
          <p14:tracePt t="305874" x="4829175" y="5865813"/>
          <p14:tracePt t="305891" x="4837113" y="5865813"/>
          <p14:tracePt t="305903" x="4843463" y="5857875"/>
          <p14:tracePt t="305920" x="4851400" y="5851525"/>
          <p14:tracePt t="305983" x="4857750" y="5851525"/>
          <p14:tracePt t="305990" x="4865688" y="5843588"/>
          <p14:tracePt t="306003" x="4872038" y="5843588"/>
          <p14:tracePt t="306018" x="4879975" y="5837238"/>
          <p14:tracePt t="306036" x="4879975" y="5829300"/>
          <p14:tracePt t="306052" x="4886325" y="5822950"/>
          <p14:tracePt t="306200" x="4886325" y="5815013"/>
          <p14:tracePt t="306240" x="4886325" y="5808663"/>
          <p14:tracePt t="306303" x="4886325" y="5800725"/>
          <p14:tracePt t="306656" x="4886325" y="5794375"/>
          <p14:tracePt t="306663" x="4886325" y="5786438"/>
          <p14:tracePt t="306670" x="4872038" y="5780088"/>
          <p14:tracePt t="306681" x="4865688" y="5772150"/>
          <p14:tracePt t="306696" x="4857750" y="5765800"/>
          <p14:tracePt t="306713" x="4851400" y="5751513"/>
          <p14:tracePt t="306732" x="4837113" y="5737225"/>
          <p14:tracePt t="306749" x="4822825" y="5722938"/>
          <p14:tracePt t="306766" x="4814888" y="5715000"/>
          <p14:tracePt t="306782" x="4808538" y="5708650"/>
          <p14:tracePt t="306799" x="4800600" y="5700713"/>
          <p14:tracePt t="306816" x="4794250" y="5700713"/>
          <p14:tracePt t="306832" x="4779963" y="5694363"/>
          <p14:tracePt t="306848" x="4765675" y="5680075"/>
          <p14:tracePt t="306866" x="4737100" y="5680075"/>
          <p14:tracePt t="306882" x="4729163" y="5665788"/>
          <p14:tracePt t="306900" x="4714875" y="5665788"/>
          <p14:tracePt t="306917" x="4679950" y="5637213"/>
          <p14:tracePt t="306934" x="4657725" y="5629275"/>
          <p14:tracePt t="306951" x="4629150" y="5614988"/>
          <p14:tracePt t="306968" x="4586288" y="5594350"/>
          <p14:tracePt t="306985" x="4551363" y="5586413"/>
          <p14:tracePt t="307002" x="4514850" y="5586413"/>
          <p14:tracePt t="307019" x="4471988" y="5586413"/>
          <p14:tracePt t="307035" x="4465638" y="5586413"/>
          <p14:tracePt t="307060" x="4465638" y="5580063"/>
          <p14:tracePt t="307082" x="4457700" y="5580063"/>
          <p14:tracePt t="307115" x="4451350" y="5580063"/>
          <p14:tracePt t="307130" x="4443413" y="5580063"/>
          <p14:tracePt t="307147" x="4437063" y="5580063"/>
          <p14:tracePt t="307201" x="4429125" y="5580063"/>
          <p14:tracePt t="307215" x="4414838" y="5580063"/>
          <p14:tracePt t="307231" x="4408488" y="5580063"/>
          <p14:tracePt t="307240" x="4394200" y="5580063"/>
          <p14:tracePt t="307255" x="4371975" y="5580063"/>
          <p14:tracePt t="307273" x="4343400" y="5580063"/>
          <p14:tracePt t="307290" x="4329113" y="5580063"/>
          <p14:tracePt t="307306" x="4308475" y="5580063"/>
          <p14:tracePt t="307326" x="4294188" y="5580063"/>
          <p14:tracePt t="307343" x="4286250" y="5580063"/>
          <p14:tracePt t="307375" x="4279900" y="5580063"/>
          <p14:tracePt t="307392" x="4257675" y="5580063"/>
          <p14:tracePt t="307409" x="4222750" y="5580063"/>
          <p14:tracePt t="307426" x="4194175" y="5572125"/>
          <p14:tracePt t="307442" x="4165600" y="5572125"/>
          <p14:tracePt t="307459" x="4151313" y="5572125"/>
          <p14:tracePt t="307476" x="4143375" y="5572125"/>
          <p14:tracePt t="307493" x="4129088" y="5572125"/>
          <p14:tracePt t="307511" x="4108450" y="5572125"/>
          <p14:tracePt t="307526" x="4086225" y="5572125"/>
          <p14:tracePt t="307543" x="4071938" y="5572125"/>
          <p14:tracePt t="307560" x="4037013" y="5572125"/>
          <p14:tracePt t="307579" x="4022725" y="5572125"/>
          <p14:tracePt t="307598" x="3994150" y="5572125"/>
          <p14:tracePt t="307611" x="3986213" y="5572125"/>
          <p14:tracePt t="307629" x="3979863" y="5580063"/>
          <p14:tracePt t="308503" x="3986213" y="5580063"/>
          <p14:tracePt t="308520" x="3994150" y="5580063"/>
          <p14:tracePt t="308545" x="4000500" y="5580063"/>
          <p14:tracePt t="308607" x="4008438" y="5580063"/>
          <p14:tracePt t="308648" x="4014788" y="5580063"/>
          <p14:tracePt t="308656" x="4022725" y="5580063"/>
          <p14:tracePt t="308678" x="4029075" y="5580063"/>
          <p14:tracePt t="308709" x="4029075" y="5572125"/>
          <p14:tracePt t="308719" x="4037013" y="5572125"/>
          <p14:tracePt t="308755" x="4043363" y="5572125"/>
          <p14:tracePt t="308764" x="4051300" y="5572125"/>
          <p14:tracePt t="308779" x="4057650" y="5572125"/>
          <p14:tracePt t="308805" x="4065588" y="5572125"/>
          <p14:tracePt t="308826" x="4071938" y="5572125"/>
          <p14:tracePt t="308833" x="4079875" y="5572125"/>
          <p14:tracePt t="309031" x="4086225" y="5572125"/>
          <p14:tracePt t="309062" x="4094163" y="5572125"/>
          <p14:tracePt t="309130" x="4100513" y="5572125"/>
          <p14:tracePt t="309139" x="4108450" y="5572125"/>
          <p14:tracePt t="309152" x="4114800" y="5572125"/>
          <p14:tracePt t="309169" x="4122738" y="5572125"/>
          <p14:tracePt t="309175" x="4129088" y="5572125"/>
          <p14:tracePt t="309192" x="4137025" y="5572125"/>
          <p14:tracePt t="309208" x="4137025" y="5580063"/>
          <p14:tracePt t="309221" x="4143375" y="5580063"/>
          <p14:tracePt t="309241" x="4151313" y="5580063"/>
          <p14:tracePt t="309256" x="4157663" y="5580063"/>
          <p14:tracePt t="309274" x="4179888" y="5580063"/>
          <p14:tracePt t="309289" x="4194175" y="5580063"/>
          <p14:tracePt t="309306" x="4229100" y="5580063"/>
          <p14:tracePt t="309309" x="4243388" y="5586413"/>
          <p14:tracePt t="309322" x="4257675" y="5586413"/>
          <p14:tracePt t="309339" x="4279900" y="5594350"/>
          <p14:tracePt t="309357" x="4300538" y="5600700"/>
          <p14:tracePt t="309374" x="4357688" y="5614988"/>
          <p14:tracePt t="309390" x="4394200" y="5622925"/>
          <p14:tracePt t="309408" x="4437063" y="5622925"/>
          <p14:tracePt t="309425" x="4494213" y="5622925"/>
          <p14:tracePt t="309441" x="4543425" y="5622925"/>
          <p14:tracePt t="309459" x="4565650" y="5622925"/>
          <p14:tracePt t="309475" x="4586288" y="5629275"/>
          <p14:tracePt t="309492" x="4614863" y="5629275"/>
          <p14:tracePt t="309511" x="4643438" y="5629275"/>
          <p14:tracePt t="309526" x="4686300" y="5629275"/>
          <p14:tracePt t="309543" x="4714875" y="5637213"/>
          <p14:tracePt t="309560" x="4743450" y="5637213"/>
          <p14:tracePt t="309577" x="4765675" y="5637213"/>
          <p14:tracePt t="309594" x="4779963" y="5637213"/>
          <p14:tracePt t="309610" x="4786313" y="5637213"/>
          <p14:tracePt t="309627" x="4800600" y="5637213"/>
          <p14:tracePt t="309645" x="4829175" y="5637213"/>
          <p14:tracePt t="309661" x="4843463" y="5637213"/>
          <p14:tracePt t="309678" x="4857750" y="5637213"/>
          <p14:tracePt t="309696" x="4879975" y="5643563"/>
          <p14:tracePt t="309713" x="4894263" y="5643563"/>
          <p14:tracePt t="309730" x="4937125" y="5643563"/>
          <p14:tracePt t="309746" x="4943475" y="5643563"/>
          <p14:tracePt t="309763" x="4979988" y="5643563"/>
          <p14:tracePt t="309782" x="4986338" y="5643563"/>
          <p14:tracePt t="309797" x="5000625" y="5643563"/>
          <p14:tracePt t="309800" x="5008563" y="5643563"/>
          <p14:tracePt t="309815" x="5029200" y="5643563"/>
          <p14:tracePt t="309831" x="5057775" y="5643563"/>
          <p14:tracePt t="309848" x="5080000" y="5643563"/>
          <p14:tracePt t="309864" x="5108575" y="5643563"/>
          <p14:tracePt t="309882" x="5143500" y="5643563"/>
          <p14:tracePt t="309903" x="5180013" y="5637213"/>
          <p14:tracePt t="309918" x="5194300" y="5637213"/>
          <p14:tracePt t="309933" x="5208588" y="5637213"/>
          <p14:tracePt t="309950" x="5229225" y="5637213"/>
          <p14:tracePt t="309967" x="5257800" y="5637213"/>
          <p14:tracePt t="309983" x="5280025" y="5637213"/>
          <p14:tracePt t="310001" x="5294313" y="5637213"/>
          <p14:tracePt t="310018" x="5322888" y="5637213"/>
          <p14:tracePt t="310034" x="5337175" y="5637213"/>
          <p14:tracePt t="310051" x="5343525" y="5637213"/>
          <p14:tracePt t="310068" x="5351463" y="5637213"/>
          <p14:tracePt t="310085" x="5357813" y="5637213"/>
          <p14:tracePt t="310208" x="5365750" y="5637213"/>
          <p14:tracePt t="310239" x="5372100" y="5637213"/>
          <p14:tracePt t="313206" x="5365750" y="5637213"/>
          <p14:tracePt t="314817" x="5351463" y="5637213"/>
          <p14:tracePt t="314823" x="5337175" y="5637213"/>
          <p14:tracePt t="314832" x="5314950" y="5637213"/>
          <p14:tracePt t="314847" x="5272088" y="5637213"/>
          <p14:tracePt t="314863" x="5214938" y="5622925"/>
          <p14:tracePt t="314880" x="5122863" y="5608638"/>
          <p14:tracePt t="314897" x="5080000" y="5600700"/>
          <p14:tracePt t="314915" x="5051425" y="5594350"/>
          <p14:tracePt t="314932" x="5014913" y="5586413"/>
          <p14:tracePt t="314934" x="5000625" y="5586413"/>
          <p14:tracePt t="314949" x="4986338" y="5586413"/>
          <p14:tracePt t="314965" x="4957763" y="5586413"/>
          <p14:tracePt t="314982" x="4851400" y="5572125"/>
          <p14:tracePt t="314999" x="4708525" y="5537200"/>
          <p14:tracePt t="315016" x="4486275" y="5514975"/>
          <p14:tracePt t="315033" x="4271963" y="5480050"/>
          <p14:tracePt t="315050" x="4171950" y="5457825"/>
          <p14:tracePt t="315067" x="4108450" y="5451475"/>
          <p14:tracePt t="315083" x="4100513" y="5451475"/>
          <p14:tracePt t="315310" x="4114800" y="5451475"/>
          <p14:tracePt t="315318" x="4137025" y="5451475"/>
          <p14:tracePt t="315328" x="4143375" y="5457825"/>
          <p14:tracePt t="315339" x="4165600" y="5457825"/>
          <p14:tracePt t="315355" x="4194175" y="5465763"/>
          <p14:tracePt t="315372" x="4214813" y="5465763"/>
          <p14:tracePt t="315389" x="4251325" y="5472113"/>
          <p14:tracePt t="315406" x="4300538" y="5472113"/>
          <p14:tracePt t="315422" x="4343400" y="5472113"/>
          <p14:tracePt t="315425" x="4357688" y="5472113"/>
          <p14:tracePt t="315439" x="4414838" y="5480050"/>
          <p14:tracePt t="315456" x="4579938" y="5486400"/>
          <p14:tracePt t="315474" x="4651375" y="5486400"/>
          <p14:tracePt t="315491" x="4708525" y="5494338"/>
          <p14:tracePt t="315507" x="4757738" y="5494338"/>
          <p14:tracePt t="315524" x="4829175" y="5500688"/>
          <p14:tracePt t="315541" x="4857750" y="5500688"/>
          <p14:tracePt t="315558" x="4879975" y="5508625"/>
          <p14:tracePt t="315575" x="4908550" y="5508625"/>
          <p14:tracePt t="315592" x="4943475" y="5508625"/>
          <p14:tracePt t="315611" x="4994275" y="5508625"/>
          <p14:tracePt t="315628" x="5022850" y="5508625"/>
          <p14:tracePt t="315643" x="5051425" y="5508625"/>
          <p14:tracePt t="315660" x="5065713" y="5508625"/>
          <p14:tracePt t="315676" x="5086350" y="5514975"/>
          <p14:tracePt t="315693" x="5094288" y="5514975"/>
          <p14:tracePt t="315753" x="5086350" y="5522913"/>
          <p14:tracePt t="315762" x="5065713" y="5529263"/>
          <p14:tracePt t="315769" x="5043488" y="5551488"/>
          <p14:tracePt t="315779" x="4994275" y="5557838"/>
          <p14:tracePt t="315795" x="4929188" y="5580063"/>
          <p14:tracePt t="315798" x="4914900" y="5580063"/>
          <p14:tracePt t="315812" x="4879975" y="5580063"/>
          <p14:tracePt t="315829" x="4837113" y="5580063"/>
          <p14:tracePt t="315846" x="4800600" y="5580063"/>
          <p14:tracePt t="315863" x="4714875" y="5580063"/>
          <p14:tracePt t="315880" x="4565650" y="5557838"/>
          <p14:tracePt t="315898" x="4408488" y="5543550"/>
          <p14:tracePt t="315915" x="4243388" y="5537200"/>
          <p14:tracePt t="315933" x="4065588" y="5543550"/>
          <p14:tracePt t="315948" x="4000500" y="5543550"/>
          <p14:tracePt t="315964" x="3979863" y="5543550"/>
          <p14:tracePt t="316127" x="4029075" y="5543550"/>
          <p14:tracePt t="316137" x="4086225" y="5537200"/>
          <p14:tracePt t="316144" x="4157663" y="5537200"/>
          <p14:tracePt t="316152" x="4214813" y="5537200"/>
          <p14:tracePt t="316168" x="4308475" y="5537200"/>
          <p14:tracePt t="316189" x="4437063" y="5551488"/>
          <p14:tracePt t="316204" x="4465638" y="5551488"/>
          <p14:tracePt t="316221" x="4522788" y="5565775"/>
          <p14:tracePt t="316248" x="4537075" y="5565775"/>
          <p14:tracePt t="316256" x="4543425" y="5565775"/>
          <p14:tracePt t="316271" x="4586288" y="5565775"/>
          <p14:tracePt t="316287" x="4614863" y="5565775"/>
          <p14:tracePt t="316304" x="4651375" y="5565775"/>
          <p14:tracePt t="316308" x="4665663" y="5565775"/>
          <p14:tracePt t="316320" x="4665663" y="5557838"/>
          <p14:tracePt t="316337" x="4672013" y="5557838"/>
          <p14:tracePt t="316419" x="4679950" y="5557838"/>
          <p14:tracePt t="316612" x="4679950" y="5565775"/>
          <p14:tracePt t="316628" x="4672013" y="5565775"/>
          <p14:tracePt t="316638" x="4657725" y="5580063"/>
          <p14:tracePt t="316653" x="4643438" y="5586413"/>
          <p14:tracePt t="316660" x="4637088" y="5600700"/>
          <p14:tracePt t="316678" x="4608513" y="5622925"/>
          <p14:tracePt t="316695" x="4594225" y="5637213"/>
          <p14:tracePt t="316711" x="4579938" y="5643563"/>
          <p14:tracePt t="316727" x="4565650" y="5651500"/>
          <p14:tracePt t="316745" x="4557713" y="5657850"/>
          <p14:tracePt t="316761" x="4529138" y="5665788"/>
          <p14:tracePt t="316778" x="4500563" y="5680075"/>
          <p14:tracePt t="316795" x="4451350" y="5694363"/>
          <p14:tracePt t="316799" x="4429125" y="5700713"/>
          <p14:tracePt t="316812" x="4408488" y="5708650"/>
          <p14:tracePt t="316829" x="4379913" y="5708650"/>
          <p14:tracePt t="316846" x="4343400" y="5708650"/>
          <p14:tracePt t="316879" x="4308475" y="5708650"/>
          <p14:tracePt t="316896" x="4222750" y="5700713"/>
          <p14:tracePt t="316915" x="4108450" y="5694363"/>
          <p14:tracePt t="316931" x="3986213" y="5686425"/>
          <p14:tracePt t="316947" x="3836988" y="5665788"/>
          <p14:tracePt t="316964" x="3808413" y="5665788"/>
          <p14:tracePt t="317013" x="3808413" y="5657850"/>
          <p14:tracePt t="317036" x="3794125" y="5657850"/>
          <p14:tracePt t="317046" x="3786188" y="5657850"/>
          <p14:tracePt t="317053" x="3751263" y="5657850"/>
          <p14:tracePt t="317068" x="3665538" y="5643563"/>
          <p14:tracePt t="317082" x="3614738" y="5622925"/>
          <p14:tracePt t="317100" x="3565525" y="5614988"/>
          <p14:tracePt t="317116" x="3557588" y="5614988"/>
          <p14:tracePt t="317294" x="3565525" y="5614988"/>
          <p14:tracePt t="317300" x="3571875" y="5608638"/>
          <p14:tracePt t="317309" x="3579813" y="5600700"/>
          <p14:tracePt t="317320" x="3594100" y="5600700"/>
          <p14:tracePt t="317337" x="3614738" y="5586413"/>
          <p14:tracePt t="317354" x="3665538" y="5580063"/>
          <p14:tracePt t="317371" x="3714750" y="5580063"/>
          <p14:tracePt t="317390" x="3757613" y="5580063"/>
          <p14:tracePt t="317406" x="3843338" y="5580063"/>
          <p14:tracePt t="317422" x="3894138" y="5572125"/>
          <p14:tracePt t="317425" x="3929063" y="5572125"/>
          <p14:tracePt t="317439" x="4000500" y="5572125"/>
          <p14:tracePt t="317456" x="4051300" y="5565775"/>
          <p14:tracePt t="317472" x="4094163" y="5565775"/>
          <p14:tracePt t="317490" x="4137025" y="5565775"/>
          <p14:tracePt t="317507" x="4179888" y="5565775"/>
          <p14:tracePt t="317523" x="4214813" y="5565775"/>
          <p14:tracePt t="317540" x="4300538" y="5557838"/>
          <p14:tracePt t="317559" x="4351338" y="5557838"/>
          <p14:tracePt t="317576" x="4394200" y="5551488"/>
          <p14:tracePt t="317592" x="4457700" y="5551488"/>
          <p14:tracePt t="317608" x="4500563" y="5543550"/>
          <p14:tracePt t="317625" x="4565650" y="5537200"/>
          <p14:tracePt t="317642" x="4637088" y="5529263"/>
          <p14:tracePt t="317659" x="4679950" y="5522913"/>
          <p14:tracePt t="317676" x="4722813" y="5522913"/>
          <p14:tracePt t="317693" x="4779963" y="5522913"/>
          <p14:tracePt t="317710" x="4829175" y="5522913"/>
          <p14:tracePt t="317726" x="4894263" y="5522913"/>
          <p14:tracePt t="317744" x="4957763" y="5522913"/>
          <p14:tracePt t="317762" x="5065713" y="5522913"/>
          <p14:tracePt t="317779" x="5129213" y="5529263"/>
          <p14:tracePt t="317795" x="5186363" y="5537200"/>
          <p14:tracePt t="317799" x="5194300" y="5537200"/>
          <p14:tracePt t="317813" x="5200650" y="5537200"/>
          <p14:tracePt t="317830" x="5237163" y="5537200"/>
          <p14:tracePt t="317847" x="5265738" y="5537200"/>
          <p14:tracePt t="317864" x="5308600" y="5537200"/>
          <p14:tracePt t="317881" x="5351463" y="5537200"/>
          <p14:tracePt t="317896" x="5400675" y="5537200"/>
          <p14:tracePt t="317913" x="5443538" y="5537200"/>
          <p14:tracePt t="317931" x="5500688" y="5537200"/>
          <p14:tracePt t="317948" x="5537200" y="5537200"/>
          <p14:tracePt t="317963" x="5580063" y="5537200"/>
          <p14:tracePt t="317982" x="5614988" y="5537200"/>
          <p14:tracePt t="317998" x="5643563" y="5537200"/>
          <p14:tracePt t="318015" x="5665788" y="5537200"/>
          <p14:tracePt t="318032" x="5680075" y="5537200"/>
          <p14:tracePt t="318049" x="5722938" y="5537200"/>
          <p14:tracePt t="318065" x="5737225" y="5543550"/>
          <p14:tracePt t="318082" x="5757863" y="5543550"/>
          <p14:tracePt t="318100" x="5780088" y="5543550"/>
          <p14:tracePt t="318117" x="5786438" y="5543550"/>
          <p14:tracePt t="318134" x="5794375" y="5543550"/>
          <p14:tracePt t="318155" x="5800725" y="5543550"/>
          <p14:tracePt t="318168" x="5808663" y="5543550"/>
          <p14:tracePt t="318185" x="5808663" y="5537200"/>
          <p14:tracePt t="318206" x="5815013" y="5537200"/>
          <p14:tracePt t="318488" x="5808663" y="5537200"/>
          <p14:tracePt t="318526" x="5800725" y="5537200"/>
          <p14:tracePt t="318677" x="5794375" y="5537200"/>
          <p14:tracePt t="318707" x="5786438" y="5537200"/>
          <p14:tracePt t="318714" x="5772150" y="5537200"/>
          <p14:tracePt t="318731" x="5757863" y="5537200"/>
          <p14:tracePt t="318745" x="5743575" y="5543550"/>
          <p14:tracePt t="318762" x="5729288" y="5543550"/>
          <p14:tracePt t="318843" x="5729288" y="5557838"/>
          <p14:tracePt t="318849" x="5722938" y="5572125"/>
          <p14:tracePt t="318864" x="5708650" y="5614988"/>
          <p14:tracePt t="333710" x="5480050" y="5608638"/>
          <p14:tracePt t="333719" x="5200650" y="5600700"/>
          <p14:tracePt t="333725" x="5072063" y="5580063"/>
          <p14:tracePt t="333738" x="4900613" y="5580063"/>
          <p14:tracePt t="333757" x="4457700" y="5500688"/>
          <p14:tracePt t="333772" x="4294188" y="5486400"/>
          <p14:tracePt t="333789" x="4222750" y="5480050"/>
          <p14:tracePt t="333806" x="4194175" y="5472113"/>
          <p14:tracePt t="333823" x="4151313" y="5457825"/>
          <p14:tracePt t="333840" x="4108450" y="5429250"/>
          <p14:tracePt t="333857" x="4057650" y="5422900"/>
          <p14:tracePt t="333875" x="3908425" y="5414963"/>
          <p14:tracePt t="333892" x="3729038" y="5400675"/>
          <p14:tracePt t="333909" x="3614738" y="5394325"/>
          <p14:tracePt t="333926" x="3486150" y="5380038"/>
          <p14:tracePt t="333943" x="3328988" y="5380038"/>
          <p14:tracePt t="333959" x="3214688" y="5372100"/>
          <p14:tracePt t="333975" x="3136900" y="5357813"/>
          <p14:tracePt t="333993" x="3079750" y="5357813"/>
          <p14:tracePt t="334009" x="3008313" y="5357813"/>
          <p14:tracePt t="334026" x="2886075" y="5357813"/>
          <p14:tracePt t="334043" x="2765425" y="5351463"/>
          <p14:tracePt t="334061" x="2722563" y="5351463"/>
          <p14:tracePt t="334077" x="2700338" y="5343525"/>
          <p14:tracePt t="334220" x="2700338" y="5351463"/>
          <p14:tracePt t="334228" x="2700338" y="5372100"/>
          <p14:tracePt t="334236" x="2700338" y="5386388"/>
          <p14:tracePt t="334250" x="2700338" y="5400675"/>
          <p14:tracePt t="334264" x="2700338" y="5408613"/>
          <p14:tracePt t="334280" x="2708275" y="5443538"/>
          <p14:tracePt t="334299" x="2708275" y="5465763"/>
          <p14:tracePt t="334305" x="2714625" y="5465763"/>
          <p14:tracePt t="334317" x="2714625" y="5480050"/>
          <p14:tracePt t="334334" x="2722563" y="5480050"/>
          <p14:tracePt t="334350" x="2722563" y="5500688"/>
          <p14:tracePt t="334366" x="2722563" y="5529263"/>
          <p14:tracePt t="334383" x="2722563" y="5537200"/>
          <p14:tracePt t="334401" x="2722563" y="5557838"/>
          <p14:tracePt t="334418" x="2728913" y="5586413"/>
          <p14:tracePt t="334435" x="2728913" y="5614988"/>
          <p14:tracePt t="334451" x="2728913" y="5657850"/>
          <p14:tracePt t="334467" x="2728913" y="5672138"/>
          <p14:tracePt t="334485" x="2728913" y="5680075"/>
          <p14:tracePt t="334502" x="2728913" y="5694363"/>
          <p14:tracePt t="334518" x="2728913" y="5715000"/>
          <p14:tracePt t="334535" x="2728913" y="5743575"/>
          <p14:tracePt t="334552" x="2728913" y="5772150"/>
          <p14:tracePt t="334568" x="2728913" y="5829300"/>
          <p14:tracePt t="334585" x="2728913" y="5865813"/>
          <p14:tracePt t="334604" x="2728913" y="5886450"/>
          <p14:tracePt t="334622" x="2728913" y="5900738"/>
          <p14:tracePt t="334638" x="2736850" y="5908675"/>
          <p14:tracePt t="334640" x="2736850" y="5915025"/>
          <p14:tracePt t="334659" x="2736850" y="5922963"/>
          <p14:tracePt t="334675" x="2736850" y="5929313"/>
          <p14:tracePt t="334691" x="2736850" y="5937250"/>
          <p14:tracePt t="334706" x="2736850" y="5943600"/>
          <p14:tracePt t="334723" x="2736850" y="5957888"/>
          <p14:tracePt t="334738" x="2736850" y="5980113"/>
          <p14:tracePt t="334755" x="2736850" y="5986463"/>
          <p14:tracePt t="334774" x="2743200" y="6008688"/>
          <p14:tracePt t="334791" x="2743200" y="6015038"/>
          <p14:tracePt t="334806" x="2743200" y="6022975"/>
          <p14:tracePt t="335070" x="2751138" y="6022975"/>
          <p14:tracePt t="335094" x="2757488" y="6022975"/>
          <p14:tracePt t="335118" x="2765425" y="6015038"/>
          <p14:tracePt t="335134" x="2779713" y="6015038"/>
          <p14:tracePt t="335141" x="2779713" y="6008688"/>
          <p14:tracePt t="335149" x="2786063" y="6008688"/>
          <p14:tracePt t="335168" x="2800350" y="6008688"/>
          <p14:tracePt t="335180" x="2808288" y="6008688"/>
          <p14:tracePt t="335196" x="2828925" y="6008688"/>
          <p14:tracePt t="335212" x="2857500" y="6000750"/>
          <p14:tracePt t="335229" x="2900363" y="5994400"/>
          <p14:tracePt t="335246" x="2928938" y="5986463"/>
          <p14:tracePt t="335263" x="2979738" y="5972175"/>
          <p14:tracePt t="335281" x="3079750" y="5943600"/>
          <p14:tracePt t="335297" x="3128963" y="5922963"/>
          <p14:tracePt t="335314" x="3171825" y="5922963"/>
          <p14:tracePt t="335331" x="3222625" y="5915025"/>
          <p14:tracePt t="335348" x="3265488" y="5900738"/>
          <p14:tracePt t="335366" x="3308350" y="5880100"/>
          <p14:tracePt t="335383" x="3308350" y="5843588"/>
          <p14:tracePt t="335401" x="3308350" y="5815013"/>
          <p14:tracePt t="335417" x="3300413" y="5780088"/>
          <p14:tracePt t="335434" x="3279775" y="5757863"/>
          <p14:tracePt t="335450" x="3236913" y="5737225"/>
          <p14:tracePt t="335467" x="3151188" y="5686425"/>
          <p14:tracePt t="335484" x="3071813" y="5643563"/>
          <p14:tracePt t="335501" x="2979738" y="5608638"/>
          <p14:tracePt t="335518" x="2922588" y="5586413"/>
          <p14:tracePt t="335551" x="2914650" y="5586413"/>
          <p14:tracePt t="335617" x="2922588" y="5586413"/>
          <p14:tracePt t="335625" x="2951163" y="5586413"/>
          <p14:tracePt t="335637" x="2994025" y="5586413"/>
          <p14:tracePt t="335655" x="3194050" y="5586413"/>
          <p14:tracePt t="335670" x="3371850" y="5586413"/>
          <p14:tracePt t="335687" x="3679825" y="5586413"/>
          <p14:tracePt t="335703" x="3857625" y="5586413"/>
          <p14:tracePt t="335720" x="4051300" y="5572125"/>
          <p14:tracePt t="335738" x="4194175" y="5565775"/>
          <p14:tracePt t="335757" x="4357688" y="5565775"/>
          <p14:tracePt t="335773" x="4594225" y="5572125"/>
          <p14:tracePt t="335790" x="4757738" y="5580063"/>
          <p14:tracePt t="335805" x="4957763" y="5580063"/>
          <p14:tracePt t="335822" x="5122863" y="5586413"/>
          <p14:tracePt t="335839" x="5243513" y="5565775"/>
          <p14:tracePt t="335857" x="5322888" y="5557838"/>
          <p14:tracePt t="335873" x="5329238" y="5557838"/>
          <p14:tracePt t="336017" x="5314950" y="5565775"/>
          <p14:tracePt t="336024" x="5272088" y="5572125"/>
          <p14:tracePt t="336029" x="5229225" y="5586413"/>
          <p14:tracePt t="336043" x="5194300" y="5586413"/>
          <p14:tracePt t="336061" x="5057775" y="5643563"/>
          <p14:tracePt t="336077" x="4900613" y="5715000"/>
          <p14:tracePt t="336093" x="4757738" y="5780088"/>
          <p14:tracePt t="336110" x="4665663" y="5822950"/>
          <p14:tracePt t="336127" x="4579938" y="5837238"/>
          <p14:tracePt t="336144" x="4494213" y="5837238"/>
          <p14:tracePt t="336163" x="4365625" y="5851525"/>
          <p14:tracePt t="336179" x="4286250" y="5851525"/>
          <p14:tracePt t="336195" x="4200525" y="5851525"/>
          <p14:tracePt t="336212" x="4137025" y="5857875"/>
          <p14:tracePt t="336229" x="4051300" y="5886450"/>
          <p14:tracePt t="336248" x="3986213" y="5908675"/>
          <p14:tracePt t="336265" x="3943350" y="5929313"/>
          <p14:tracePt t="336281" x="3937000" y="5937250"/>
          <p14:tracePt t="336297" x="3908425" y="5951538"/>
          <p14:tracePt t="336314" x="3851275" y="5957888"/>
          <p14:tracePt t="336330" x="3771900" y="5980113"/>
          <p14:tracePt t="336348" x="3700463" y="6008688"/>
          <p14:tracePt t="336364" x="3622675" y="6022975"/>
          <p14:tracePt t="336381" x="3571875" y="6022975"/>
          <p14:tracePt t="336398" x="3529013" y="6015038"/>
          <p14:tracePt t="336416" x="3486150" y="6015038"/>
          <p14:tracePt t="336432" x="3414713" y="6008688"/>
          <p14:tracePt t="336449" x="3357563" y="6008688"/>
          <p14:tracePt t="336467" x="3222625" y="6008688"/>
          <p14:tracePt t="336483" x="3157538" y="5994400"/>
          <p14:tracePt t="336500" x="3094038" y="5986463"/>
          <p14:tracePt t="336517" x="3036888" y="5980113"/>
          <p14:tracePt t="336534" x="3000375" y="5972175"/>
          <p14:tracePt t="336551" x="2965450" y="5965825"/>
          <p14:tracePt t="336568" x="2914650" y="5922963"/>
          <p14:tracePt t="336585" x="2871788" y="5900738"/>
          <p14:tracePt t="336602" x="2828925" y="5880100"/>
          <p14:tracePt t="336619" x="2786063" y="5851525"/>
          <p14:tracePt t="336636" x="2736850" y="5808663"/>
          <p14:tracePt t="336653" x="2700338" y="5757863"/>
          <p14:tracePt t="336671" x="2622550" y="5665788"/>
          <p14:tracePt t="336686" x="2579688" y="5580063"/>
          <p14:tracePt t="336704" x="2543175" y="5486400"/>
          <p14:tracePt t="336720" x="2522538" y="5429250"/>
          <p14:tracePt t="336738" x="2522538" y="5386388"/>
          <p14:tracePt t="336755" x="2514600" y="5351463"/>
          <p14:tracePt t="336773" x="2514600" y="5329238"/>
          <p14:tracePt t="336788" x="2522538" y="5294313"/>
          <p14:tracePt t="336805" x="2543175" y="5272088"/>
          <p14:tracePt t="336824" x="2565400" y="5229225"/>
          <p14:tracePt t="336840" x="2600325" y="5208588"/>
          <p14:tracePt t="336858" x="2643188" y="5186363"/>
          <p14:tracePt t="336873" x="2708275" y="5157788"/>
          <p14:tracePt t="336890" x="2751138" y="5143500"/>
          <p14:tracePt t="336907" x="2771775" y="5143500"/>
          <p14:tracePt t="336924" x="2794000" y="5143500"/>
          <p14:tracePt t="336941" x="2800350" y="5143500"/>
          <p14:tracePt t="336958" x="2814638" y="5151438"/>
          <p14:tracePt t="336976" x="2865438" y="5172075"/>
          <p14:tracePt t="336993" x="2894013" y="5186363"/>
          <p14:tracePt t="337009" x="2971800" y="5200650"/>
          <p14:tracePt t="337026" x="3014663" y="5200650"/>
          <p14:tracePt t="337043" x="3079750" y="5208588"/>
          <p14:tracePt t="337059" x="3122613" y="5208588"/>
          <p14:tracePt t="337077" x="3171825" y="5237163"/>
          <p14:tracePt t="337093" x="3194050" y="5265738"/>
          <p14:tracePt t="337110" x="3228975" y="5294313"/>
          <p14:tracePt t="337127" x="3236913" y="5357813"/>
          <p14:tracePt t="337145" x="3265488" y="5451475"/>
          <p14:tracePt t="337161" x="3279775" y="5529263"/>
          <p14:tracePt t="337178" x="3286125" y="5629275"/>
          <p14:tracePt t="337196" x="3286125" y="5665788"/>
          <p14:tracePt t="337212" x="3300413" y="5694363"/>
          <p14:tracePt t="337229" x="3300413" y="5700713"/>
          <p14:tracePt t="337246" x="3300413" y="5715000"/>
          <p14:tracePt t="337263" x="3300413" y="5722938"/>
          <p14:tracePt t="337281" x="3300413" y="5737225"/>
          <p14:tracePt t="337298" x="3300413" y="5751513"/>
          <p14:tracePt t="337306" x="3300413" y="5757863"/>
          <p14:tracePt t="337313" x="3300413" y="5772150"/>
          <p14:tracePt t="337331" x="3294063" y="5794375"/>
          <p14:tracePt t="337348" x="3286125" y="5857875"/>
          <p14:tracePt t="337364" x="3265488" y="5908675"/>
          <p14:tracePt t="337381" x="3251200" y="5951538"/>
          <p14:tracePt t="337398" x="3236913" y="5965825"/>
          <p14:tracePt t="337416" x="3222625" y="5986463"/>
          <p14:tracePt t="337432" x="3208338" y="6000750"/>
          <p14:tracePt t="337449" x="3194050" y="6000750"/>
          <p14:tracePt t="337467" x="3143250" y="6000750"/>
          <p14:tracePt t="337487" x="3094038" y="6000750"/>
          <p14:tracePt t="337500" x="3057525" y="6000750"/>
          <p14:tracePt t="337517" x="3028950" y="6000750"/>
          <p14:tracePt t="337534" x="3008313" y="6000750"/>
          <p14:tracePt t="337550" x="2965450" y="6000750"/>
          <p14:tracePt t="337567" x="2936875" y="6000750"/>
          <p14:tracePt t="337584" x="2894013" y="6000750"/>
          <p14:tracePt t="337601" x="2857500" y="6000750"/>
          <p14:tracePt t="337618" x="2828925" y="6000750"/>
          <p14:tracePt t="337635" x="2822575" y="6000750"/>
          <p14:tracePt t="337653" x="2800350" y="6000750"/>
          <p14:tracePt t="337670" x="2779713" y="6000750"/>
          <p14:tracePt t="337672" x="2765425" y="6000750"/>
          <p14:tracePt t="337686" x="2728913" y="5980113"/>
          <p14:tracePt t="337703" x="2665413" y="5922963"/>
          <p14:tracePt t="337720" x="2622550" y="5886450"/>
          <p14:tracePt t="337737" x="2586038" y="5865813"/>
          <p14:tracePt t="337755" x="2551113" y="5829300"/>
          <p14:tracePt t="337772" x="2514600" y="5794375"/>
          <p14:tracePt t="337788" x="2514600" y="5780088"/>
          <p14:tracePt t="337806" x="2514600" y="5757863"/>
          <p14:tracePt t="337822" x="2514600" y="5737225"/>
          <p14:tracePt t="337838" x="2514600" y="5708650"/>
          <p14:tracePt t="337857" x="2508250" y="5672138"/>
          <p14:tracePt t="337874" x="2508250" y="5637213"/>
          <p14:tracePt t="337891" x="2508250" y="5622925"/>
          <p14:tracePt t="337908" x="2514600" y="5594350"/>
          <p14:tracePt t="337926" x="2528888" y="5551488"/>
          <p14:tracePt t="337941" x="2536825" y="5500688"/>
          <p14:tracePt t="337942" x="2536825" y="5480050"/>
          <p14:tracePt t="337958" x="2543175" y="5465763"/>
          <p14:tracePt t="337975" x="2557463" y="5414963"/>
          <p14:tracePt t="337991" x="2571750" y="5380038"/>
          <p14:tracePt t="338008" x="2579688" y="5365750"/>
          <p14:tracePt t="338025" x="2586038" y="5351463"/>
          <p14:tracePt t="338043" x="2593975" y="5351463"/>
          <p14:tracePt t="338059" x="2608263" y="5337175"/>
          <p14:tracePt t="338077" x="2628900" y="5329238"/>
          <p14:tracePt t="338093" x="2657475" y="5314950"/>
          <p14:tracePt t="338110" x="2686050" y="5300663"/>
          <p14:tracePt t="338127" x="2714625" y="5286375"/>
          <p14:tracePt t="338144" x="2751138" y="5286375"/>
          <p14:tracePt t="338160" x="2771775" y="5280025"/>
          <p14:tracePt t="338178" x="2800350" y="5272088"/>
          <p14:tracePt t="338195" x="2828925" y="5272088"/>
          <p14:tracePt t="338212" x="2836863" y="5272088"/>
          <p14:tracePt t="338229" x="2865438" y="5272088"/>
          <p14:tracePt t="338245" x="2900363" y="5257800"/>
          <p14:tracePt t="338262" x="2965450" y="5257800"/>
          <p14:tracePt t="338279" x="3014663" y="5257800"/>
          <p14:tracePt t="338296" x="3051175" y="5257800"/>
          <p14:tracePt t="338313" x="3079750" y="5257800"/>
          <p14:tracePt t="338331" x="3114675" y="5257800"/>
          <p14:tracePt t="338349" x="3165475" y="5257800"/>
          <p14:tracePt t="338366" x="3186113" y="5265738"/>
          <p14:tracePt t="338381" x="3200400" y="5265738"/>
          <p14:tracePt t="338398" x="3214688" y="5265738"/>
          <p14:tracePt t="338415" x="3243263" y="5280025"/>
          <p14:tracePt t="338432" x="3279775" y="5286375"/>
          <p14:tracePt t="338449" x="3314700" y="5314950"/>
          <p14:tracePt t="338467" x="3365500" y="5351463"/>
          <p14:tracePt t="338483" x="3379788" y="5365750"/>
          <p14:tracePt t="338500" x="3386138" y="5380038"/>
          <p14:tracePt t="338517" x="3386138" y="5394325"/>
          <p14:tracePt t="338534" x="3400425" y="5414963"/>
          <p14:tracePt t="338550" x="3408363" y="5429250"/>
          <p14:tracePt t="338567" x="3422650" y="5472113"/>
          <p14:tracePt t="338585" x="3429000" y="5514975"/>
          <p14:tracePt t="338601" x="3429000" y="5580063"/>
          <p14:tracePt t="338618" x="3436938" y="5643563"/>
          <p14:tracePt t="338637" x="3443288" y="5708650"/>
          <p14:tracePt t="338652" x="3451225" y="5772150"/>
          <p14:tracePt t="338669" x="3451225" y="5837238"/>
          <p14:tracePt t="338686" x="3451225" y="5865813"/>
          <p14:tracePt t="338703" x="3451225" y="5900738"/>
          <p14:tracePt t="338720" x="3451225" y="5929313"/>
          <p14:tracePt t="338737" x="3436938" y="5943600"/>
          <p14:tracePt t="338753" x="3414713" y="5972175"/>
          <p14:tracePt t="338771" x="3386138" y="6015038"/>
          <p14:tracePt t="338787" x="3371850" y="6043613"/>
          <p14:tracePt t="338804" x="3351213" y="6065838"/>
          <p14:tracePt t="338823" x="3328988" y="6072188"/>
          <p14:tracePt t="338840" x="3308350" y="6086475"/>
          <p14:tracePt t="338843" x="3300413" y="6086475"/>
          <p14:tracePt t="338874" x="3294063" y="6086475"/>
          <p14:tracePt t="338892" x="3251200" y="6086475"/>
          <p14:tracePt t="338907" x="3214688" y="6086475"/>
          <p14:tracePt t="338923" x="3151188" y="6086475"/>
          <p14:tracePt t="338940" x="3086100" y="6094413"/>
          <p14:tracePt t="338957" x="3028950" y="6100763"/>
          <p14:tracePt t="338974" x="2986088" y="6108700"/>
          <p14:tracePt t="338991" x="2922588" y="6108700"/>
          <p14:tracePt t="339008" x="2894013" y="6100763"/>
          <p14:tracePt t="339026" x="2871788" y="6094413"/>
          <p14:tracePt t="339042" x="2843213" y="6072188"/>
          <p14:tracePt t="339058" x="2794000" y="6051550"/>
          <p14:tracePt t="339077" x="2757488" y="6029325"/>
          <p14:tracePt t="339093" x="2736850" y="6015038"/>
          <p14:tracePt t="339109" x="2728913" y="6008688"/>
          <p14:tracePt t="339127" x="2714625" y="5994400"/>
          <p14:tracePt t="339143" x="2700338" y="5994400"/>
          <p14:tracePt t="339160" x="2700338" y="5986463"/>
          <p14:tracePt t="339177" x="2693988" y="5972175"/>
          <p14:tracePt t="339194" x="2686050" y="5965825"/>
          <p14:tracePt t="339211" x="2686050" y="5957888"/>
          <p14:tracePt t="339228" x="2671763" y="5943600"/>
          <p14:tracePt t="339246" x="2665413" y="5943600"/>
          <p14:tracePt t="339262" x="2665413" y="5929313"/>
          <p14:tracePt t="339279" x="2665413" y="5908675"/>
          <p14:tracePt t="339296" x="2657475" y="5894388"/>
          <p14:tracePt t="339313" x="2657475" y="5872163"/>
          <p14:tracePt t="339329" x="2651125" y="5851525"/>
          <p14:tracePt t="339347" x="2651125" y="5837238"/>
          <p14:tracePt t="339364" x="2651125" y="5829300"/>
          <p14:tracePt t="339365" x="2651125" y="5822950"/>
          <p14:tracePt t="339381" x="2651125" y="5808663"/>
          <p14:tracePt t="339414" x="2651125" y="5794375"/>
          <p14:tracePt t="339431" x="2651125" y="5786438"/>
          <p14:tracePt t="339448" x="2651125" y="5765800"/>
          <p14:tracePt t="339468" x="2651125" y="5737225"/>
          <p14:tracePt t="339484" x="2657475" y="5722938"/>
          <p14:tracePt t="339499" x="2657475" y="5708650"/>
          <p14:tracePt t="339516" x="2657475" y="5686425"/>
          <p14:tracePt t="339533" x="2657475" y="5665788"/>
          <p14:tracePt t="339550" x="2657475" y="5643563"/>
          <p14:tracePt t="339567" x="2671763" y="5637213"/>
          <p14:tracePt t="339586" x="2679700" y="5622925"/>
          <p14:tracePt t="339603" x="2679700" y="5614988"/>
          <p14:tracePt t="339619" x="2693988" y="5600700"/>
          <p14:tracePt t="339637" x="2700338" y="5586413"/>
          <p14:tracePt t="339652" x="2708275" y="5580063"/>
          <p14:tracePt t="339670" x="2714625" y="5572125"/>
          <p14:tracePt t="339686" x="2722563" y="5572125"/>
          <p14:tracePt t="339702" x="2736850" y="5557838"/>
          <p14:tracePt t="339721" x="2736850" y="5551488"/>
          <p14:tracePt t="339741" x="2743200" y="5551488"/>
          <p14:tracePt t="339753" x="2743200" y="5543550"/>
          <p14:tracePt t="339770" x="2751138" y="5537200"/>
          <p14:tracePt t="339789" x="2757488" y="5529263"/>
          <p14:tracePt t="339806" x="2765425" y="5514975"/>
          <p14:tracePt t="339822" x="2765425" y="5508625"/>
          <p14:tracePt t="339838" x="2771775" y="5500688"/>
          <p14:tracePt t="339856" x="2779713" y="5494338"/>
          <p14:tracePt t="339872" x="2786063" y="5480050"/>
          <p14:tracePt t="339889" x="2794000" y="5472113"/>
          <p14:tracePt t="339905" x="2800350" y="5472113"/>
          <p14:tracePt t="339923" x="2800350" y="5457825"/>
          <p14:tracePt t="339940" x="2808288" y="5451475"/>
          <p14:tracePt t="339957" x="2822575" y="5437188"/>
          <p14:tracePt t="339974" x="2828925" y="5429250"/>
          <p14:tracePt t="339975" x="2828925" y="5422900"/>
          <p14:tracePt t="339992" x="2828925" y="5414963"/>
          <p14:tracePt t="340007" x="2836863" y="5414963"/>
          <p14:tracePt t="340027" x="2836863" y="5408613"/>
          <p14:tracePt t="340042" x="2843213" y="5408613"/>
          <p14:tracePt t="340070" x="2851150" y="5400675"/>
          <p14:tracePt t="340092" x="2857500" y="5394325"/>
          <p14:tracePt t="340111" x="2857500" y="5386388"/>
          <p14:tracePt t="340133" x="2857500" y="5380038"/>
          <p14:tracePt t="340148" x="2865438" y="5372100"/>
          <p14:tracePt t="340171" x="2865438" y="5365750"/>
          <p14:tracePt t="340179" x="2871788" y="5357813"/>
          <p14:tracePt t="340189" x="2871788" y="5351463"/>
          <p14:tracePt t="340204" x="2879725" y="5337175"/>
          <p14:tracePt t="340218" x="2879725" y="5322888"/>
          <p14:tracePt t="340235" x="2879725" y="5314950"/>
          <p14:tracePt t="340246" x="2886075" y="5308600"/>
          <p14:tracePt t="340263" x="2900363" y="5308600"/>
          <p14:tracePt t="340279" x="2908300" y="5300663"/>
          <p14:tracePt t="340296" x="2908300" y="5294313"/>
          <p14:tracePt t="340569" x="2914650" y="5294313"/>
          <p14:tracePt t="340576" x="2922588" y="5286375"/>
          <p14:tracePt t="340586" x="2943225" y="5280025"/>
          <p14:tracePt t="340600" x="3000375" y="5222875"/>
          <p14:tracePt t="340617" x="3043238" y="5143500"/>
          <p14:tracePt t="340635" x="3100388" y="5051425"/>
          <p14:tracePt t="340651" x="3122613" y="4972050"/>
          <p14:tracePt t="340669" x="3157538" y="4822825"/>
          <p14:tracePt t="340685" x="3179763" y="4700588"/>
          <p14:tracePt t="340704" x="3194050" y="4572000"/>
          <p14:tracePt t="340721" x="3228975" y="4408488"/>
          <p14:tracePt t="340739" x="3271838" y="4237038"/>
          <p14:tracePt t="340755" x="3286125" y="4171950"/>
          <p14:tracePt t="340771" x="3294063" y="4122738"/>
          <p14:tracePt t="340787" x="3294063" y="4071938"/>
          <p14:tracePt t="340804" x="3294063" y="4000500"/>
          <p14:tracePt t="340822" x="3279775" y="3922713"/>
          <p14:tracePt t="340839" x="3265488" y="3843338"/>
          <p14:tracePt t="340855" x="3257550" y="3757613"/>
          <p14:tracePt t="340857" x="3257550" y="3708400"/>
          <p14:tracePt t="340872" x="3257550" y="3614738"/>
          <p14:tracePt t="340888" x="3257550" y="3543300"/>
          <p14:tracePt t="340905" x="3279775" y="3486150"/>
          <p14:tracePt t="340922" x="3286125" y="3451225"/>
          <p14:tracePt t="340939" x="3286125" y="3429000"/>
          <p14:tracePt t="340956" x="3286125" y="3408363"/>
          <p14:tracePt t="340973" x="3286125" y="3400425"/>
          <p14:tracePt t="340975" x="3286125" y="3386138"/>
          <p14:tracePt t="340990" x="3294063" y="3379788"/>
          <p14:tracePt t="341007" x="3300413" y="3357563"/>
          <p14:tracePt t="341024" x="3308350" y="3328988"/>
          <p14:tracePt t="341043" x="3308350" y="3294063"/>
          <p14:tracePt t="341058" x="3314700" y="3279775"/>
          <p14:tracePt t="341060" x="3314700" y="3271838"/>
          <p14:tracePt t="341076" x="3322638" y="3257550"/>
          <p14:tracePt t="341112" x="3322638" y="3251200"/>
          <p14:tracePt t="341133" x="3328988" y="3243263"/>
          <p14:tracePt t="341144" x="3328988" y="3236913"/>
          <p14:tracePt t="341165" x="3328988" y="3228975"/>
          <p14:tracePt t="341177" x="3336925" y="3222625"/>
          <p14:tracePt t="341319" x="3336925" y="3214688"/>
          <p14:tracePt t="341334" x="3343275" y="3208338"/>
          <p14:tracePt t="341342" x="3343275" y="3200400"/>
          <p14:tracePt t="341357" x="3343275" y="3194050"/>
          <p14:tracePt t="341366" x="3343275" y="3186113"/>
          <p14:tracePt t="341381" x="3343275" y="3179763"/>
          <p14:tracePt t="341401" x="3343275" y="3171825"/>
          <p14:tracePt t="341420" x="3351213" y="3165475"/>
          <p14:tracePt t="342327" x="3351213" y="3157538"/>
          <p14:tracePt t="342335" x="3328988" y="3151188"/>
          <p14:tracePt t="342346" x="3322638" y="3136900"/>
          <p14:tracePt t="342363" x="3300413" y="3122613"/>
          <p14:tracePt t="342382" x="3243263" y="3086100"/>
          <p14:tracePt t="342398" x="3186113" y="3036888"/>
          <p14:tracePt t="342415" x="3151188" y="2986088"/>
          <p14:tracePt t="342432" x="3114675" y="2943225"/>
          <p14:tracePt t="342448" x="3051175" y="2894013"/>
          <p14:tracePt t="342465" x="3028950" y="2871788"/>
          <p14:tracePt t="342481" x="2971800" y="2836863"/>
          <p14:tracePt t="342498" x="2943225" y="2814638"/>
          <p14:tracePt t="342515" x="2908300" y="2765425"/>
          <p14:tracePt t="342532" x="2879725" y="2736850"/>
          <p14:tracePt t="342549" x="2851150" y="2708275"/>
          <p14:tracePt t="342566" x="2836863" y="2686050"/>
          <p14:tracePt t="342583" x="2800350" y="2636838"/>
          <p14:tracePt t="342600" x="2786063" y="2600325"/>
          <p14:tracePt t="342618" x="2743200" y="2528888"/>
          <p14:tracePt t="342635" x="2714625" y="2479675"/>
          <p14:tracePt t="342651" x="2700338" y="2451100"/>
          <p14:tracePt t="342654" x="2693988" y="2443163"/>
          <p14:tracePt t="342669" x="2679700" y="2414588"/>
          <p14:tracePt t="342685" x="2665413" y="2408238"/>
          <p14:tracePt t="342702" x="2651125" y="2393950"/>
          <p14:tracePt t="342719" x="2651125" y="2371725"/>
          <p14:tracePt t="342736" x="2643188" y="2351088"/>
          <p14:tracePt t="342752" x="2636838" y="2322513"/>
          <p14:tracePt t="342769" x="2622550" y="2308225"/>
          <p14:tracePt t="342787" x="2614613" y="2279650"/>
          <p14:tracePt t="342803" x="2608263" y="2265363"/>
          <p14:tracePt t="342822" x="2600325" y="2236788"/>
          <p14:tracePt t="342841" x="2586038" y="2165350"/>
          <p14:tracePt t="342855" x="2579688" y="2128838"/>
          <p14:tracePt t="342871" x="2557463" y="2071688"/>
          <p14:tracePt t="342872" x="2551113" y="2065338"/>
          <p14:tracePt t="342888" x="2551113" y="2051050"/>
          <p14:tracePt t="342905" x="2543175" y="2036763"/>
          <p14:tracePt t="342939" x="2536825" y="2036763"/>
          <p14:tracePt t="342956" x="2536825" y="2028825"/>
          <p14:tracePt t="342973" x="2536825" y="2022475"/>
          <p14:tracePt t="342990" x="2536825" y="2014538"/>
          <p14:tracePt t="343336" x="2536825" y="2022475"/>
          <p14:tracePt t="343361" x="2536825" y="2028825"/>
          <p14:tracePt t="343390" x="2536825" y="2036763"/>
          <p14:tracePt t="343414" x="2536825" y="2043113"/>
          <p14:tracePt t="343420" x="2536825" y="2051050"/>
          <p14:tracePt t="343430" x="2543175" y="2051050"/>
          <p14:tracePt t="343448" x="2551113" y="2079625"/>
          <p14:tracePt t="343466" x="2551113" y="2093913"/>
          <p14:tracePt t="343483" x="2557463" y="2114550"/>
          <p14:tracePt t="343498" x="2565400" y="2122488"/>
          <p14:tracePt t="343515" x="2571750" y="2128838"/>
          <p14:tracePt t="343532" x="2579688" y="2128838"/>
          <p14:tracePt t="343549" x="2593975" y="2136775"/>
          <p14:tracePt t="343567" x="2628900" y="2157413"/>
          <p14:tracePt t="343583" x="2671763" y="2165350"/>
          <p14:tracePt t="343600" x="2722563" y="2179638"/>
          <p14:tracePt t="343616" x="2751138" y="2185988"/>
          <p14:tracePt t="343633" x="2765425" y="2185988"/>
          <p14:tracePt t="343757" x="2765425" y="2193925"/>
          <p14:tracePt t="343773" x="2771775" y="2193925"/>
          <p14:tracePt t="343798" x="2779713" y="2193925"/>
          <p14:tracePt t="343804" x="2786063" y="2193925"/>
          <p14:tracePt t="343819" x="2794000" y="2193925"/>
          <p14:tracePt t="343939" x="2800350" y="2185988"/>
          <p14:tracePt t="343963" x="2808288" y="2185988"/>
          <p14:tracePt t="343976" x="2814638" y="2185988"/>
          <p14:tracePt t="343985" x="2822575" y="2185988"/>
          <p14:tracePt t="343993" x="2828925" y="2185988"/>
          <p14:tracePt t="344007" x="2843213" y="2185988"/>
          <p14:tracePt t="344023" x="2857500" y="2193925"/>
          <p14:tracePt t="344040" x="2871788" y="2200275"/>
          <p14:tracePt t="344057" x="2894013" y="2200275"/>
          <p14:tracePt t="344076" x="2943225" y="2208213"/>
          <p14:tracePt t="344092" x="2994025" y="2208213"/>
          <p14:tracePt t="344108" x="3022600" y="2208213"/>
          <p14:tracePt t="344125" x="3051175" y="2214563"/>
          <p14:tracePt t="344142" x="3079750" y="2222500"/>
          <p14:tracePt t="344159" x="3108325" y="2228850"/>
          <p14:tracePt t="344177" x="3157538" y="2265363"/>
          <p14:tracePt t="344192" x="3194050" y="2279650"/>
          <p14:tracePt t="344210" x="3251200" y="2314575"/>
          <p14:tracePt t="344227" x="3336925" y="2357438"/>
          <p14:tracePt t="344243" x="3408363" y="2393950"/>
          <p14:tracePt t="344260" x="3465513" y="2414588"/>
          <p14:tracePt t="344279" x="3522663" y="2451100"/>
          <p14:tracePt t="344283" x="3543300" y="2451100"/>
          <p14:tracePt t="344296" x="3608388" y="2479675"/>
          <p14:tracePt t="344312" x="3700463" y="2514600"/>
          <p14:tracePt t="344330" x="3771900" y="2528888"/>
          <p14:tracePt t="344345" x="3814763" y="2536825"/>
          <p14:tracePt t="344362" x="3857625" y="2551113"/>
          <p14:tracePt t="344379" x="3871913" y="2557463"/>
          <p14:tracePt t="344396" x="3886200" y="2586038"/>
          <p14:tracePt t="344413" x="3929063" y="2651125"/>
          <p14:tracePt t="344430" x="3979863" y="2714625"/>
          <p14:tracePt t="344447" x="4014788" y="2751138"/>
          <p14:tracePt t="344464" x="4043363" y="2814638"/>
          <p14:tracePt t="344480" x="4086225" y="2894013"/>
          <p14:tracePt t="344498" x="4114800" y="2936875"/>
          <p14:tracePt t="344514" x="4129088" y="2994025"/>
          <p14:tracePt t="344531" x="4157663" y="3051175"/>
          <p14:tracePt t="344548" x="4179888" y="3114675"/>
          <p14:tracePt t="344565" x="4214813" y="3194050"/>
          <p14:tracePt t="344567" x="4229100" y="3222625"/>
          <p14:tracePt t="344585" x="4237038" y="3265488"/>
          <p14:tracePt t="344603" x="4257675" y="3308350"/>
          <p14:tracePt t="344616" x="4271963" y="3343275"/>
          <p14:tracePt t="344633" x="4286250" y="3400425"/>
          <p14:tracePt t="344650" x="4300538" y="3451225"/>
          <p14:tracePt t="344667" x="4322763" y="3508375"/>
          <p14:tracePt t="344684" x="4322763" y="3600450"/>
          <p14:tracePt t="344701" x="4329113" y="3671888"/>
          <p14:tracePt t="344717" x="4329113" y="3708400"/>
          <p14:tracePt t="344736" x="4329113" y="3800475"/>
          <p14:tracePt t="344753" x="4329113" y="3922713"/>
          <p14:tracePt t="344770" x="4329113" y="4037013"/>
          <p14:tracePt t="344786" x="4337050" y="4100513"/>
          <p14:tracePt t="344787" x="4337050" y="4129088"/>
          <p14:tracePt t="344803" x="4337050" y="4179888"/>
          <p14:tracePt t="344821" x="4337050" y="4229100"/>
          <p14:tracePt t="344838" x="4337050" y="4271963"/>
          <p14:tracePt t="344855" x="4351338" y="4394200"/>
          <p14:tracePt t="344871" x="4351338" y="4508500"/>
          <p14:tracePt t="344873" x="4351338" y="4572000"/>
          <p14:tracePt t="344889" x="4351338" y="4657725"/>
          <p14:tracePt t="344906" x="4365625" y="4729163"/>
          <p14:tracePt t="344923" x="4371975" y="4757738"/>
          <p14:tracePt t="344956" x="4371975" y="4765675"/>
          <p14:tracePt t="344976" x="4371975" y="4772025"/>
          <p14:tracePt t="344992" x="4371975" y="4779963"/>
          <p14:tracePt t="345068" x="4371975" y="4708525"/>
          <p14:tracePt t="345077" x="4365625" y="4643438"/>
          <p14:tracePt t="345084" x="4365625" y="4572000"/>
          <p14:tracePt t="345095" x="4337050" y="4494213"/>
          <p14:tracePt t="345107" x="4300538" y="4379913"/>
          <p14:tracePt t="345124" x="4257675" y="4251325"/>
          <p14:tracePt t="345141" x="4237038" y="4137025"/>
          <p14:tracePt t="345159" x="4208463" y="3971925"/>
          <p14:tracePt t="345175" x="4171950" y="3786188"/>
          <p14:tracePt t="345176" x="4151313" y="3694113"/>
          <p14:tracePt t="345193" x="4114800" y="3565525"/>
          <p14:tracePt t="345209" x="4108450" y="3486150"/>
          <p14:tracePt t="345227" x="4100513" y="3451225"/>
          <p14:tracePt t="345244" x="4100513" y="3414713"/>
          <p14:tracePt t="345260" x="4100513" y="3394075"/>
          <p14:tracePt t="345277" x="4100513" y="3357563"/>
          <p14:tracePt t="345296" x="4100513" y="3308350"/>
          <p14:tracePt t="345312" x="4108450" y="3222625"/>
          <p14:tracePt t="345328" x="4114800" y="3100388"/>
          <p14:tracePt t="345345" x="4114800" y="2979738"/>
          <p14:tracePt t="345362" x="4114800" y="2886075"/>
          <p14:tracePt t="345378" x="4114800" y="2879725"/>
          <p14:tracePt t="345514" x="4122738" y="2879725"/>
          <p14:tracePt t="345522" x="4129088" y="2879725"/>
          <p14:tracePt t="345531" x="4129088" y="2886075"/>
          <p14:tracePt t="345555" x="4137025" y="2886075"/>
          <p14:tracePt t="348101" x="4137025" y="2894013"/>
          <p14:tracePt t="348116" x="4122738" y="2908300"/>
          <p14:tracePt t="348125" x="4108450" y="2922588"/>
          <p14:tracePt t="348130" x="4065588" y="2943225"/>
          <p14:tracePt t="348140" x="4051300" y="2965450"/>
          <p14:tracePt t="348158" x="4022725" y="3051175"/>
          <p14:tracePt t="348174" x="3994150" y="3128963"/>
          <p14:tracePt t="348191" x="3957638" y="3171825"/>
          <p14:tracePt t="348208" x="3937000" y="3194050"/>
          <p14:tracePt t="348225" x="3922713" y="3200400"/>
          <p14:tracePt t="348242" x="3900488" y="3200400"/>
          <p14:tracePt t="348259" x="3879850" y="3222625"/>
          <p14:tracePt t="348278" x="3836988" y="3251200"/>
          <p14:tracePt t="348293" x="3814763" y="3265488"/>
          <p14:tracePt t="348297" x="3794125" y="3279775"/>
          <p14:tracePt t="348310" x="3743325" y="3343275"/>
          <p14:tracePt t="348327" x="3686175" y="3379788"/>
          <p14:tracePt t="348345" x="3651250" y="3408363"/>
          <p14:tracePt t="348361" x="3600450" y="3429000"/>
          <p14:tracePt t="348377" x="3565525" y="3451225"/>
          <p14:tracePt t="348397" x="3486150" y="3486150"/>
          <p14:tracePt t="348413" x="3379788" y="3529013"/>
          <p14:tracePt t="348429" x="3257550" y="3551238"/>
          <p14:tracePt t="348445" x="3143250" y="3586163"/>
          <p14:tracePt t="348462" x="3014663" y="3622675"/>
          <p14:tracePt t="348479" x="2943225" y="3636963"/>
          <p14:tracePt t="348496" x="2800350" y="3651250"/>
          <p14:tracePt t="348513" x="2714625" y="3657600"/>
          <p14:tracePt t="348530" x="2614613" y="3657600"/>
          <p14:tracePt t="348547" x="2565400" y="3643313"/>
          <p14:tracePt t="348564" x="2471738" y="3608388"/>
          <p14:tracePt t="348581" x="2357438" y="3571875"/>
          <p14:tracePt t="348599" x="2065338" y="3514725"/>
          <p14:tracePt t="348615" x="1885950" y="3486150"/>
          <p14:tracePt t="348632" x="1700213" y="3429000"/>
          <p14:tracePt t="348649" x="1636713" y="3394075"/>
          <p14:tracePt t="348666" x="1593850" y="3343275"/>
          <p14:tracePt t="348683" x="1579563" y="3257550"/>
          <p14:tracePt t="348700" x="1550988" y="3079750"/>
          <p14:tracePt t="348717" x="1528763" y="2965450"/>
          <p14:tracePt t="348734" x="1528763" y="2894013"/>
          <p14:tracePt t="348750" x="1522413" y="2800350"/>
          <p14:tracePt t="348767" x="1514475" y="2693988"/>
          <p14:tracePt t="348785" x="1514475" y="2600325"/>
          <p14:tracePt t="348803" x="1514475" y="2543175"/>
          <p14:tracePt t="348819" x="1522413" y="2508250"/>
          <p14:tracePt t="348836" x="1550988" y="2414588"/>
          <p14:tracePt t="348855" x="1600200" y="2314575"/>
          <p14:tracePt t="348869" x="1657350" y="2251075"/>
          <p14:tracePt t="348887" x="1808163" y="2157413"/>
          <p14:tracePt t="348905" x="1922463" y="2065338"/>
          <p14:tracePt t="348920" x="2036763" y="2014538"/>
          <p14:tracePt t="348937" x="2108200" y="1993900"/>
          <p14:tracePt t="348954" x="2179638" y="1979613"/>
          <p14:tracePt t="348971" x="2214563" y="1971675"/>
          <p14:tracePt t="348987" x="2265363" y="1965325"/>
          <p14:tracePt t="348989" x="2293938" y="1965325"/>
          <p14:tracePt t="349005" x="2336800" y="1965325"/>
          <p14:tracePt t="349021" x="2393950" y="1965325"/>
          <p14:tracePt t="349039" x="2479675" y="1979613"/>
          <p14:tracePt t="349056" x="2600325" y="1979613"/>
          <p14:tracePt t="349072" x="2728913" y="1985963"/>
          <p14:tracePt t="349089" x="2871788" y="1985963"/>
          <p14:tracePt t="349106" x="3036888" y="1993900"/>
          <p14:tracePt t="349123" x="3094038" y="1993900"/>
          <p14:tracePt t="349141" x="3179763" y="2000250"/>
          <p14:tracePt t="349157" x="3251200" y="2014538"/>
          <p14:tracePt t="349174" x="3343275" y="2051050"/>
          <p14:tracePt t="349191" x="3414713" y="2079625"/>
          <p14:tracePt t="349210" x="3500438" y="2100263"/>
          <p14:tracePt t="349226" x="3536950" y="2122488"/>
          <p14:tracePt t="349243" x="3571875" y="2136775"/>
          <p14:tracePt t="349260" x="3643313" y="2165350"/>
          <p14:tracePt t="349276" x="3700463" y="2185988"/>
          <p14:tracePt t="349292" x="3808413" y="2236788"/>
          <p14:tracePt t="349310" x="3836988" y="2251075"/>
          <p14:tracePt t="349326" x="3857625" y="2279650"/>
          <p14:tracePt t="349343" x="3886200" y="2314575"/>
          <p14:tracePt t="349360" x="3908425" y="2365375"/>
          <p14:tracePt t="349377" x="3922713" y="2393950"/>
          <p14:tracePt t="349396" x="3951288" y="2457450"/>
          <p14:tracePt t="349411" x="3979863" y="2514600"/>
          <p14:tracePt t="349428" x="3994150" y="2593975"/>
          <p14:tracePt t="349445" x="4008438" y="2679700"/>
          <p14:tracePt t="349462" x="4022725" y="2736850"/>
          <p14:tracePt t="349479" x="4029075" y="2765425"/>
          <p14:tracePt t="349495" x="4029075" y="2786063"/>
          <p14:tracePt t="349498" x="4029075" y="2800350"/>
          <p14:tracePt t="349513" x="4029075" y="2814638"/>
          <p14:tracePt t="349531" x="4029075" y="2857500"/>
          <p14:tracePt t="349547" x="4029075" y="2900363"/>
          <p14:tracePt t="349563" x="4029075" y="2936875"/>
          <p14:tracePt t="349581" x="4008438" y="2986088"/>
          <p14:tracePt t="349600" x="3986213" y="3065463"/>
          <p14:tracePt t="349614" x="3957638" y="3108325"/>
          <p14:tracePt t="349631" x="3937000" y="3151188"/>
          <p14:tracePt t="349648" x="3929063" y="3171825"/>
          <p14:tracePt t="349666" x="3908425" y="3194050"/>
          <p14:tracePt t="349683" x="3900488" y="3214688"/>
          <p14:tracePt t="349700" x="3871913" y="3243263"/>
          <p14:tracePt t="349717" x="3843338" y="3271838"/>
          <p14:tracePt t="349734" x="3829050" y="3294063"/>
          <p14:tracePt t="349750" x="3808413" y="3308350"/>
          <p14:tracePt t="349767" x="3786188" y="3322638"/>
          <p14:tracePt t="349784" x="3765550" y="3322638"/>
          <p14:tracePt t="349801" x="3751263" y="3322638"/>
          <p14:tracePt t="349820" x="3743325" y="3328988"/>
          <p14:tracePt t="349836" x="3714750" y="3351213"/>
          <p14:tracePt t="349853" x="3694113" y="3365500"/>
          <p14:tracePt t="349869" x="3665538" y="3371850"/>
          <p14:tracePt t="349886" x="3657600" y="3371850"/>
          <p14:tracePt t="349888" x="3651250" y="3371850"/>
          <p14:tracePt t="349905" x="3651250" y="3365500"/>
          <p14:tracePt t="349919" x="3622675" y="3365500"/>
          <p14:tracePt t="349936" x="3608388" y="3365500"/>
          <p14:tracePt t="349954" x="3571875" y="3365500"/>
          <p14:tracePt t="349970" x="3514725" y="3365500"/>
          <p14:tracePt t="349987" x="3500438" y="3379788"/>
          <p14:tracePt t="350004" x="3471863" y="3379788"/>
          <p14:tracePt t="350060" x="3465513" y="3379788"/>
          <p14:tracePt t="350066" x="3443288" y="3379788"/>
          <p14:tracePt t="350075" x="3422650" y="3386138"/>
          <p14:tracePt t="350089" x="3400425" y="3386138"/>
          <p14:tracePt t="350107" x="3357563" y="3386138"/>
          <p14:tracePt t="350124" x="3336925" y="3386138"/>
          <p14:tracePt t="350141" x="3322638" y="3386138"/>
          <p14:tracePt t="350156" x="3308350" y="3379788"/>
          <p14:tracePt t="350173" x="3294063" y="3328988"/>
          <p14:tracePt t="350191" x="3257550" y="3243263"/>
          <p14:tracePt t="350207" x="3236913" y="3214688"/>
          <p14:tracePt t="350224" x="3208338" y="3186113"/>
          <p14:tracePt t="350241" x="3179763" y="3171825"/>
          <p14:tracePt t="350258" x="3165475" y="3165475"/>
          <p14:tracePt t="350275" x="3157538" y="3157538"/>
          <p14:tracePt t="350293" x="3157538" y="3136900"/>
          <p14:tracePt t="350309" x="3151188" y="3114675"/>
          <p14:tracePt t="350326" x="3114675" y="3051175"/>
          <p14:tracePt t="350343" x="3094038" y="3000375"/>
          <p14:tracePt t="350360" x="3065463" y="2943225"/>
          <p14:tracePt t="350377" x="3036888" y="2886075"/>
          <p14:tracePt t="350394" x="3000375" y="2851150"/>
          <p14:tracePt t="350411" x="2986088" y="2822575"/>
          <p14:tracePt t="350427" x="2979738" y="2800350"/>
          <p14:tracePt t="350444" x="2951163" y="2751138"/>
          <p14:tracePt t="350462" x="2928938" y="2714625"/>
          <p14:tracePt t="350478" x="2894013" y="2643188"/>
          <p14:tracePt t="350496" x="2871788" y="2593975"/>
          <p14:tracePt t="350513" x="2843213" y="2557463"/>
          <p14:tracePt t="350530" x="2836863" y="2557463"/>
          <p14:tracePt t="350547" x="2836863" y="2551113"/>
          <p14:tracePt t="350565" x="2828925" y="2536825"/>
          <p14:tracePt t="350582" x="2822575" y="2522538"/>
          <p14:tracePt t="350598" x="2808288" y="2493963"/>
          <p14:tracePt t="350600" x="2800350" y="2486025"/>
          <p14:tracePt t="350614" x="2786063" y="2436813"/>
          <p14:tracePt t="350631" x="2786063" y="2400300"/>
          <p14:tracePt t="350648" x="2771775" y="2371725"/>
          <p14:tracePt t="350665" x="2771775" y="2343150"/>
          <p14:tracePt t="350682" x="2765425" y="2314575"/>
          <p14:tracePt t="350699" x="2765425" y="2286000"/>
          <p14:tracePt t="350716" x="2765425" y="2251075"/>
          <p14:tracePt t="350733" x="2743200" y="2222500"/>
          <p14:tracePt t="350750" x="2743200" y="2208213"/>
          <p14:tracePt t="350767" x="2736850" y="2193925"/>
          <p14:tracePt t="350802" x="2736850" y="2185988"/>
          <p14:tracePt t="350820" x="2736850" y="2179638"/>
          <p14:tracePt t="350836" x="2736850" y="2165350"/>
          <p14:tracePt t="350853" x="2736850" y="2157413"/>
          <p14:tracePt t="351811" x="2728913" y="2157413"/>
          <p14:tracePt t="351984" x="2728913" y="2165350"/>
          <p14:tracePt t="351991" x="2736850" y="2165350"/>
          <p14:tracePt t="352005" x="2765425" y="2171700"/>
          <p14:tracePt t="352022" x="2771775" y="2171700"/>
          <p14:tracePt t="352039" x="2786063" y="2171700"/>
          <p14:tracePt t="354054" x="2794000" y="2171700"/>
          <p14:tracePt t="354061" x="2794000" y="2179638"/>
          <p14:tracePt t="354077" x="2800350" y="2179638"/>
          <p14:tracePt t="354089" x="2808288" y="2179638"/>
          <p14:tracePt t="354105" x="2857500" y="2179638"/>
          <p14:tracePt t="354122" x="2894013" y="2179638"/>
          <p14:tracePt t="354139" x="2914650" y="2179638"/>
          <p14:tracePt t="354156" x="2922588" y="2179638"/>
          <p14:tracePt t="354190" x="2936875" y="2179638"/>
          <p14:tracePt t="354207" x="2943225" y="2179638"/>
          <p14:tracePt t="354224" x="2951163" y="2179638"/>
          <p14:tracePt t="354240" x="2957513" y="2179638"/>
          <p14:tracePt t="354257" x="2965450" y="2179638"/>
          <p14:tracePt t="354274" x="2971800" y="2179638"/>
          <p14:tracePt t="354292" x="2979738" y="2179638"/>
          <p14:tracePt t="354310" x="2994025" y="2179638"/>
          <p14:tracePt t="354325" x="3000375" y="2179638"/>
          <p14:tracePt t="354342" x="3022600" y="2179638"/>
          <p14:tracePt t="354358" x="3036888" y="2185988"/>
          <p14:tracePt t="354375" x="3051175" y="2185988"/>
          <p14:tracePt t="354394" x="3065463" y="2185988"/>
          <p14:tracePt t="354411" x="3086100" y="2185988"/>
          <p14:tracePt t="354427" x="3100388" y="2185988"/>
          <p14:tracePt t="354536" x="3108325" y="2185988"/>
          <p14:tracePt t="354710" x="3100388" y="2185988"/>
          <p14:tracePt t="354742" x="3086100" y="2185988"/>
          <p14:tracePt t="354773" x="3079750" y="2185988"/>
          <p14:tracePt t="354798" x="3071813" y="2185988"/>
          <p14:tracePt t="354820" x="3065463" y="2185988"/>
          <p14:tracePt t="354827" x="3057525" y="2185988"/>
          <p14:tracePt t="354843" x="3051175" y="2185988"/>
          <p14:tracePt t="354852" x="3036888" y="2185988"/>
          <p14:tracePt t="354869" x="3014663" y="2185988"/>
          <p14:tracePt t="354885" x="3000375" y="2185988"/>
          <p14:tracePt t="354902" x="2994025" y="2185988"/>
          <p14:tracePt t="354984" x="2986088" y="2185988"/>
          <p14:tracePt t="354991" x="2979738" y="2193925"/>
          <p14:tracePt t="355004" x="2965450" y="2200275"/>
          <p14:tracePt t="355020" x="2951163" y="2208213"/>
          <p14:tracePt t="355311" x="2957513" y="2208213"/>
          <p14:tracePt t="355319" x="2965450" y="2208213"/>
          <p14:tracePt t="355329" x="2971800" y="2208213"/>
          <p14:tracePt t="355342" x="2994025" y="2214563"/>
          <p14:tracePt t="355359" x="3036888" y="2214563"/>
          <p14:tracePt t="355375" x="3071813" y="2214563"/>
          <p14:tracePt t="355392" x="3100388" y="2214563"/>
          <p14:tracePt t="355411" x="3128963" y="2214563"/>
          <p14:tracePt t="355426" x="3151188" y="2214563"/>
          <p14:tracePt t="355452" x="3157538" y="2214563"/>
          <p14:tracePt t="355512" x="3165475" y="2214563"/>
          <p14:tracePt t="355520" x="3171825" y="2214563"/>
          <p14:tracePt t="355529" x="3179763" y="2214563"/>
          <p14:tracePt t="355545" x="3200400" y="2214563"/>
          <p14:tracePt t="355562" x="3228975" y="2214563"/>
          <p14:tracePt t="355579" x="3236913" y="2214563"/>
          <p14:tracePt t="355596" x="3243263" y="2214563"/>
          <p14:tracePt t="355613" x="3251200" y="2214563"/>
          <p14:tracePt t="355630" x="3286125" y="2214563"/>
          <p14:tracePt t="355647" x="3300413" y="2214563"/>
          <p14:tracePt t="355685" x="3308350" y="2214563"/>
          <p14:tracePt t="355699" x="3314700" y="2214563"/>
          <p14:tracePt t="355734" x="3322638" y="2214563"/>
          <p14:tracePt t="355748" x="3328988" y="2214563"/>
          <p14:tracePt t="355755" x="3343275" y="2214563"/>
          <p14:tracePt t="355772" x="3351213" y="2214563"/>
          <p14:tracePt t="355807" x="3357563" y="2214563"/>
          <p14:tracePt t="355905" x="3365500" y="2214563"/>
          <p14:tracePt t="355920" x="3371850" y="2214563"/>
          <p14:tracePt t="355935" x="3379788" y="2214563"/>
          <p14:tracePt t="356062" x="3386138" y="2214563"/>
          <p14:tracePt t="356107" x="3394075" y="2214563"/>
          <p14:tracePt t="357130" x="3386138" y="2214563"/>
          <p14:tracePt t="357139" x="3386138" y="2222500"/>
          <p14:tracePt t="357168" x="3379788" y="2222500"/>
          <p14:tracePt t="357208" x="3371850" y="2222500"/>
          <p14:tracePt t="357233" x="3365500" y="2228850"/>
          <p14:tracePt t="357247" x="3357563" y="2228850"/>
          <p14:tracePt t="357263" x="3351213" y="2228850"/>
          <p14:tracePt t="357270" x="3336925" y="2236788"/>
          <p14:tracePt t="357286" x="3336925" y="2243138"/>
          <p14:tracePt t="357296" x="3328988" y="2243138"/>
          <p14:tracePt t="357317" x="3322638" y="2243138"/>
          <p14:tracePt t="357773" x="3314700" y="2243138"/>
          <p14:tracePt t="357804" x="3308350" y="2243138"/>
          <p14:tracePt t="357826" x="3300413" y="2243138"/>
          <p14:tracePt t="357833" x="3294063" y="2251075"/>
          <p14:tracePt t="357843" x="3286125" y="2251075"/>
          <p14:tracePt t="357856" x="3279775" y="2251075"/>
          <p14:tracePt t="357866" x="3279775" y="2257425"/>
          <p14:tracePt t="357883" x="3271838" y="2265363"/>
          <p14:tracePt t="357977" x="3257550" y="2265363"/>
          <p14:tracePt t="357982" x="3251200" y="2265363"/>
          <p14:tracePt t="358078" x="3243263" y="2265363"/>
          <p14:tracePt t="358090" x="3243263" y="2271713"/>
          <p14:tracePt t="358224" x="3236913" y="2271713"/>
          <p14:tracePt t="358303" x="3236913" y="2279650"/>
          <p14:tracePt t="358637" x="3243263" y="2279650"/>
          <p14:tracePt t="358651" x="3251200" y="2279650"/>
          <p14:tracePt t="358658" x="3265488" y="2279650"/>
          <p14:tracePt t="358667" x="3271838" y="2271713"/>
          <p14:tracePt t="358679" x="3279775" y="2271713"/>
          <p14:tracePt t="358696" x="3286125" y="2265363"/>
          <p14:tracePt t="358713" x="3308350" y="2257425"/>
          <p14:tracePt t="358730" x="3314700" y="2251075"/>
          <p14:tracePt t="358754" x="3322638" y="2243138"/>
          <p14:tracePt t="358770" x="3328988" y="2243138"/>
          <p14:tracePt t="358781" x="3336925" y="2243138"/>
          <p14:tracePt t="358798" x="3343275" y="2243138"/>
          <p14:tracePt t="358815" x="3365500" y="2236788"/>
          <p14:tracePt t="358832" x="3386138" y="2236788"/>
          <p14:tracePt t="358849" x="3394075" y="2236788"/>
          <p14:tracePt t="358867" x="3394075" y="2228850"/>
          <p14:tracePt t="359091" x="3386138" y="2228850"/>
          <p14:tracePt t="359106" x="3379788" y="2228850"/>
          <p14:tracePt t="359115" x="3371850" y="2228850"/>
          <p14:tracePt t="359124" x="3357563" y="2236788"/>
          <p14:tracePt t="359140" x="3336925" y="2236788"/>
          <p14:tracePt t="359155" x="3314700" y="2236788"/>
          <p14:tracePt t="359172" x="3300413" y="2251075"/>
          <p14:tracePt t="359188" x="3286125" y="2251075"/>
          <p14:tracePt t="359264" x="3279775" y="2251075"/>
          <p14:tracePt t="359271" x="3279775" y="2257425"/>
          <p14:tracePt t="359281" x="3265488" y="2257425"/>
          <p14:tracePt t="359291" x="3265488" y="2265363"/>
          <p14:tracePt t="359307" x="3257550" y="2265363"/>
          <p14:tracePt t="359568" x="3257550" y="2279650"/>
          <p14:tracePt t="359573" x="3257550" y="2293938"/>
          <p14:tracePt t="359581" x="3257550" y="2314575"/>
          <p14:tracePt t="359594" x="3257550" y="2336800"/>
          <p14:tracePt t="359611" x="3257550" y="2386013"/>
          <p14:tracePt t="359629" x="3257550" y="2436813"/>
          <p14:tracePt t="359646" x="3257550" y="2479675"/>
          <p14:tracePt t="359665" x="3257550" y="2486025"/>
          <p14:tracePt t="359679" x="3257550" y="2508250"/>
          <p14:tracePt t="359696" x="3257550" y="2536825"/>
          <p14:tracePt t="359713" x="3257550" y="2557463"/>
          <p14:tracePt t="359730" x="3257550" y="2579688"/>
          <p14:tracePt t="359746" x="3257550" y="2614613"/>
          <p14:tracePt t="359764" x="3257550" y="2643188"/>
          <p14:tracePt t="359781" x="3257550" y="2665413"/>
          <p14:tracePt t="359798" x="3257550" y="2700338"/>
          <p14:tracePt t="359802" x="3257550" y="2714625"/>
          <p14:tracePt t="359814" x="3257550" y="2722563"/>
          <p14:tracePt t="359832" x="3257550" y="2757488"/>
          <p14:tracePt t="359849" x="3257550" y="2794000"/>
          <p14:tracePt t="359866" x="3257550" y="2836863"/>
          <p14:tracePt t="359883" x="3271838" y="2900363"/>
          <p14:tracePt t="359899" x="3279775" y="2943225"/>
          <p14:tracePt t="359916" x="3294063" y="2994025"/>
          <p14:tracePt t="359933" x="3300413" y="3051175"/>
          <p14:tracePt t="359950" x="3300413" y="3094038"/>
          <p14:tracePt t="359968" x="3308350" y="3108325"/>
          <p14:tracePt t="359984" x="3308350" y="3136900"/>
          <p14:tracePt t="360001" x="3308350" y="3165475"/>
          <p14:tracePt t="360018" x="3308350" y="3179763"/>
          <p14:tracePt t="360035" x="3308350" y="3208338"/>
          <p14:tracePt t="360052" x="3308350" y="3228975"/>
          <p14:tracePt t="360068" x="3308350" y="3243263"/>
          <p14:tracePt t="360085" x="3308350" y="3265488"/>
          <p14:tracePt t="360103" x="3308350" y="3279775"/>
          <p14:tracePt t="360121" x="3308350" y="3294063"/>
          <p14:tracePt t="360240" x="3314700" y="3279775"/>
          <p14:tracePt t="360248" x="3328988" y="3228975"/>
          <p14:tracePt t="360257" x="3336925" y="3157538"/>
          <p14:tracePt t="360274" x="3336925" y="2986088"/>
          <p14:tracePt t="360291" x="3336925" y="2822575"/>
          <p14:tracePt t="360295" x="3336925" y="2757488"/>
          <p14:tracePt t="360305" x="3336925" y="2679700"/>
          <p14:tracePt t="360323" x="3314700" y="2536825"/>
          <p14:tracePt t="360341" x="3300413" y="2486025"/>
          <p14:tracePt t="360358" x="3300413" y="2465388"/>
          <p14:tracePt t="360374" x="3300413" y="2436813"/>
          <p14:tracePt t="360393" x="3300413" y="2386013"/>
          <p14:tracePt t="360409" x="3300413" y="2351088"/>
          <p14:tracePt t="360425" x="3300413" y="2343150"/>
          <p14:tracePt t="360518" x="3308350" y="2343150"/>
          <p14:tracePt t="360551" x="3308350" y="2351088"/>
          <p14:tracePt t="360557" x="3308350" y="2365375"/>
          <p14:tracePt t="360566" x="3322638" y="2386013"/>
          <p14:tracePt t="360577" x="3322638" y="2408238"/>
          <p14:tracePt t="360595" x="3322638" y="2465388"/>
          <p14:tracePt t="360613" x="3322638" y="2586038"/>
          <p14:tracePt t="360628" x="3322638" y="2622550"/>
          <p14:tracePt t="360645" x="3328988" y="2736850"/>
          <p14:tracePt t="360662" x="3328988" y="2779713"/>
          <p14:tracePt t="360681" x="3328988" y="2794000"/>
          <p14:tracePt t="360697" x="3328988" y="2828925"/>
          <p14:tracePt t="360713" x="3328988" y="2879725"/>
          <p14:tracePt t="360729" x="3336925" y="2936875"/>
          <p14:tracePt t="360746" x="3336925" y="2986088"/>
          <p14:tracePt t="360765" x="3336925" y="3000375"/>
          <p14:tracePt t="360781" x="3336925" y="3028950"/>
          <p14:tracePt t="360798" x="3336925" y="3043238"/>
          <p14:tracePt t="360800" x="3336925" y="3057525"/>
          <p14:tracePt t="360814" x="3336925" y="3079750"/>
          <p14:tracePt t="360831" x="3336925" y="3108325"/>
          <p14:tracePt t="360849" x="3328988" y="3151188"/>
          <p14:tracePt t="360866" x="3314700" y="3200400"/>
          <p14:tracePt t="360883" x="3314700" y="3228975"/>
          <p14:tracePt t="360900" x="3314700" y="3236913"/>
          <p14:tracePt t="360990" x="3314700" y="3222625"/>
          <p14:tracePt t="360998" x="3314700" y="3171825"/>
          <p14:tracePt t="361006" x="3314700" y="3136900"/>
          <p14:tracePt t="361020" x="3322638" y="3036888"/>
          <p14:tracePt t="361035" x="3328988" y="2936875"/>
          <p14:tracePt t="361052" x="3328988" y="2843213"/>
          <p14:tracePt t="361069" x="3328988" y="2757488"/>
          <p14:tracePt t="361086" x="3328988" y="2657475"/>
          <p14:tracePt t="361105" x="3328988" y="2593975"/>
          <p14:tracePt t="361120" x="3328988" y="2565400"/>
          <p14:tracePt t="361136" x="3328988" y="2557463"/>
          <p14:tracePt t="361155" x="3328988" y="2543175"/>
          <p14:tracePt t="361170" x="3328988" y="2522538"/>
          <p14:tracePt t="361189" x="3328988" y="2514600"/>
          <p14:tracePt t="361205" x="3336925" y="2514600"/>
          <p14:tracePt t="361238" x="3365500" y="2551113"/>
          <p14:tracePt t="361256" x="3451225" y="2636838"/>
          <p14:tracePt t="361272" x="3486150" y="2700338"/>
          <p14:tracePt t="361289" x="3500438" y="2743200"/>
          <p14:tracePt t="361306" x="3508375" y="2794000"/>
          <p14:tracePt t="361309" x="3514725" y="2828925"/>
          <p14:tracePt t="361322" x="3514725" y="2879725"/>
          <p14:tracePt t="361339" x="3514725" y="2951163"/>
          <p14:tracePt t="361356" x="3514725" y="3022600"/>
          <p14:tracePt t="361373" x="3514725" y="3100388"/>
          <p14:tracePt t="361391" x="3514725" y="3171825"/>
          <p14:tracePt t="361407" x="3514725" y="3228975"/>
          <p14:tracePt t="361409" x="3514725" y="3251200"/>
          <p14:tracePt t="361425" x="3514725" y="3271838"/>
          <p14:tracePt t="361441" x="3514725" y="3279775"/>
          <p14:tracePt t="361458" x="3500438" y="3294063"/>
          <p14:tracePt t="361475" x="3486150" y="3314700"/>
          <p14:tracePt t="361491" x="3457575" y="3343275"/>
          <p14:tracePt t="361508" x="3422650" y="3371850"/>
          <p14:tracePt t="361528" x="3386138" y="3386138"/>
          <p14:tracePt t="361543" x="3365500" y="3400425"/>
          <p14:tracePt t="361559" x="3314700" y="3400425"/>
          <p14:tracePt t="361576" x="3265488" y="3400425"/>
          <p14:tracePt t="361593" x="3214688" y="3400425"/>
          <p14:tracePt t="361612" x="3128963" y="3400425"/>
          <p14:tracePt t="361629" x="3086100" y="3394075"/>
          <p14:tracePt t="361646" x="3036888" y="3394075"/>
          <p14:tracePt t="361662" x="3000375" y="3386138"/>
          <p14:tracePt t="361679" x="2965450" y="3379788"/>
          <p14:tracePt t="361695" x="2914650" y="3357563"/>
          <p14:tracePt t="361714" x="2828925" y="3328988"/>
          <p14:tracePt t="361731" x="2794000" y="3308350"/>
          <p14:tracePt t="361747" x="2751138" y="3279775"/>
          <p14:tracePt t="361765" x="2728913" y="3257550"/>
          <p14:tracePt t="361781" x="2708275" y="3200400"/>
          <p14:tracePt t="361797" x="2700338" y="3157538"/>
          <p14:tracePt t="361799" x="2700338" y="3122613"/>
          <p14:tracePt t="361813" x="2693988" y="3079750"/>
          <p14:tracePt t="361831" x="2657475" y="2936875"/>
          <p14:tracePt t="361848" x="2628900" y="2857500"/>
          <p14:tracePt t="361865" x="2628900" y="2800350"/>
          <p14:tracePt t="361882" x="2622550" y="2728913"/>
          <p14:tracePt t="361898" x="2636838" y="2628900"/>
          <p14:tracePt t="361915" x="2651125" y="2551113"/>
          <p14:tracePt t="361932" x="2686050" y="2471738"/>
          <p14:tracePt t="361950" x="2722563" y="2436813"/>
          <p14:tracePt t="361967" x="2786063" y="2393950"/>
          <p14:tracePt t="361985" x="2836863" y="2357438"/>
          <p14:tracePt t="362003" x="2928938" y="2279650"/>
          <p14:tracePt t="362020" x="2957513" y="2257425"/>
          <p14:tracePt t="362036" x="3014663" y="2222500"/>
          <p14:tracePt t="362052" x="3086100" y="2185988"/>
          <p14:tracePt t="362070" x="3165475" y="2179638"/>
          <p14:tracePt t="362088" x="3265488" y="2165350"/>
          <p14:tracePt t="362103" x="3394075" y="2143125"/>
          <p14:tracePt t="362106" x="3451225" y="2136775"/>
          <p14:tracePt t="362119" x="3479800" y="2128838"/>
          <p14:tracePt t="362136" x="3586163" y="2128838"/>
          <p14:tracePt t="362153" x="3686175" y="2128838"/>
          <p14:tracePt t="362171" x="3779838" y="2136775"/>
          <p14:tracePt t="362188" x="3894138" y="2157413"/>
          <p14:tracePt t="362205" x="3994150" y="2200275"/>
          <p14:tracePt t="362208" x="4043363" y="2222500"/>
          <p14:tracePt t="362222" x="4108450" y="2243138"/>
          <p14:tracePt t="362239" x="4179888" y="2271713"/>
          <p14:tracePt t="362258" x="4214813" y="2293938"/>
          <p14:tracePt t="362272" x="4251325" y="2336800"/>
          <p14:tracePt t="362288" x="4265613" y="2351088"/>
          <p14:tracePt t="362305" x="4279900" y="2393950"/>
          <p14:tracePt t="362308" x="4286250" y="2414588"/>
          <p14:tracePt t="362323" x="4294188" y="2443163"/>
          <p14:tracePt t="362339" x="4300538" y="2479675"/>
          <p14:tracePt t="362356" x="4308475" y="2508250"/>
          <p14:tracePt t="362373" x="4308475" y="2565400"/>
          <p14:tracePt t="362390" x="4308475" y="2651125"/>
          <p14:tracePt t="362408" x="4314825" y="2736850"/>
          <p14:tracePt t="362426" x="4314825" y="2828925"/>
          <p14:tracePt t="362441" x="4314825" y="2886075"/>
          <p14:tracePt t="362458" x="4314825" y="2922588"/>
          <p14:tracePt t="362475" x="4300538" y="2965450"/>
          <p14:tracePt t="362491" x="4286250" y="2994025"/>
          <p14:tracePt t="362509" x="4257675" y="3008313"/>
          <p14:tracePt t="362526" x="4214813" y="3071813"/>
          <p14:tracePt t="362542" x="4157663" y="3151188"/>
          <p14:tracePt t="362560" x="4108450" y="3200400"/>
          <p14:tracePt t="362577" x="4094163" y="3208338"/>
          <p14:tracePt t="362593" x="4071938" y="3222625"/>
          <p14:tracePt t="362610" x="4043363" y="3222625"/>
          <p14:tracePt t="362627" x="4029075" y="3228975"/>
          <p14:tracePt t="362644" x="3994150" y="3243263"/>
          <p14:tracePt t="362661" x="3965575" y="3251200"/>
          <p14:tracePt t="362678" x="3922713" y="3271838"/>
          <p14:tracePt t="362696" x="3900488" y="3286125"/>
          <p14:tracePt t="362713" x="3857625" y="3300413"/>
          <p14:tracePt t="362729" x="3843338" y="3314700"/>
          <p14:tracePt t="362746" x="3814763" y="3336925"/>
          <p14:tracePt t="362764" x="3765550" y="3343275"/>
          <p14:tracePt t="362780" x="3714750" y="3351213"/>
          <p14:tracePt t="362798" x="3665538" y="3365500"/>
          <p14:tracePt t="362801" x="3643313" y="3365500"/>
          <p14:tracePt t="362813" x="3614738" y="3371850"/>
          <p14:tracePt t="362832" x="3586163" y="3379788"/>
          <p14:tracePt t="362848" x="3579813" y="3379788"/>
          <p14:tracePt t="362886" x="3571875" y="3379788"/>
          <p14:tracePt t="362899" x="3565525" y="3379788"/>
          <p14:tracePt t="362917" x="3551238" y="3379788"/>
          <p14:tracePt t="362934" x="3543300" y="3379788"/>
          <p14:tracePt t="362949" x="3536950" y="3379788"/>
          <p14:tracePt t="363419" x="3529013" y="3379788"/>
          <p14:tracePt t="363574" x="3529013" y="3371850"/>
          <p14:tracePt t="363582" x="3529013" y="3365500"/>
          <p14:tracePt t="363592" x="3536950" y="3351213"/>
          <p14:tracePt t="363610" x="3543300" y="3308350"/>
          <p14:tracePt t="363628" x="3565525" y="3208338"/>
          <p14:tracePt t="363645" x="3579813" y="3171825"/>
          <p14:tracePt t="363662" x="3586163" y="3143250"/>
          <p14:tracePt t="363679" x="3594100" y="3079750"/>
          <p14:tracePt t="363696" x="3600450" y="3022600"/>
          <p14:tracePt t="363712" x="3608388" y="2994025"/>
          <p14:tracePt t="363730" x="3608388" y="2886075"/>
          <p14:tracePt t="363745" x="3608388" y="2800350"/>
          <p14:tracePt t="363762" x="3600450" y="2728913"/>
          <p14:tracePt t="363780" x="3565525" y="2671763"/>
          <p14:tracePt t="363796" x="3536950" y="2614613"/>
          <p14:tracePt t="363800" x="3522663" y="2593975"/>
          <p14:tracePt t="363813" x="3514725" y="2586038"/>
          <p14:tracePt t="363832" x="3494088" y="2557463"/>
          <p14:tracePt t="363847" x="3479800" y="2543175"/>
          <p14:tracePt t="363864" x="3479800" y="2522538"/>
          <p14:tracePt t="363882" x="3451225" y="2479675"/>
          <p14:tracePt t="363898" x="3429000" y="2436813"/>
          <p14:tracePt t="363915" x="3400425" y="2408238"/>
          <p14:tracePt t="363934" x="3386138" y="2357438"/>
          <p14:tracePt t="363949" x="3371850" y="2336800"/>
          <p14:tracePt t="363966" x="3357563" y="2314575"/>
          <p14:tracePt t="363983" x="3343275" y="2293938"/>
          <p14:tracePt t="363999" x="3328988" y="2271713"/>
          <p14:tracePt t="364016" x="3300413" y="2265363"/>
          <p14:tracePt t="364034" x="3294063" y="2251075"/>
          <p14:tracePt t="364067" x="3286125" y="2236788"/>
          <p14:tracePt t="364084" x="3286125" y="2222500"/>
          <p14:tracePt t="364136" x="3286125" y="2214563"/>
          <p14:tracePt t="364208" x="3294063" y="2214563"/>
          <p14:tracePt t="364225" x="3322638" y="2214563"/>
          <p14:tracePt t="364234" x="3328988" y="2214563"/>
          <p14:tracePt t="364238" x="3351213" y="2214563"/>
          <p14:tracePt t="364254" x="3394075" y="2214563"/>
          <p14:tracePt t="364271" x="3414713" y="2208213"/>
          <p14:tracePt t="364288" x="3429000" y="2208213"/>
          <p14:tracePt t="364304" x="3443288" y="2208213"/>
          <p14:tracePt t="364308" x="3451225" y="2208213"/>
          <p14:tracePt t="364322" x="3457575" y="2208213"/>
          <p14:tracePt t="364339" x="3500438" y="2200275"/>
          <p14:tracePt t="364355" x="3557588" y="2200275"/>
          <p14:tracePt t="364372" x="3643313" y="2200275"/>
          <p14:tracePt t="364391" x="3771900" y="2200275"/>
          <p14:tracePt t="364406" x="3851275" y="2214563"/>
          <p14:tracePt t="364424" x="3894138" y="2214563"/>
          <p14:tracePt t="364441" x="3951288" y="2214563"/>
          <p14:tracePt t="364457" x="3986213" y="2228850"/>
          <p14:tracePt t="364474" x="4029075" y="2243138"/>
          <p14:tracePt t="364491" x="4137025" y="2243138"/>
          <p14:tracePt t="364508" x="4194175" y="2243138"/>
          <p14:tracePt t="364525" x="4208463" y="2243138"/>
          <p14:tracePt t="364542" x="4214813" y="2243138"/>
          <p14:tracePt t="364635" x="4200525" y="2243138"/>
          <p14:tracePt t="364644" x="4194175" y="2243138"/>
          <p14:tracePt t="364652" x="4179888" y="2243138"/>
          <p14:tracePt t="364660" x="4151313" y="2236788"/>
          <p14:tracePt t="364677" x="4086225" y="2236788"/>
          <p14:tracePt t="364694" x="3979863" y="2228850"/>
          <p14:tracePt t="364711" x="3886200" y="2228850"/>
          <p14:tracePt t="364728" x="3757613" y="2236788"/>
          <p14:tracePt t="364745" x="3686175" y="2236788"/>
          <p14:tracePt t="364762" x="3586163" y="2228850"/>
          <p14:tracePt t="364779" x="3508375" y="2222500"/>
          <p14:tracePt t="364796" x="3422650" y="2208213"/>
          <p14:tracePt t="364800" x="3386138" y="2208213"/>
          <p14:tracePt t="364815" x="3351213" y="2208213"/>
          <p14:tracePt t="364895" x="3357563" y="2208213"/>
          <p14:tracePt t="364904" x="3371850" y="2208213"/>
          <p14:tracePt t="364920" x="3379788" y="2208213"/>
          <p14:tracePt t="364931" x="3394075" y="2208213"/>
          <p14:tracePt t="364949" x="3422650" y="2208213"/>
          <p14:tracePt t="364966" x="3443288" y="2200275"/>
          <p14:tracePt t="364984" x="3522663" y="2200275"/>
          <p14:tracePt t="365001" x="3600450" y="2193925"/>
          <p14:tracePt t="365018" x="3751263" y="2193925"/>
          <p14:tracePt t="365035" x="3986213" y="2200275"/>
          <p14:tracePt t="365052" x="4079875" y="2200275"/>
          <p14:tracePt t="365067" x="4143375" y="2193925"/>
          <p14:tracePt t="365084" x="4179888" y="2193925"/>
          <p14:tracePt t="365101" x="4200525" y="2193925"/>
          <p14:tracePt t="365119" x="4243388" y="2193925"/>
          <p14:tracePt t="365135" x="4294188" y="2193925"/>
          <p14:tracePt t="365152" x="4357688" y="2193925"/>
          <p14:tracePt t="365169" x="4394200" y="2193925"/>
          <p14:tracePt t="365187" x="4414838" y="2193925"/>
          <p14:tracePt t="365202" x="4422775" y="2193925"/>
          <p14:tracePt t="365292" x="4408488" y="2193925"/>
          <p14:tracePt t="365299" x="4394200" y="2208213"/>
          <p14:tracePt t="365309" x="4371975" y="2208213"/>
          <p14:tracePt t="365321" x="4337050" y="2208213"/>
          <p14:tracePt t="365340" x="4208463" y="2222500"/>
          <p14:tracePt t="365357" x="4129088" y="2214563"/>
          <p14:tracePt t="365377" x="3971925" y="2208213"/>
          <p14:tracePt t="365390" x="3943350" y="2200275"/>
          <p14:tracePt t="365407" x="3829050" y="2193925"/>
          <p14:tracePt t="365425" x="3679825" y="2179638"/>
          <p14:tracePt t="365440" x="3600450" y="2179638"/>
          <p14:tracePt t="365457" x="3579813" y="2179638"/>
          <p14:tracePt t="365474" x="3565525" y="2179638"/>
          <p14:tracePt t="365490" x="3557588" y="2179638"/>
          <p14:tracePt t="365646" x="3565525" y="2179638"/>
          <p14:tracePt t="365655" x="3579813" y="2179638"/>
          <p14:tracePt t="365662" x="3608388" y="2179638"/>
          <p14:tracePt t="365679" x="3686175" y="2179638"/>
          <p14:tracePt t="365696" x="3794125" y="2179638"/>
          <p14:tracePt t="365712" x="3843338" y="2179638"/>
          <p14:tracePt t="365728" x="3879850" y="2179638"/>
          <p14:tracePt t="365729" x="3900488" y="2171700"/>
          <p14:tracePt t="365746" x="3937000" y="2171700"/>
          <p14:tracePt t="365763" x="3971925" y="2171700"/>
          <p14:tracePt t="365780" x="4008438" y="2171700"/>
          <p14:tracePt t="365799" x="4043363" y="2171700"/>
          <p14:tracePt t="365816" x="4086225" y="2171700"/>
          <p14:tracePt t="365830" x="4100513" y="2171700"/>
          <p14:tracePt t="365848" x="4129088" y="2171700"/>
          <p14:tracePt t="365863" x="4137025" y="2165350"/>
          <p14:tracePt t="365880" x="4143375" y="2165350"/>
          <p14:tracePt t="366000" x="4137025" y="2165350"/>
          <p14:tracePt t="366006" x="4122738" y="2165350"/>
          <p14:tracePt t="366018" x="4114800" y="2165350"/>
          <p14:tracePt t="366034" x="4051300" y="2157413"/>
          <p14:tracePt t="366051" x="3986213" y="2151063"/>
          <p14:tracePt t="366068" x="3937000" y="2151063"/>
          <p14:tracePt t="366085" x="3894138" y="2151063"/>
          <p14:tracePt t="366103" x="3836988" y="2157413"/>
          <p14:tracePt t="366119" x="3800475" y="2157413"/>
          <p14:tracePt t="366136" x="3736975" y="2157413"/>
          <p14:tracePt t="366151" x="3679825" y="2157413"/>
          <p14:tracePt t="366170" x="3608388" y="2157413"/>
          <p14:tracePt t="366185" x="3571875" y="2157413"/>
          <p14:tracePt t="366203" x="3551238" y="2157413"/>
          <p14:tracePt t="366219" x="3543300" y="2157413"/>
          <p14:tracePt t="366373" x="3586163" y="2157413"/>
          <p14:tracePt t="366377" x="3643313" y="2193925"/>
          <p14:tracePt t="366388" x="3714750" y="2200275"/>
          <p14:tracePt t="366406" x="3829050" y="2208213"/>
          <p14:tracePt t="366423" x="3886200" y="2208213"/>
          <p14:tracePt t="366439" x="3908425" y="2208213"/>
          <p14:tracePt t="366456" x="3929063" y="2208213"/>
          <p14:tracePt t="366473" x="3957638" y="2208213"/>
          <p14:tracePt t="366490" x="4000500" y="2214563"/>
          <p14:tracePt t="366507" x="4051300" y="2222500"/>
          <p14:tracePt t="366525" x="4179888" y="2228850"/>
          <p14:tracePt t="366542" x="4200525" y="2228850"/>
          <p14:tracePt t="366646" x="4186238" y="2228850"/>
          <p14:tracePt t="366659" x="4179888" y="2228850"/>
          <p14:tracePt t="366668" x="4157663" y="2228850"/>
          <p14:tracePt t="366685" x="4129088" y="2228850"/>
          <p14:tracePt t="366694" x="4114800" y="2222500"/>
          <p14:tracePt t="366712" x="4037013" y="2222500"/>
          <p14:tracePt t="366727" x="3965575" y="2222500"/>
          <p14:tracePt t="366728" x="3908425" y="2222500"/>
          <p14:tracePt t="366745" x="3836988" y="2228850"/>
          <p14:tracePt t="366761" x="3808413" y="2236788"/>
          <p14:tracePt t="366778" x="3786188" y="2236788"/>
          <p14:tracePt t="366795" x="3757613" y="2236788"/>
          <p14:tracePt t="366799" x="3743325" y="2236788"/>
          <p14:tracePt t="366812" x="3722688" y="2236788"/>
          <p14:tracePt t="366831" x="3671888" y="2236788"/>
          <p14:tracePt t="366848" x="3614738" y="2222500"/>
          <p14:tracePt t="366864" x="3565525" y="2222500"/>
          <p14:tracePt t="366881" x="3551238" y="2222500"/>
          <p14:tracePt t="367059" x="3565525" y="2222500"/>
          <p14:tracePt t="367067" x="3586163" y="2222500"/>
          <p14:tracePt t="367085" x="3594100" y="2222500"/>
          <p14:tracePt t="367093" x="3608388" y="2214563"/>
          <p14:tracePt t="367101" x="3614738" y="2214563"/>
          <p14:tracePt t="367117" x="3622675" y="2214563"/>
          <p14:tracePt t="367143" x="3629025" y="2214563"/>
          <p14:tracePt t="367159" x="3643313" y="2214563"/>
          <p14:tracePt t="367168" x="3665538" y="2214563"/>
          <p14:tracePt t="367185" x="3700463" y="2214563"/>
          <p14:tracePt t="367202" x="3765550" y="2222500"/>
          <p14:tracePt t="367218" x="3822700" y="2228850"/>
          <p14:tracePt t="367237" x="3894138" y="2228850"/>
          <p14:tracePt t="367253" x="3929063" y="2222500"/>
          <p14:tracePt t="367270" x="3943350" y="2222500"/>
          <p14:tracePt t="367287" x="3957638" y="2222500"/>
          <p14:tracePt t="367303" x="3971925" y="2222500"/>
          <p14:tracePt t="367321" x="3986213" y="2222500"/>
          <p14:tracePt t="367337" x="4000500" y="2222500"/>
          <p14:tracePt t="367354" x="4029075" y="2222500"/>
          <p14:tracePt t="367433" x="4022725" y="2222500"/>
          <p14:tracePt t="367466" x="4008438" y="2222500"/>
          <p14:tracePt t="367473" x="3979863" y="2222500"/>
          <p14:tracePt t="367481" x="3957638" y="2222500"/>
          <p14:tracePt t="367490" x="3922713" y="2222500"/>
          <p14:tracePt t="367506" x="3829050" y="2222500"/>
          <p14:tracePt t="367525" x="3608388" y="2214563"/>
          <p14:tracePt t="367542" x="3479800" y="2214563"/>
          <p14:tracePt t="367558" x="3414713" y="2214563"/>
          <p14:tracePt t="367574" x="3394075" y="2214563"/>
          <p14:tracePt t="367592" x="3386138" y="2214563"/>
          <p14:tracePt t="367747" x="3400425" y="2214563"/>
          <p14:tracePt t="367754" x="3429000" y="2214563"/>
          <p14:tracePt t="367761" x="3457575" y="2214563"/>
          <p14:tracePt t="367778" x="3508375" y="2214563"/>
          <p14:tracePt t="367797" x="3586163" y="2222500"/>
          <p14:tracePt t="367803" x="3614738" y="2222500"/>
          <p14:tracePt t="367812" x="3636963" y="2222500"/>
          <p14:tracePt t="367832" x="3722688" y="2222500"/>
          <p14:tracePt t="367847" x="3771900" y="2222500"/>
          <p14:tracePt t="367864" x="3857625" y="2228850"/>
          <p14:tracePt t="367881" x="3957638" y="2236788"/>
          <p14:tracePt t="367898" x="4037013" y="2243138"/>
          <p14:tracePt t="367915" x="4079875" y="2243138"/>
          <p14:tracePt t="367931" x="4129088" y="2251075"/>
          <p14:tracePt t="367947" x="4143375" y="2251075"/>
          <p14:tracePt t="367982" x="4151313" y="2251075"/>
          <p14:tracePt t="368131" x="4143375" y="2251075"/>
          <p14:tracePt t="368139" x="4129088" y="2251075"/>
          <p14:tracePt t="368154" x="4114800" y="2251075"/>
          <p14:tracePt t="368168" x="4094163" y="2251075"/>
          <p14:tracePt t="368184" x="4037013" y="2251075"/>
          <p14:tracePt t="368202" x="3943350" y="2243138"/>
          <p14:tracePt t="368219" x="3879850" y="2243138"/>
          <p14:tracePt t="368235" x="3779838" y="2222500"/>
          <p14:tracePt t="368238" x="3757613" y="2222500"/>
          <p14:tracePt t="368252" x="3708400" y="2214563"/>
          <p14:tracePt t="368270" x="3686175" y="2214563"/>
          <p14:tracePt t="368287" x="3679825" y="2214563"/>
          <p14:tracePt t="368387" x="3694113" y="2214563"/>
          <p14:tracePt t="368394" x="3700463" y="2214563"/>
          <p14:tracePt t="368404" x="3722688" y="2214563"/>
          <p14:tracePt t="368423" x="3822700" y="2214563"/>
          <p14:tracePt t="368440" x="3908425" y="2214563"/>
          <p14:tracePt t="368457" x="4037013" y="2214563"/>
          <p14:tracePt t="368474" x="4171950" y="2228850"/>
          <p14:tracePt t="368490" x="4229100" y="2228850"/>
          <p14:tracePt t="368507" x="4251325" y="2228850"/>
          <p14:tracePt t="368523" x="4257675" y="2228850"/>
          <p14:tracePt t="369182" x="4214813" y="2228850"/>
          <p14:tracePt t="369190" x="4171950" y="2228850"/>
          <p14:tracePt t="369201" x="4137025" y="2228850"/>
          <p14:tracePt t="369219" x="4043363" y="2243138"/>
          <p14:tracePt t="369235" x="4008438" y="2243138"/>
          <p14:tracePt t="369254" x="3979863" y="2251075"/>
          <p14:tracePt t="369271" x="3957638" y="2251075"/>
          <p14:tracePt t="369288" x="3922713" y="2251075"/>
          <p14:tracePt t="369304" x="3843338" y="2243138"/>
          <p14:tracePt t="369309" x="3794125" y="2228850"/>
          <p14:tracePt t="369320" x="3765550" y="2228850"/>
          <p14:tracePt t="369337" x="3651250" y="2214563"/>
          <p14:tracePt t="369354" x="3614738" y="2214563"/>
          <p14:tracePt t="369535" x="3622675" y="2214563"/>
          <p14:tracePt t="369542" x="3636963" y="2214563"/>
          <p14:tracePt t="369550" x="3665538" y="2214563"/>
          <p14:tracePt t="369561" x="3686175" y="2214563"/>
          <p14:tracePt t="369574" x="3779838" y="2214563"/>
          <p14:tracePt t="369592" x="3908425" y="2214563"/>
          <p14:tracePt t="369607" x="4000500" y="2214563"/>
          <p14:tracePt t="369625" x="4086225" y="2214563"/>
          <p14:tracePt t="369642" x="4129088" y="2214563"/>
          <p14:tracePt t="369645" x="4157663" y="2214563"/>
          <p14:tracePt t="369659" x="4200525" y="2222500"/>
          <p14:tracePt t="369676" x="4237038" y="2236788"/>
          <p14:tracePt t="369693" x="4294188" y="2243138"/>
          <p14:tracePt t="369711" x="4365625" y="2251075"/>
          <p14:tracePt t="369729" x="4400550" y="2251075"/>
          <p14:tracePt t="369731" x="4414838" y="2251075"/>
          <p14:tracePt t="369743" x="4429125" y="2251075"/>
          <p14:tracePt t="370493" x="4429125" y="2257425"/>
          <p14:tracePt t="370501" x="4429125" y="2279650"/>
          <p14:tracePt t="370510" x="4429125" y="2314575"/>
          <p14:tracePt t="370523" x="4422775" y="2365375"/>
          <p14:tracePt t="370541" x="4400550" y="2500313"/>
          <p14:tracePt t="370557" x="4357688" y="2636838"/>
          <p14:tracePt t="370574" x="4300538" y="2771775"/>
          <p14:tracePt t="370590" x="4271963" y="2879725"/>
          <p14:tracePt t="370608" x="4251325" y="2943225"/>
          <p14:tracePt t="370624" x="4237038" y="3000375"/>
          <p14:tracePt t="370643" x="4186238" y="3086100"/>
          <p14:tracePt t="370658" x="4157663" y="3143250"/>
          <p14:tracePt t="370675" x="4122738" y="3228975"/>
          <p14:tracePt t="370692" x="4079875" y="3314700"/>
          <p14:tracePt t="370709" x="4029075" y="3400425"/>
          <p14:tracePt t="370726" x="4000500" y="3457575"/>
          <p14:tracePt t="370743" x="3971925" y="3486150"/>
          <p14:tracePt t="370760" x="3929063" y="3514725"/>
          <p14:tracePt t="370778" x="3886200" y="3529013"/>
          <p14:tracePt t="370795" x="3843338" y="3551238"/>
          <p14:tracePt t="370798" x="3814763" y="3557588"/>
          <p14:tracePt t="370812" x="3771900" y="3579813"/>
          <p14:tracePt t="370829" x="3700463" y="3608388"/>
          <p14:tracePt t="370846" x="3557588" y="3714750"/>
          <p14:tracePt t="370863" x="3479800" y="3765550"/>
          <p14:tracePt t="370880" x="3443288" y="3779838"/>
          <p14:tracePt t="370897" x="3408363" y="3794125"/>
          <p14:tracePt t="370915" x="3357563" y="3808413"/>
          <p14:tracePt t="370931" x="3336925" y="3808413"/>
          <p14:tracePt t="370947" x="3322638" y="3808413"/>
          <p14:tracePt t="370963" x="3294063" y="3814763"/>
          <p14:tracePt t="370980" x="3279775" y="3822700"/>
          <p14:tracePt t="370997" x="3265488" y="3822700"/>
          <p14:tracePt t="371014" x="3214688" y="3836988"/>
          <p14:tracePt t="371031" x="3157538" y="3865563"/>
          <p14:tracePt t="371048" x="3043238" y="3914775"/>
          <p14:tracePt t="371067" x="2922588" y="3937000"/>
          <p14:tracePt t="371084" x="2843213" y="3937000"/>
          <p14:tracePt t="371100" x="2765425" y="3937000"/>
          <p14:tracePt t="371117" x="2665413" y="3957638"/>
          <p14:tracePt t="371134" x="2593975" y="3979863"/>
          <p14:tracePt t="371135" x="2565400" y="3986213"/>
          <p14:tracePt t="371151" x="2522538" y="3994150"/>
          <p14:tracePt t="371167" x="2493963" y="4000500"/>
          <p14:tracePt t="371183" x="2443163" y="4000500"/>
          <p14:tracePt t="371200" x="2422525" y="3979863"/>
          <p14:tracePt t="371221" x="2371725" y="3951288"/>
          <p14:tracePt t="371236" x="2365375" y="3937000"/>
          <p14:tracePt t="371253" x="2357438" y="3929063"/>
          <p14:tracePt t="371269" x="2351088" y="3929063"/>
          <p14:tracePt t="371309" x="2351088" y="3922713"/>
          <p14:tracePt t="371317" x="2357438" y="3914775"/>
          <p14:tracePt t="371325" x="2357438" y="3908425"/>
          <p14:tracePt t="371337" x="2365375" y="3894138"/>
          <p14:tracePt t="371356" x="2371725" y="3879850"/>
          <p14:tracePt t="371371" x="2379663" y="3871913"/>
          <p14:tracePt t="371387" x="2379663" y="3865563"/>
          <p14:tracePt t="371404" x="2400300" y="3865563"/>
          <p14:tracePt t="371421" x="2414588" y="3857625"/>
          <p14:tracePt t="371438" x="2457450" y="3857625"/>
          <p14:tracePt t="371441" x="2465388" y="3857625"/>
          <p14:tracePt t="371455" x="2522538" y="3857625"/>
          <p14:tracePt t="371472" x="2565400" y="3865563"/>
          <p14:tracePt t="371489" x="2608263" y="3865563"/>
          <p14:tracePt t="371506" x="2636838" y="3857625"/>
          <p14:tracePt t="371523" x="2671763" y="3857625"/>
          <p14:tracePt t="371540" x="2700338" y="3857625"/>
          <p14:tracePt t="371558" x="2751138" y="3857625"/>
          <p14:tracePt t="371575" x="2771775" y="3857625"/>
          <p14:tracePt t="371590" x="2814638" y="3857625"/>
          <p14:tracePt t="371607" x="2865438" y="3871913"/>
          <p14:tracePt t="371624" x="2971800" y="3871913"/>
          <p14:tracePt t="371644" x="3171825" y="3886200"/>
          <p14:tracePt t="371660" x="3286125" y="3879850"/>
          <p14:tracePt t="371675" x="3357563" y="3871913"/>
          <p14:tracePt t="371692" x="3386138" y="3871913"/>
          <p14:tracePt t="371709" x="3394075" y="3871913"/>
          <p14:tracePt t="371810" x="3400425" y="3871913"/>
          <p14:tracePt t="371817" x="3408363" y="3871913"/>
          <p14:tracePt t="371828" x="3429000" y="3871913"/>
          <p14:tracePt t="371846" x="3457575" y="3871913"/>
          <p14:tracePt t="371862" x="3465513" y="3871913"/>
          <p14:tracePt t="372518" x="3471863" y="3871913"/>
          <p14:tracePt t="372542" x="3471863" y="3879850"/>
          <p14:tracePt t="372615" x="3471863" y="3886200"/>
          <p14:tracePt t="372629" x="3471863" y="3894138"/>
          <p14:tracePt t="372646" x="3471863" y="3900488"/>
          <p14:tracePt t="372673" x="3471863" y="3908425"/>
          <p14:tracePt t="372681" x="3471863" y="3914775"/>
          <p14:tracePt t="372697" x="3471863" y="3922713"/>
          <p14:tracePt t="372708" x="3471863" y="3937000"/>
          <p14:tracePt t="372726" x="3471863" y="3951288"/>
          <p14:tracePt t="372743" x="3479800" y="3965575"/>
          <p14:tracePt t="372759" x="3479800" y="3971925"/>
          <p14:tracePt t="372776" x="3479800" y="3979863"/>
          <p14:tracePt t="372810" x="3486150" y="3994150"/>
          <p14:tracePt t="372830" x="3486150" y="4000500"/>
          <p14:tracePt t="372844" x="3486150" y="4014788"/>
          <p14:tracePt t="372861" x="3486150" y="4029075"/>
          <p14:tracePt t="372878" x="3494088" y="4057650"/>
          <p14:tracePt t="372895" x="3494088" y="4079875"/>
          <p14:tracePt t="372912" x="3494088" y="4108450"/>
          <p14:tracePt t="372929" x="3494088" y="4129088"/>
          <p14:tracePt t="372947" x="3500438" y="4157663"/>
          <p14:tracePt t="372963" x="3500438" y="4171950"/>
          <p14:tracePt t="372980" x="3508375" y="4186238"/>
          <p14:tracePt t="372997" x="3508375" y="4200525"/>
          <p14:tracePt t="373014" x="3508375" y="4214813"/>
          <p14:tracePt t="373030" x="3514725" y="4229100"/>
          <p14:tracePt t="373047" x="3514725" y="4237038"/>
          <p14:tracePt t="373064" x="3514725" y="4243388"/>
          <p14:tracePt t="373084" x="3514725" y="4251325"/>
          <p14:tracePt t="373121" x="3514725" y="4257675"/>
          <p14:tracePt t="373142" x="3514725" y="4265613"/>
          <p14:tracePt t="373150" x="3514725" y="4271963"/>
          <p14:tracePt t="373173" x="3514725" y="4279900"/>
          <p14:tracePt t="373198" x="3514725" y="4286250"/>
          <p14:tracePt t="373222" x="3514725" y="4294188"/>
          <p14:tracePt t="373238" x="3514725" y="4300538"/>
          <p14:tracePt t="373268" x="3514725" y="4308475"/>
          <p14:tracePt t="373285" x="3514725" y="4314825"/>
          <p14:tracePt t="373306" x="3514725" y="4322763"/>
          <p14:tracePt t="373330" x="3514725" y="4329113"/>
          <p14:tracePt t="373346" x="3514725" y="4337050"/>
          <p14:tracePt t="373363" x="3514725" y="4343400"/>
          <p14:tracePt t="373402" x="3514725" y="4351338"/>
          <p14:tracePt t="373488" x="3514725" y="4357688"/>
          <p14:tracePt t="373519" x="3514725" y="4365625"/>
          <p14:tracePt t="373538" x="3514725" y="4371975"/>
          <p14:tracePt t="373573" x="3514725" y="4379913"/>
          <p14:tracePt t="373588" x="3514725" y="4386263"/>
          <p14:tracePt t="373604" x="3514725" y="4394200"/>
          <p14:tracePt t="373620" x="3514725" y="4400550"/>
          <p14:tracePt t="373637" x="3514725" y="4408488"/>
          <p14:tracePt t="373653" x="3514725" y="4414838"/>
          <p14:tracePt t="373699" x="3514725" y="4422775"/>
          <p14:tracePt t="373729" x="3514725" y="4429125"/>
          <p14:tracePt t="373767" x="3514725" y="4437063"/>
          <p14:tracePt t="373871" x="3514725" y="4443413"/>
          <p14:tracePt t="373936" x="3514725" y="4451350"/>
          <p14:tracePt t="374261" x="3514725" y="4457700"/>
          <p14:tracePt t="374306" x="3522663" y="4465638"/>
          <p14:tracePt t="374313" x="3529013" y="4465638"/>
          <p14:tracePt t="374322" x="3536950" y="4465638"/>
          <p14:tracePt t="374335" x="3551238" y="4471988"/>
          <p14:tracePt t="374353" x="3565525" y="4471988"/>
          <p14:tracePt t="374371" x="3571875" y="4471988"/>
          <p14:tracePt t="374551" x="3557588" y="4471988"/>
          <p14:tracePt t="374559" x="3551238" y="4479925"/>
          <p14:tracePt t="374564" x="3543300" y="4486275"/>
          <p14:tracePt t="374574" x="3536950" y="4486275"/>
          <p14:tracePt t="374591" x="3522663" y="4486275"/>
          <p14:tracePt t="374608" x="3514725" y="4486275"/>
          <p14:tracePt t="374624" x="3500438" y="4486275"/>
          <p14:tracePt t="374640" x="3479800" y="4494213"/>
          <p14:tracePt t="374659" x="3457575" y="4494213"/>
          <p14:tracePt t="374677" x="3436938" y="4494213"/>
          <p14:tracePt t="374693" x="3414713" y="4486275"/>
          <p14:tracePt t="374708" x="3394075" y="4486275"/>
          <p14:tracePt t="374725" x="3379788" y="4479925"/>
          <p14:tracePt t="374743" x="3365500" y="4479925"/>
          <p14:tracePt t="374775" x="3365500" y="4471988"/>
          <p14:tracePt t="374793" x="3357563" y="4471988"/>
          <p14:tracePt t="374811" x="3351213" y="4471988"/>
          <p14:tracePt t="375311" x="3357563" y="4471988"/>
          <p14:tracePt t="375324" x="3371850" y="4471988"/>
          <p14:tracePt t="375331" x="3379788" y="4471988"/>
          <p14:tracePt t="375345" x="3394075" y="4465638"/>
          <p14:tracePt t="375369" x="3422650" y="4465638"/>
          <p14:tracePt t="375386" x="3429000" y="4465638"/>
          <p14:tracePt t="375405" x="3451225" y="4465638"/>
          <p14:tracePt t="375420" x="3457575" y="4465638"/>
          <p14:tracePt t="375438" x="3465513" y="4465638"/>
          <p14:tracePt t="375494" x="3471863" y="4465638"/>
          <p14:tracePt t="375509" x="3479800" y="4465638"/>
          <p14:tracePt t="375518" x="3486150" y="4465638"/>
          <p14:tracePt t="375526" x="3494088" y="4465638"/>
          <p14:tracePt t="375538" x="3508375" y="4465638"/>
          <p14:tracePt t="375627" x="3514725" y="4465638"/>
          <p14:tracePt t="375649" x="3522663" y="4465638"/>
          <p14:tracePt t="375657" x="3529013" y="4465638"/>
          <p14:tracePt t="375665" x="3536950" y="4465638"/>
          <p14:tracePt t="376418" x="3536950" y="4471988"/>
          <p14:tracePt t="376424" x="3529013" y="4471988"/>
          <p14:tracePt t="376448" x="3522663" y="4471988"/>
          <p14:tracePt t="376457" x="3514725" y="4471988"/>
          <p14:tracePt t="376471" x="3508375" y="4471988"/>
          <p14:tracePt t="376489" x="3500438" y="4471988"/>
          <p14:tracePt t="376542" x="3494088" y="4471988"/>
          <p14:tracePt t="376548" x="3479800" y="4479925"/>
          <p14:tracePt t="376556" x="3471863" y="4486275"/>
          <p14:tracePt t="376572" x="3465513" y="4486275"/>
          <p14:tracePt t="376589" x="3451225" y="4486275"/>
          <p14:tracePt t="376606" x="3443288" y="4486275"/>
          <p14:tracePt t="376708" x="3436938" y="4486275"/>
          <p14:tracePt t="376716" x="3429000" y="4486275"/>
          <p14:tracePt t="376769" x="3422650" y="4486275"/>
          <p14:tracePt t="376846" x="3414713" y="4486275"/>
          <p14:tracePt t="376870" x="3408363" y="4486275"/>
          <p14:tracePt t="377400" x="3400425" y="4486275"/>
          <p14:tracePt t="377416" x="3394075" y="4486275"/>
          <p14:tracePt t="377433" x="3386138" y="4486275"/>
          <p14:tracePt t="377441" x="3379788" y="4486275"/>
          <p14:tracePt t="377453" x="3371850" y="4486275"/>
          <p14:tracePt t="377470" x="3365500" y="4479925"/>
          <p14:tracePt t="377487" x="3357563" y="4479925"/>
          <p14:tracePt t="377520" x="3351213" y="4479925"/>
          <p14:tracePt t="377526" x="3343275" y="4479925"/>
          <p14:tracePt t="377538" x="3328988" y="4479925"/>
          <p14:tracePt t="377555" x="3265488" y="4479925"/>
          <p14:tracePt t="377571" x="3200400" y="4479925"/>
          <p14:tracePt t="377588" x="3165475" y="4471988"/>
          <p14:tracePt t="377792" x="3157538" y="4471988"/>
          <p14:tracePt t="377824" x="3151188" y="4471988"/>
          <p14:tracePt t="377831" x="3143250" y="4471988"/>
          <p14:tracePt t="377848" x="3136900" y="4471988"/>
          <p14:tracePt t="377861" x="3122613" y="4471988"/>
          <p14:tracePt t="377876" x="3108325" y="4471988"/>
          <p14:tracePt t="377893" x="3094038" y="4471988"/>
          <p14:tracePt t="377910" x="3079750" y="4471988"/>
          <p14:tracePt t="377927" x="3051175" y="4471988"/>
          <p14:tracePt t="377945" x="3014663" y="4471988"/>
          <p14:tracePt t="377962" x="2986088" y="4471988"/>
          <p14:tracePt t="377978" x="2957513" y="4471988"/>
          <p14:tracePt t="378113" x="2951163" y="4471988"/>
          <p14:tracePt t="378135" x="2943225" y="4471988"/>
          <p14:tracePt t="378143" x="2936875" y="4471988"/>
          <p14:tracePt t="378167" x="2936875" y="4479925"/>
          <p14:tracePt t="378370" x="2957513" y="4479925"/>
          <p14:tracePt t="378377" x="2971800" y="4479925"/>
          <p14:tracePt t="378386" x="2994025" y="4479925"/>
          <p14:tracePt t="378402" x="3014663" y="4479925"/>
          <p14:tracePt t="378419" x="3043238" y="4471988"/>
          <p14:tracePt t="378437" x="3057525" y="4471988"/>
          <p14:tracePt t="378454" x="3079750" y="4457700"/>
          <p14:tracePt t="378456" x="3086100" y="4457700"/>
          <p14:tracePt t="378481" x="3094038" y="4457700"/>
          <p14:tracePt t="378510" x="3100388" y="4457700"/>
          <p14:tracePt t="378564" x="3108325" y="4457700"/>
          <p14:tracePt t="378728" x="3114675" y="4457700"/>
          <p14:tracePt t="378735" x="3114675" y="4451350"/>
          <p14:tracePt t="378768" x="3114675" y="4443413"/>
          <p14:tracePt t="378777" x="3122613" y="4443413"/>
          <p14:tracePt t="379331" x="3122613" y="4465638"/>
          <p14:tracePt t="379340" x="3122613" y="4494213"/>
          <p14:tracePt t="379353" x="3108325" y="4529138"/>
          <p14:tracePt t="379369" x="3108325" y="4572000"/>
          <p14:tracePt t="379384" x="3100388" y="4614863"/>
          <p14:tracePt t="379401" x="3100388" y="4657725"/>
          <p14:tracePt t="379420" x="3100388" y="4686300"/>
          <p14:tracePt t="379437" x="3094038" y="4714875"/>
          <p14:tracePt t="379454" x="3086100" y="4751388"/>
          <p14:tracePt t="379471" x="3079750" y="4779963"/>
          <p14:tracePt t="379488" x="3071813" y="4794250"/>
          <p14:tracePt t="379503" x="3051175" y="4829175"/>
          <p14:tracePt t="379520" x="3051175" y="4851400"/>
          <p14:tracePt t="379537" x="3043238" y="4865688"/>
          <p14:tracePt t="379555" x="3036888" y="4886325"/>
          <p14:tracePt t="379572" x="3036888" y="4922838"/>
          <p14:tracePt t="379589" x="3036888" y="4943475"/>
          <p14:tracePt t="379605" x="3036888" y="4965700"/>
          <p14:tracePt t="379623" x="3043238" y="4979988"/>
          <p14:tracePt t="379639" x="3043238" y="4994275"/>
          <p14:tracePt t="379641" x="3043238" y="5000625"/>
          <p14:tracePt t="379659" x="3043238" y="5008563"/>
          <p14:tracePt t="379673" x="3043238" y="5029200"/>
          <p14:tracePt t="379691" x="3043238" y="5065713"/>
          <p14:tracePt t="379707" x="3043238" y="5094288"/>
          <p14:tracePt t="379725" x="3043238" y="5143500"/>
          <p14:tracePt t="379742" x="3043238" y="5157788"/>
          <p14:tracePt t="379791" x="3043238" y="5165725"/>
          <p14:tracePt t="379847" x="3043238" y="5172075"/>
          <p14:tracePt t="379855" x="3051175" y="5186363"/>
          <p14:tracePt t="379863" x="3051175" y="5214938"/>
          <p14:tracePt t="379876" x="3057525" y="5265738"/>
          <p14:tracePt t="379894" x="3057525" y="5300663"/>
          <p14:tracePt t="379910" x="3057525" y="5308600"/>
          <p14:tracePt t="380143" x="3094038" y="5308600"/>
          <p14:tracePt t="380149" x="3157538" y="5308600"/>
          <p14:tracePt t="380158" x="3236913" y="5308600"/>
          <p14:tracePt t="380166" x="3351213" y="5308600"/>
          <p14:tracePt t="380181" x="3565525" y="5300663"/>
          <p14:tracePt t="380198" x="3743325" y="5294313"/>
          <p14:tracePt t="380215" x="3836988" y="5286375"/>
          <p14:tracePt t="380232" x="3871913" y="5265738"/>
          <p14:tracePt t="380248" x="3908425" y="5257800"/>
          <p14:tracePt t="380267" x="3943350" y="5237163"/>
          <p14:tracePt t="380283" x="3979863" y="5222875"/>
          <p14:tracePt t="380299" x="4071938" y="5200650"/>
          <p14:tracePt t="380316" x="4157663" y="5186363"/>
          <p14:tracePt t="380333" x="4279900" y="5186363"/>
          <p14:tracePt t="380352" x="4379913" y="5180013"/>
          <p14:tracePt t="380369" x="4494213" y="5172075"/>
          <p14:tracePt t="380385" x="4551363" y="5137150"/>
          <p14:tracePt t="380401" x="4572000" y="5114925"/>
          <p14:tracePt t="380418" x="4594225" y="5100638"/>
          <p14:tracePt t="380435" x="4594225" y="5094288"/>
          <p14:tracePt t="380658" x="4600575" y="5094288"/>
          <p14:tracePt t="380768" x="4594225" y="5100638"/>
          <p14:tracePt t="380774" x="4586288" y="5100638"/>
          <p14:tracePt t="380782" x="4586288" y="5108575"/>
          <p14:tracePt t="380790" x="4579938" y="5108575"/>
          <p14:tracePt t="401902" x="4551363" y="5108575"/>
          <p14:tracePt t="401911" x="4514850" y="5072063"/>
          <p14:tracePt t="401921" x="4457700" y="5000625"/>
          <p14:tracePt t="401938" x="4300538" y="4814888"/>
          <p14:tracePt t="401954" x="4186238" y="4672013"/>
          <p14:tracePt t="401972" x="4171950" y="4586288"/>
          <p14:tracePt t="401989" x="4165600" y="4500563"/>
          <p14:tracePt t="402005" x="4143375" y="4351338"/>
          <p14:tracePt t="402021" x="4086225" y="4194175"/>
          <p14:tracePt t="402038" x="3986213" y="3914775"/>
          <p14:tracePt t="402056" x="3800475" y="3686175"/>
          <p14:tracePt t="402072" x="3694113" y="3543300"/>
          <p14:tracePt t="402073" x="3671888" y="3508375"/>
          <p14:tracePt t="402089" x="3614738" y="3429000"/>
          <p14:tracePt t="402105" x="3543300" y="3343275"/>
          <p14:tracePt t="402123" x="3451225" y="3271838"/>
          <p14:tracePt t="402141" x="3408363" y="3200400"/>
          <p14:tracePt t="402157" x="3379788" y="3143250"/>
          <p14:tracePt t="402175" x="3351213" y="2979738"/>
          <p14:tracePt t="402192" x="3300413" y="2822575"/>
          <p14:tracePt t="402208" x="3194050" y="2636838"/>
          <p14:tracePt t="402224" x="3157538" y="2514600"/>
          <p14:tracePt t="402241" x="3100388" y="2393950"/>
          <p14:tracePt t="402258" x="3051175" y="2314575"/>
          <p14:tracePt t="402275" x="3028950" y="2265363"/>
          <p14:tracePt t="402292" x="3000375" y="2193925"/>
          <p14:tracePt t="402309" x="2994025" y="2165350"/>
          <p14:tracePt t="402326" x="2986088" y="2151063"/>
          <p14:tracePt t="402344" x="2971800" y="2143125"/>
          <p14:tracePt t="402363" x="2922588" y="2093913"/>
          <p14:tracePt t="402377" x="2894013" y="2065338"/>
          <p14:tracePt t="402394" x="2786063" y="1943100"/>
          <p14:tracePt t="402410" x="2728913" y="1914525"/>
          <p14:tracePt t="402428" x="2700338" y="1900238"/>
          <p14:tracePt t="402567" x="2700338" y="1908175"/>
          <p14:tracePt t="402574" x="2700338" y="1914525"/>
          <p14:tracePt t="402582" x="2700338" y="1922463"/>
          <p14:tracePt t="402597" x="2700338" y="1928813"/>
          <p14:tracePt t="402622" x="2700338" y="1936750"/>
          <p14:tracePt t="402653" x="2693988" y="1943100"/>
          <p14:tracePt t="402660" x="2693988" y="1951038"/>
          <p14:tracePt t="402669" x="2693988" y="1965325"/>
          <p14:tracePt t="402684" x="2671763" y="1979613"/>
          <p14:tracePt t="402700" x="2671763" y="2028825"/>
          <p14:tracePt t="402717" x="2657475" y="2079625"/>
          <p14:tracePt t="402733" x="2643188" y="2122488"/>
          <p14:tracePt t="402750" x="2643188" y="2151063"/>
          <p14:tracePt t="402767" x="2643188" y="2171700"/>
          <p14:tracePt t="402801" x="2643188" y="2179638"/>
          <p14:tracePt t="402818" x="2643188" y="2185988"/>
          <p14:tracePt t="402834" x="2643188" y="2208213"/>
          <p14:tracePt t="402851" x="2643188" y="2222500"/>
          <p14:tracePt t="402870" x="2643188" y="2243138"/>
          <p14:tracePt t="402887" x="2651125" y="2265363"/>
          <p14:tracePt t="402904" x="2657475" y="2265363"/>
          <p14:tracePt t="402921" x="2665413" y="2271713"/>
          <p14:tracePt t="403038" x="2671763" y="2271713"/>
          <p14:tracePt t="403051" x="2686050" y="2271713"/>
          <p14:tracePt t="403060" x="2693988" y="2271713"/>
          <p14:tracePt t="403073" x="2757488" y="2257425"/>
          <p14:tracePt t="403091" x="2779713" y="2257425"/>
          <p14:tracePt t="403107" x="2794000" y="2257425"/>
          <p14:tracePt t="403123" x="2800350" y="2257425"/>
          <p14:tracePt t="403139" x="2808288" y="2257425"/>
          <p14:tracePt t="403156" x="2822575" y="2257425"/>
          <p14:tracePt t="403173" x="2843213" y="2257425"/>
          <p14:tracePt t="403192" x="2908300" y="2251075"/>
          <p14:tracePt t="403209" x="2951163" y="2243138"/>
          <p14:tracePt t="403226" x="2971800" y="2228850"/>
          <p14:tracePt t="403242" x="2994025" y="2214563"/>
          <p14:tracePt t="403258" x="3000375" y="2208213"/>
          <p14:tracePt t="403275" x="3008313" y="2208213"/>
          <p14:tracePt t="403292" x="3022600" y="2208213"/>
          <p14:tracePt t="403309" x="3036888" y="2200275"/>
          <p14:tracePt t="403327" x="3065463" y="2200275"/>
          <p14:tracePt t="403343" x="3100388" y="2200275"/>
          <p14:tracePt t="403359" x="3157538" y="2200275"/>
          <p14:tracePt t="403376" x="3186113" y="2200275"/>
          <p14:tracePt t="403395" x="3236913" y="2193925"/>
          <p14:tracePt t="403412" x="3257550" y="2193925"/>
          <p14:tracePt t="403429" x="3271838" y="2193925"/>
          <p14:tracePt t="403465" x="3286125" y="2193925"/>
          <p14:tracePt t="403480" x="3308350" y="2193925"/>
          <p14:tracePt t="403495" x="3314700" y="2193925"/>
          <p14:tracePt t="403512" x="3336925" y="2193925"/>
          <p14:tracePt t="403529" x="3357563" y="2193925"/>
          <p14:tracePt t="403563" x="3365500" y="2193925"/>
          <p14:tracePt t="403730" x="3357563" y="2193925"/>
          <p14:tracePt t="403746" x="3351213" y="2193925"/>
          <p14:tracePt t="403754" x="3343275" y="2193925"/>
          <p14:tracePt t="403779" x="3336925" y="2193925"/>
          <p14:tracePt t="403840" x="3336925" y="2200275"/>
          <p14:tracePt t="403863" x="3322638" y="2200275"/>
          <p14:tracePt t="403870" x="3308350" y="2200275"/>
          <p14:tracePt t="403877" x="3294063" y="2200275"/>
          <p14:tracePt t="403885" x="3279775" y="2200275"/>
          <p14:tracePt t="403902" x="3251200" y="2200275"/>
          <p14:tracePt t="403919" x="3236913" y="2208213"/>
          <p14:tracePt t="403989" x="3228975" y="2208213"/>
          <p14:tracePt t="404006" x="3214688" y="2208213"/>
          <p14:tracePt t="404014" x="3200400" y="2208213"/>
          <p14:tracePt t="404021" x="3179763" y="2208213"/>
          <p14:tracePt t="404039" x="3143250" y="2208213"/>
          <p14:tracePt t="404056" x="3122613" y="2200275"/>
          <p14:tracePt t="404171" x="3114675" y="2200275"/>
          <p14:tracePt t="404179" x="3108325" y="2200275"/>
          <p14:tracePt t="404191" x="3079750" y="2222500"/>
          <p14:tracePt t="404225" x="3079750" y="2228850"/>
          <p14:tracePt t="404297" x="3071813" y="2228850"/>
          <p14:tracePt t="404309" x="3057525" y="2228850"/>
          <p14:tracePt t="404318" x="3036888" y="2228850"/>
          <p14:tracePt t="404326" x="3000375" y="2228850"/>
          <p14:tracePt t="404343" x="2979738" y="2228850"/>
          <p14:tracePt t="404361" x="2951163" y="2236788"/>
          <p14:tracePt t="404453" x="2943225" y="2236788"/>
          <p14:tracePt t="404456" x="2914650" y="2236788"/>
          <p14:tracePt t="404464" x="2900363" y="2236788"/>
          <p14:tracePt t="404478" x="2871788" y="2236788"/>
          <p14:tracePt t="404494" x="2822575" y="2251075"/>
          <p14:tracePt t="404513" x="2814638" y="2251075"/>
          <p14:tracePt t="404602" x="2808288" y="2251075"/>
          <p14:tracePt t="404606" x="2779713" y="2251075"/>
          <p14:tracePt t="404613" x="2757488" y="2251075"/>
          <p14:tracePt t="404630" x="2736850" y="2251075"/>
          <p14:tracePt t="404648" x="2722563" y="2251075"/>
          <p14:tracePt t="404716" x="2714625" y="2251075"/>
          <p14:tracePt t="404756" x="2700338" y="2251075"/>
          <p14:tracePt t="404773" x="2693988" y="2257425"/>
          <p14:tracePt t="404896" x="2686050" y="2257425"/>
          <p14:tracePt t="404904" x="2679700" y="2265363"/>
          <p14:tracePt t="404912" x="2671763" y="2265363"/>
          <p14:tracePt t="404920" x="2665413" y="2265363"/>
          <p14:tracePt t="405278" x="2657475" y="2265363"/>
          <p14:tracePt t="405296" x="2657475" y="2257425"/>
          <p14:tracePt t="405302" x="2657475" y="2251075"/>
          <p14:tracePt t="405326" x="2651125" y="2243138"/>
          <p14:tracePt t="405348" x="2643188" y="2243138"/>
          <p14:tracePt t="405377" x="2643188" y="2236788"/>
          <p14:tracePt t="405427" x="2636838" y="2228850"/>
          <p14:tracePt t="405437" x="2628900" y="2222500"/>
          <p14:tracePt t="405445" x="2622550" y="2214563"/>
          <p14:tracePt t="405460" x="2608263" y="2208213"/>
          <p14:tracePt t="405478" x="2600325" y="2208213"/>
          <p14:tracePt t="405495" x="2593975" y="2208213"/>
          <p14:tracePt t="405703" x="2593975" y="2200275"/>
          <p14:tracePt t="405708" x="2600325" y="2200275"/>
          <p14:tracePt t="405722" x="2608263" y="2200275"/>
          <p14:tracePt t="405732" x="2628900" y="2200275"/>
          <p14:tracePt t="405749" x="2643188" y="2200275"/>
          <p14:tracePt t="405765" x="2665413" y="2200275"/>
          <p14:tracePt t="405783" x="2693988" y="2200275"/>
          <p14:tracePt t="405799" x="2728913" y="2200275"/>
          <p14:tracePt t="405816" x="2765425" y="2200275"/>
          <p14:tracePt t="405833" x="2808288" y="2200275"/>
          <p14:tracePt t="405851" x="2879725" y="2208213"/>
          <p14:tracePt t="405867" x="2936875" y="2214563"/>
          <p14:tracePt t="405885" x="3000375" y="2214563"/>
          <p14:tracePt t="405901" x="3028950" y="2214563"/>
          <p14:tracePt t="405918" x="3057525" y="2214563"/>
          <p14:tracePt t="405935" x="3100388" y="2208213"/>
          <p14:tracePt t="405952" x="3136900" y="2208213"/>
          <p14:tracePt t="405971" x="3194050" y="2214563"/>
          <p14:tracePt t="405988" x="3265488" y="2222500"/>
          <p14:tracePt t="406004" x="3286125" y="2222500"/>
          <p14:tracePt t="406020" x="3365500" y="2222500"/>
          <p14:tracePt t="406037" x="3400425" y="2222500"/>
          <p14:tracePt t="406053" x="3436938" y="2222500"/>
          <p14:tracePt t="406070" x="3457575" y="2222500"/>
          <p14:tracePt t="406088" x="3465513" y="2222500"/>
          <p14:tracePt t="406105" x="3479800" y="2214563"/>
          <p14:tracePt t="406145" x="3486150" y="2214563"/>
          <p14:tracePt t="406207" x="3494088" y="2214563"/>
          <p14:tracePt t="406496" x="3500438" y="2214563"/>
          <p14:tracePt t="406520" x="3508375" y="2214563"/>
          <p14:tracePt t="406542" x="3514725" y="2214563"/>
          <p14:tracePt t="406668" x="3522663" y="2208213"/>
          <p14:tracePt t="406701" x="3536950" y="2208213"/>
          <p14:tracePt t="406786" x="3543300" y="2208213"/>
          <p14:tracePt t="406793" x="3551238" y="2208213"/>
          <p14:tracePt t="406800" x="3557588" y="2208213"/>
          <p14:tracePt t="406816" x="3565525" y="2208213"/>
          <p14:tracePt t="406834" x="3571875" y="2208213"/>
          <p14:tracePt t="406850" x="3586163" y="2208213"/>
          <p14:tracePt t="410155" x="3594100" y="2208213"/>
          <p14:tracePt t="410176" x="3600450" y="2208213"/>
          <p14:tracePt t="410191" x="3608388" y="2208213"/>
          <p14:tracePt t="410200" x="3614738" y="2208213"/>
          <p14:tracePt t="410209" x="3622675" y="2208213"/>
          <p14:tracePt t="410224" x="3629025" y="2208213"/>
          <p14:tracePt t="410239" x="3636963" y="2208213"/>
          <p14:tracePt t="410465" x="3643313" y="2208213"/>
          <p14:tracePt t="411026" x="3643313" y="2214563"/>
          <p14:tracePt t="411146" x="3636963" y="2214563"/>
          <p14:tracePt t="411200" x="3629025" y="2214563"/>
          <p14:tracePt t="411224" x="3622675" y="2214563"/>
          <p14:tracePt t="412169" x="3614738" y="2214563"/>
          <p14:tracePt t="412201" x="3608388" y="2214563"/>
          <p14:tracePt t="412217" x="3600450" y="2214563"/>
          <p14:tracePt t="412226" x="3594100" y="2214563"/>
          <p14:tracePt t="412239" x="3579813" y="2214563"/>
          <p14:tracePt t="412256" x="3571875" y="2222500"/>
          <p14:tracePt t="412272" x="3557588" y="2222500"/>
          <p14:tracePt t="412289" x="3536950" y="2228850"/>
          <p14:tracePt t="412306" x="3494088" y="2228850"/>
          <p14:tracePt t="412310" x="3471863" y="2228850"/>
          <p14:tracePt t="412324" x="3436938" y="2228850"/>
          <p14:tracePt t="412339" x="3394075" y="2228850"/>
          <p14:tracePt t="412356" x="3336925" y="2228850"/>
          <p14:tracePt t="412374" x="3286125" y="2222500"/>
          <p14:tracePt t="412390" x="3271838" y="2214563"/>
          <p14:tracePt t="412407" x="3265488" y="2214563"/>
          <p14:tracePt t="412479" x="3243263" y="2214563"/>
          <p14:tracePt t="412487" x="3236913" y="2214563"/>
          <p14:tracePt t="412495" x="3222625" y="2214563"/>
          <p14:tracePt t="412509" x="3208338" y="2214563"/>
          <p14:tracePt t="412526" x="3200400" y="2214563"/>
          <p14:tracePt t="412629" x="3194050" y="2214563"/>
          <p14:tracePt t="412638" x="3186113" y="2214563"/>
          <p14:tracePt t="412645" x="3171825" y="2214563"/>
          <p14:tracePt t="412663" x="3157538" y="2214563"/>
          <p14:tracePt t="412761" x="3151188" y="2214563"/>
          <p14:tracePt t="412770" x="3128963" y="2214563"/>
          <p14:tracePt t="412783" x="3057525" y="2214563"/>
          <p14:tracePt t="412798" x="3014663" y="2214563"/>
          <p14:tracePt t="412801" x="3000375" y="2214563"/>
          <p14:tracePt t="412816" x="2986088" y="2214563"/>
          <p14:tracePt t="412990" x="2979738" y="2214563"/>
          <p14:tracePt t="412996" x="2971800" y="2214563"/>
          <p14:tracePt t="413004" x="2971800" y="2222500"/>
          <p14:tracePt t="413022" x="2957513" y="2222500"/>
          <p14:tracePt t="413034" x="2936875" y="2222500"/>
          <p14:tracePt t="413051" x="2857500" y="2214563"/>
          <p14:tracePt t="413068" x="2779713" y="2208213"/>
          <p14:tracePt t="413085" x="2700338" y="2208213"/>
          <p14:tracePt t="413103" x="2651125" y="2214563"/>
          <p14:tracePt t="413293" x="2671763" y="2222500"/>
          <p14:tracePt t="413301" x="2728913" y="2222500"/>
          <p14:tracePt t="413310" x="2779713" y="2228850"/>
          <p14:tracePt t="413323" x="2900363" y="2236788"/>
          <p14:tracePt t="413339" x="3043238" y="2236788"/>
          <p14:tracePt t="413356" x="3157538" y="2236788"/>
          <p14:tracePt t="413373" x="3357563" y="2243138"/>
          <p14:tracePt t="413390" x="3522663" y="2257425"/>
          <p14:tracePt t="413407" x="3714750" y="2279650"/>
          <p14:tracePt t="413426" x="3794125" y="2279650"/>
          <p14:tracePt t="413442" x="3836988" y="2279650"/>
          <p14:tracePt t="413459" x="3851275" y="2279650"/>
          <p14:tracePt t="413476" x="3857625" y="2279650"/>
          <p14:tracePt t="413493" x="3865563" y="2279650"/>
          <p14:tracePt t="414018" x="3865563" y="2300288"/>
          <p14:tracePt t="414026" x="3865563" y="2336800"/>
          <p14:tracePt t="414034" x="3865563" y="2357438"/>
          <p14:tracePt t="414052" x="3865563" y="2422525"/>
          <p14:tracePt t="414069" x="3865563" y="2528888"/>
          <p14:tracePt t="414085" x="3865563" y="2628900"/>
          <p14:tracePt t="414102" x="3865563" y="2771775"/>
          <p14:tracePt t="414103" x="3865563" y="2871788"/>
          <p14:tracePt t="414119" x="3865563" y="3051175"/>
          <p14:tracePt t="414135" x="3857625" y="3222625"/>
          <p14:tracePt t="414153" x="3851275" y="3386138"/>
          <p14:tracePt t="414169" x="3829050" y="3551238"/>
          <p14:tracePt t="414187" x="3822700" y="3665538"/>
          <p14:tracePt t="414205" x="3814763" y="3722688"/>
          <p14:tracePt t="414222" x="3814763" y="3729038"/>
          <p14:tracePt t="414237" x="3808413" y="3743325"/>
          <p14:tracePt t="414275" x="3808413" y="3751263"/>
          <p14:tracePt t="414347" x="3808413" y="3743325"/>
          <p14:tracePt t="414353" x="3800475" y="3729038"/>
          <p14:tracePt t="414363" x="3800475" y="3714750"/>
          <p14:tracePt t="414374" x="3800475" y="3686175"/>
          <p14:tracePt t="414392" x="3800475" y="3557588"/>
          <p14:tracePt t="414408" x="3814763" y="3451225"/>
          <p14:tracePt t="414426" x="3822700" y="3286125"/>
          <p14:tracePt t="414443" x="3843338" y="3071813"/>
          <p14:tracePt t="414459" x="3865563" y="2900363"/>
          <p14:tracePt t="414476" x="3871913" y="2757488"/>
          <p14:tracePt t="414492" x="3871913" y="2671763"/>
          <p14:tracePt t="414508" x="3871913" y="2614613"/>
          <p14:tracePt t="414527" x="3871913" y="2608263"/>
          <p14:tracePt t="414542" x="3871913" y="2593975"/>
          <p14:tracePt t="414559" x="3871913" y="2579688"/>
          <p14:tracePt t="414577" x="3879850" y="2543175"/>
          <p14:tracePt t="414595" x="3879850" y="2486025"/>
          <p14:tracePt t="414611" x="3886200" y="2436813"/>
          <p14:tracePt t="414627" x="3900488" y="2393950"/>
          <p14:tracePt t="414644" x="3900488" y="2379663"/>
          <p14:tracePt t="414763" x="3900488" y="2386013"/>
          <p14:tracePt t="414769" x="3900488" y="2408238"/>
          <p14:tracePt t="414780" x="3900488" y="2428875"/>
          <p14:tracePt t="414796" x="3900488" y="2528888"/>
          <p14:tracePt t="414801" x="3900488" y="2586038"/>
          <p14:tracePt t="414813" x="3900488" y="2693988"/>
          <p14:tracePt t="414832" x="3908425" y="2779713"/>
          <p14:tracePt t="414850" x="3908425" y="2857500"/>
          <p14:tracePt t="414866" x="3914775" y="2922588"/>
          <p14:tracePt t="414882" x="3914775" y="2994025"/>
          <p14:tracePt t="414899" x="3914775" y="3108325"/>
          <p14:tracePt t="414917" x="3914775" y="3228975"/>
          <p14:tracePt t="414933" x="3914775" y="3357563"/>
          <p14:tracePt t="414951" x="3914775" y="3508375"/>
          <p14:tracePt t="414969" x="3908425" y="3671888"/>
          <p14:tracePt t="414983" x="3908425" y="3765550"/>
          <p14:tracePt t="414985" x="3908425" y="3786188"/>
          <p14:tracePt t="415001" x="3908425" y="3794125"/>
          <p14:tracePt t="415041" x="3914775" y="3794125"/>
          <p14:tracePt t="415065" x="3914775" y="3808413"/>
          <p14:tracePt t="415144" x="3914775" y="3794125"/>
          <p14:tracePt t="415152" x="3914775" y="3771900"/>
          <p14:tracePt t="415159" x="3914775" y="3729038"/>
          <p14:tracePt t="415171" x="3914775" y="3700463"/>
          <p14:tracePt t="415187" x="3914775" y="3594100"/>
          <p14:tracePt t="415205" x="3929063" y="3457575"/>
          <p14:tracePt t="415220" x="3929063" y="3314700"/>
          <p14:tracePt t="415237" x="3929063" y="3186113"/>
          <p14:tracePt t="415254" x="3929063" y="3051175"/>
          <p14:tracePt t="415271" x="3937000" y="2900363"/>
          <p14:tracePt t="415288" x="3943350" y="2800350"/>
          <p14:tracePt t="415305" x="3943350" y="2714625"/>
          <p14:tracePt t="415322" x="3937000" y="2671763"/>
          <p14:tracePt t="415339" x="3937000" y="2628900"/>
          <p14:tracePt t="415356" x="3937000" y="2586038"/>
          <p14:tracePt t="415372" x="3929063" y="2543175"/>
          <p14:tracePt t="415391" x="3937000" y="2500313"/>
          <p14:tracePt t="415407" x="3943350" y="2408238"/>
          <p14:tracePt t="415425" x="3943350" y="2386013"/>
          <p14:tracePt t="415440" x="3943350" y="2371725"/>
          <p14:tracePt t="415534" x="3943350" y="2357438"/>
          <p14:tracePt t="415542" x="3943350" y="2343150"/>
          <p14:tracePt t="415550" x="3943350" y="2328863"/>
          <p14:tracePt t="415559" x="3943350" y="2322513"/>
          <p14:tracePt t="415576" x="3937000" y="2300288"/>
          <p14:tracePt t="415594" x="3937000" y="2293938"/>
          <p14:tracePt t="415714" x="3929063" y="2293938"/>
          <p14:tracePt t="415720" x="3900488" y="2293938"/>
          <p14:tracePt t="415731" x="3865563" y="2286000"/>
          <p14:tracePt t="415745" x="3822700" y="2286000"/>
          <p14:tracePt t="415762" x="3765550" y="2293938"/>
          <p14:tracePt t="415779" x="3722688" y="2293938"/>
          <p14:tracePt t="415796" x="3671888" y="2293938"/>
          <p14:tracePt t="415800" x="3636963" y="2293938"/>
          <p14:tracePt t="415814" x="3543300" y="2257425"/>
          <p14:tracePt t="415833" x="3443288" y="2228850"/>
          <p14:tracePt t="415850" x="3365500" y="2200275"/>
          <p14:tracePt t="415864" x="3294063" y="2185988"/>
          <p14:tracePt t="415880" x="3243263" y="2185988"/>
          <p14:tracePt t="415899" x="3214688" y="2179638"/>
          <p14:tracePt t="415916" x="3208338" y="2185988"/>
          <p14:tracePt t="415932" x="3200400" y="2193925"/>
          <p14:tracePt t="415950" x="3194050" y="2193925"/>
          <p14:tracePt t="415967" x="3194050" y="2200275"/>
          <p14:tracePt t="415985" x="3186113" y="2200275"/>
          <p14:tracePt t="416050" x="3179763" y="2208213"/>
          <p14:tracePt t="416096" x="3165475" y="2214563"/>
          <p14:tracePt t="416105" x="3151188" y="2222500"/>
          <p14:tracePt t="416113" x="3143250" y="2222500"/>
          <p14:tracePt t="416124" x="3122613" y="2228850"/>
          <p14:tracePt t="416137" x="3094038" y="2228850"/>
          <p14:tracePt t="416153" x="3057525" y="2243138"/>
          <p14:tracePt t="416169" x="3036888" y="2251075"/>
          <p14:tracePt t="416186" x="3028950" y="2257425"/>
          <p14:tracePt t="416236" x="3014663" y="2257425"/>
          <p14:tracePt t="416243" x="3008313" y="2257425"/>
          <p14:tracePt t="416253" x="3000375" y="2257425"/>
          <p14:tracePt t="416271" x="2986088" y="2257425"/>
          <p14:tracePt t="416288" x="2979738" y="2257425"/>
          <p14:tracePt t="416470" x="2986088" y="2257425"/>
          <p14:tracePt t="416477" x="3000375" y="2257425"/>
          <p14:tracePt t="416485" x="3008313" y="2257425"/>
          <p14:tracePt t="416494" x="3022600" y="2257425"/>
          <p14:tracePt t="416508" x="3036888" y="2257425"/>
          <p14:tracePt t="416525" x="3051175" y="2257425"/>
          <p14:tracePt t="416542" x="3057525" y="2257425"/>
          <p14:tracePt t="416560" x="3065463" y="2257425"/>
          <p14:tracePt t="416577" x="3071813" y="2257425"/>
          <p14:tracePt t="416592" x="3094038" y="2257425"/>
          <p14:tracePt t="416596" x="3108325" y="2257425"/>
          <p14:tracePt t="416609" x="3114675" y="2257425"/>
          <p14:tracePt t="416627" x="3200400" y="2257425"/>
          <p14:tracePt t="416643" x="3279775" y="2251075"/>
          <p14:tracePt t="416660" x="3386138" y="2243138"/>
          <p14:tracePt t="416678" x="3500438" y="2243138"/>
          <p14:tracePt t="416697" x="3622675" y="2243138"/>
          <p14:tracePt t="416712" x="3636963" y="2243138"/>
          <p14:tracePt t="416728" x="3679825" y="2236788"/>
          <p14:tracePt t="416745" x="3686175" y="2236788"/>
          <p14:tracePt t="416762" x="3708400" y="2236788"/>
          <p14:tracePt t="416779" x="3729038" y="2236788"/>
          <p14:tracePt t="416797" x="3794125" y="2243138"/>
          <p14:tracePt t="416813" x="3836988" y="2243138"/>
          <p14:tracePt t="416829" x="3857625" y="2243138"/>
          <p14:tracePt t="416846" x="3879850" y="2243138"/>
          <p14:tracePt t="416864" x="3894138" y="2243138"/>
          <p14:tracePt t="416880" x="3900488" y="2243138"/>
          <p14:tracePt t="416967" x="3908425" y="2243138"/>
          <p14:tracePt t="417449" x="3908425" y="2236788"/>
          <p14:tracePt t="417683" x="3900488" y="2236788"/>
          <p14:tracePt t="417716" x="3894138" y="2236788"/>
          <p14:tracePt t="417730" x="3886200" y="2236788"/>
          <p14:tracePt t="417746" x="3879850" y="2236788"/>
          <p14:tracePt t="417761" x="3871913" y="2236788"/>
          <p14:tracePt t="417767" x="3865563" y="2236788"/>
          <p14:tracePt t="417778" x="3857625" y="2236788"/>
          <p14:tracePt t="417795" x="3843338" y="2236788"/>
          <p14:tracePt t="417799" x="3836988" y="2243138"/>
          <p14:tracePt t="417813" x="3829050" y="2243138"/>
          <p14:tracePt t="417830" x="3814763" y="2251075"/>
          <p14:tracePt t="417846" x="3808413" y="2251075"/>
          <p14:tracePt t="417863" x="3794125" y="2257425"/>
          <p14:tracePt t="417881" x="3765550" y="2257425"/>
          <p14:tracePt t="417898" x="3751263" y="2257425"/>
          <p14:tracePt t="417915" x="3743325" y="2265363"/>
          <p14:tracePt t="417932" x="3736975" y="2265363"/>
          <p14:tracePt t="417965" x="3729038" y="2265363"/>
          <p14:tracePt t="417983" x="3708400" y="2265363"/>
          <p14:tracePt t="417999" x="3686175" y="2265363"/>
          <p14:tracePt t="418016" x="3665538" y="2265363"/>
          <p14:tracePt t="418034" x="3636963" y="2265363"/>
          <p14:tracePt t="418051" x="3614738" y="2265363"/>
          <p14:tracePt t="418068" x="3600450" y="2265363"/>
          <p14:tracePt t="418084" x="3586163" y="2265363"/>
          <p14:tracePt t="418101" x="3571875" y="2257425"/>
          <p14:tracePt t="418120" x="3557588" y="2257425"/>
          <p14:tracePt t="418135" x="3551238" y="2257425"/>
          <p14:tracePt t="418152" x="3536950" y="2257425"/>
          <p14:tracePt t="418168" x="3529013" y="2257425"/>
          <p14:tracePt t="418185" x="3514725" y="2257425"/>
          <p14:tracePt t="418203" x="3500438" y="2257425"/>
          <p14:tracePt t="418219" x="3486150" y="2257425"/>
          <p14:tracePt t="418236" x="3457575" y="2257425"/>
          <p14:tracePt t="418255" x="3429000" y="2257425"/>
          <p14:tracePt t="418272" x="3414713" y="2257425"/>
          <p14:tracePt t="418331" x="3400425" y="2257425"/>
          <p14:tracePt t="418347" x="3386138" y="2257425"/>
          <p14:tracePt t="418354" x="3379788" y="2257425"/>
          <p14:tracePt t="418362" x="3371850" y="2257425"/>
          <p14:tracePt t="418372" x="3365500" y="2257425"/>
          <p14:tracePt t="418389" x="3351213" y="2257425"/>
          <p14:tracePt t="418408" x="3343275" y="2257425"/>
          <p14:tracePt t="418622" x="3343275" y="2251075"/>
          <p14:tracePt t="418699" x="3343275" y="2243138"/>
          <p14:tracePt t="418715" x="3343275" y="2236788"/>
          <p14:tracePt t="418825" x="3343275" y="2228850"/>
          <p14:tracePt t="419013" x="3336925" y="2228850"/>
          <p14:tracePt t="419029" x="3328988" y="2228850"/>
          <p14:tracePt t="419040" x="3314700" y="2236788"/>
          <p14:tracePt t="419056" x="3308350" y="2236788"/>
          <p14:tracePt t="419072" x="3294063" y="2243138"/>
          <p14:tracePt t="419083" x="3286125" y="2243138"/>
          <p14:tracePt t="419100" x="3271838" y="2251075"/>
          <p14:tracePt t="419117" x="3236913" y="2251075"/>
          <p14:tracePt t="419135" x="3208338" y="2251075"/>
          <p14:tracePt t="419153" x="3179763" y="2243138"/>
          <p14:tracePt t="419170" x="3171825" y="2243138"/>
          <p14:tracePt t="419186" x="3165475" y="2243138"/>
          <p14:tracePt t="419269" x="3157538" y="2243138"/>
          <p14:tracePt t="419346" x="3151188" y="2243138"/>
          <p14:tracePt t="419353" x="3143250" y="2243138"/>
          <p14:tracePt t="419361" x="3128963" y="2243138"/>
          <p14:tracePt t="419371" x="3114675" y="2236788"/>
          <p14:tracePt t="419388" x="3086100" y="2236788"/>
          <p14:tracePt t="419406" x="3057525" y="2236788"/>
          <p14:tracePt t="419423" x="3051175" y="2236788"/>
          <p14:tracePt t="420660" x="3057525" y="2236788"/>
          <p14:tracePt t="420684" x="3065463" y="2236788"/>
          <p14:tracePt t="420701" x="3079750" y="2236788"/>
          <p14:tracePt t="420705" x="3086100" y="2236788"/>
          <p14:tracePt t="420721" x="3100388" y="2236788"/>
          <p14:tracePt t="420730" x="3108325" y="2236788"/>
          <p14:tracePt t="420743" x="3122613" y="2236788"/>
          <p14:tracePt t="420760" x="3128963" y="2236788"/>
          <p14:tracePt t="420780" x="3136900" y="2236788"/>
          <p14:tracePt t="420813" x="3151188" y="2236788"/>
          <p14:tracePt t="420829" x="3165475" y="2236788"/>
          <p14:tracePt t="420846" x="3194050" y="2236788"/>
          <p14:tracePt t="420862" x="3214688" y="2236788"/>
          <p14:tracePt t="420880" x="3236913" y="2236788"/>
          <p14:tracePt t="420896" x="3243263" y="2236788"/>
          <p14:tracePt t="420913" x="3257550" y="2236788"/>
          <p14:tracePt t="420931" x="3294063" y="2236788"/>
          <p14:tracePt t="420947" x="3308350" y="2243138"/>
          <p14:tracePt t="420964" x="3336925" y="2243138"/>
          <p14:tracePt t="420981" x="3365500" y="2243138"/>
          <p14:tracePt t="420998" x="3394075" y="2243138"/>
          <p14:tracePt t="421015" x="3400425" y="2243138"/>
          <p14:tracePt t="421032" x="3429000" y="2243138"/>
          <p14:tracePt t="421049" x="3465513" y="2243138"/>
          <p14:tracePt t="421066" x="3479800" y="2243138"/>
          <p14:tracePt t="421083" x="3486150" y="2243138"/>
          <p14:tracePt t="421100" x="3494088" y="2243138"/>
          <p14:tracePt t="421116" x="3500438" y="2243138"/>
          <p14:tracePt t="421133" x="3508375" y="2243138"/>
          <p14:tracePt t="421152" x="3514725" y="2243138"/>
          <p14:tracePt t="421167" x="3522663" y="2243138"/>
          <p14:tracePt t="421186" x="3529013" y="2243138"/>
          <p14:tracePt t="421370" x="3536950" y="2243138"/>
          <p14:tracePt t="423368" x="3536950" y="2251075"/>
          <p14:tracePt t="423384" x="3529013" y="2251075"/>
          <p14:tracePt t="423400" x="3514725" y="2251075"/>
          <p14:tracePt t="423416" x="3500438" y="2251075"/>
          <p14:tracePt t="423425" x="3494088" y="2251075"/>
          <p14:tracePt t="423440" x="3471863" y="2251075"/>
          <p14:tracePt t="423455" x="3436938" y="2251075"/>
          <p14:tracePt t="423488" x="3429000" y="2257425"/>
          <p14:tracePt t="423627" x="3465513" y="2257425"/>
          <p14:tracePt t="423634" x="3494088" y="2257425"/>
          <p14:tracePt t="423643" x="3514725" y="2251075"/>
          <p14:tracePt t="423658" x="3608388" y="2251075"/>
          <p14:tracePt t="423676" x="3679825" y="2251075"/>
          <p14:tracePt t="423693" x="3714750" y="2251075"/>
          <p14:tracePt t="423711" x="3751263" y="2251075"/>
          <p14:tracePt t="423727" x="3771900" y="2251075"/>
          <p14:tracePt t="423743" x="3814763" y="2257425"/>
          <p14:tracePt t="423761" x="3886200" y="2271713"/>
          <p14:tracePt t="423778" x="3986213" y="2279650"/>
          <p14:tracePt t="423793" x="4100513" y="2293938"/>
          <p14:tracePt t="423810" x="4165600" y="2293938"/>
          <p14:tracePt t="423827" x="4186238" y="2293938"/>
          <p14:tracePt t="423844" x="4200525" y="2293938"/>
          <p14:tracePt t="424150" x="4194175" y="2293938"/>
          <p14:tracePt t="424157" x="4179888" y="2293938"/>
          <p14:tracePt t="424167" x="4157663" y="2293938"/>
          <p14:tracePt t="424183" x="4129088" y="2293938"/>
          <p14:tracePt t="424204" x="4114800" y="2300288"/>
          <p14:tracePt t="424220" x="4108450" y="2308225"/>
          <p14:tracePt t="424236" x="4086225" y="2314575"/>
          <p14:tracePt t="424252" x="4051300" y="2314575"/>
          <p14:tracePt t="424270" x="3986213" y="2314575"/>
          <p14:tracePt t="424285" x="3922713" y="2314575"/>
          <p14:tracePt t="424302" x="3865563" y="2314575"/>
          <p14:tracePt t="424305" x="3836988" y="2314575"/>
          <p14:tracePt t="424319" x="3786188" y="2314575"/>
          <p14:tracePt t="424335" x="3765550" y="2314575"/>
          <p14:tracePt t="424439" x="3757613" y="2314575"/>
          <p14:tracePt t="424473" x="3751263" y="2314575"/>
          <p14:tracePt t="424556" x="3743325" y="2314575"/>
          <p14:tracePt t="424564" x="3729038" y="2314575"/>
          <p14:tracePt t="424572" x="3714750" y="2314575"/>
          <p14:tracePt t="424590" x="3671888" y="2314575"/>
          <p14:tracePt t="424607" x="3643313" y="2308225"/>
          <p14:tracePt t="424625" x="3636963" y="2308225"/>
          <p14:tracePt t="424739" x="3629025" y="2308225"/>
          <p14:tracePt t="424753" x="3622675" y="2308225"/>
          <p14:tracePt t="424885" x="3614738" y="2308225"/>
          <p14:tracePt t="425002" x="3614738" y="2300288"/>
          <p14:tracePt t="425010" x="3608388" y="2300288"/>
          <p14:tracePt t="425017" x="3600450" y="2293938"/>
          <p14:tracePt t="425032" x="3579813" y="2293938"/>
          <p14:tracePt t="425049" x="3557588" y="2286000"/>
          <p14:tracePt t="425096" x="3551238" y="2279650"/>
          <p14:tracePt t="425127" x="3543300" y="2279650"/>
          <p14:tracePt t="425134" x="3536950" y="2279650"/>
          <p14:tracePt t="425142" x="3529013" y="2279650"/>
          <p14:tracePt t="425151" x="3522663" y="2279650"/>
          <p14:tracePt t="425166" x="3514725" y="2271713"/>
          <p14:tracePt t="425183" x="3508375" y="2271713"/>
          <p14:tracePt t="425287" x="3508375" y="2265363"/>
          <p14:tracePt t="425290" x="3500438" y="2265363"/>
          <p14:tracePt t="425301" x="3494088" y="2257425"/>
          <p14:tracePt t="425320" x="3486150" y="2257425"/>
          <p14:tracePt t="425341" x="3486150" y="2251075"/>
          <p14:tracePt t="425367" x="3500438" y="2251075"/>
          <p14:tracePt t="425375" x="3514725" y="2251075"/>
          <p14:tracePt t="425387" x="3536950" y="2251075"/>
          <p14:tracePt t="425403" x="3565525" y="2251075"/>
          <p14:tracePt t="425421" x="3579813" y="2251075"/>
          <p14:tracePt t="425494" x="3586163" y="2251075"/>
          <p14:tracePt t="425501" x="3600450" y="2251075"/>
          <p14:tracePt t="425509" x="3622675" y="2251075"/>
          <p14:tracePt t="425521" x="3643313" y="2251075"/>
          <p14:tracePt t="425539" x="3736975" y="2243138"/>
          <p14:tracePt t="425556" x="3786188" y="2243138"/>
          <p14:tracePt t="425573" x="3808413" y="2243138"/>
          <p14:tracePt t="425590" x="3829050" y="2243138"/>
          <p14:tracePt t="425606" x="3836988" y="2243138"/>
          <p14:tracePt t="425624" x="3843338" y="2243138"/>
          <p14:tracePt t="425666" x="3851275" y="2243138"/>
          <p14:tracePt t="425679" x="3857625" y="2243138"/>
          <p14:tracePt t="425692" x="3871913" y="2236788"/>
          <p14:tracePt t="425708" x="3886200" y="2236788"/>
          <p14:tracePt t="425725" x="3914775" y="2236788"/>
          <p14:tracePt t="425742" x="3937000" y="2236788"/>
          <p14:tracePt t="425759" x="3943350" y="2236788"/>
          <p14:tracePt t="425776" x="3951288" y="2236788"/>
          <p14:tracePt t="425814" x="3971925" y="2236788"/>
          <p14:tracePt t="425829" x="4008438" y="2236788"/>
          <p14:tracePt t="425845" x="4065588" y="2236788"/>
          <p14:tracePt t="425861" x="4151313" y="2236788"/>
          <p14:tracePt t="425878" x="4200525" y="2222500"/>
          <p14:tracePt t="425895" x="4222750" y="2214563"/>
          <p14:tracePt t="425911" x="4243388" y="2214563"/>
          <p14:tracePt t="425928" x="4251325" y="2208213"/>
          <p14:tracePt t="425995" x="4257675" y="2208213"/>
          <p14:tracePt t="426010" x="4265613" y="2208213"/>
          <p14:tracePt t="426018" x="4271963" y="2208213"/>
          <p14:tracePt t="426486" x="4265613" y="2208213"/>
          <p14:tracePt t="426822" x="4257675" y="2208213"/>
          <p14:tracePt t="426844" x="4251325" y="2200275"/>
          <p14:tracePt t="426852" x="4229100" y="2200275"/>
          <p14:tracePt t="426861" x="4208463" y="2200275"/>
          <p14:tracePt t="426878" x="4165600" y="2200275"/>
          <p14:tracePt t="426896" x="4122738" y="2200275"/>
          <p14:tracePt t="426913" x="4051300" y="2200275"/>
          <p14:tracePt t="426930" x="4029075" y="2200275"/>
          <p14:tracePt t="426946" x="4008438" y="2200275"/>
          <p14:tracePt t="426963" x="3994150" y="2208213"/>
          <p14:tracePt t="426980" x="3965575" y="2208213"/>
          <p14:tracePt t="426996" x="3922713" y="2208213"/>
          <p14:tracePt t="427013" x="3879850" y="2208213"/>
          <p14:tracePt t="427030" x="3822700" y="2208213"/>
          <p14:tracePt t="427032" x="3808413" y="2200275"/>
          <p14:tracePt t="427047" x="3779838" y="2200275"/>
          <p14:tracePt t="427063" x="3765550" y="2208213"/>
          <p14:tracePt t="427190" x="3757613" y="2208213"/>
          <p14:tracePt t="427331" x="3757613" y="2214563"/>
          <p14:tracePt t="427353" x="3751263" y="2214563"/>
          <p14:tracePt t="427369" x="3743325" y="2214563"/>
          <p14:tracePt t="427376" x="3736975" y="2214563"/>
          <p14:tracePt t="427400" x="3729038" y="2214563"/>
          <p14:tracePt t="427408" x="3729038" y="2222500"/>
          <p14:tracePt t="427422" x="3722688" y="2222500"/>
          <p14:tracePt t="427472" x="3714750" y="2222500"/>
          <p14:tracePt t="427480" x="3700463" y="2222500"/>
          <p14:tracePt t="427488" x="3694113" y="2222500"/>
          <p14:tracePt t="427504" x="3686175" y="2222500"/>
          <p14:tracePt t="427524" x="3679825" y="2222500"/>
          <p14:tracePt t="427707" x="3679825" y="2228850"/>
          <p14:tracePt t="428679" x="3671888" y="2228850"/>
          <p14:tracePt t="428688" x="3643313" y="2228850"/>
          <p14:tracePt t="428695" x="3636963" y="2228850"/>
          <p14:tracePt t="428707" x="3608388" y="2228850"/>
          <p14:tracePt t="428724" x="3536950" y="2222500"/>
          <p14:tracePt t="428741" x="3436938" y="2200275"/>
          <p14:tracePt t="428758" x="3351213" y="2185988"/>
          <p14:tracePt t="428775" x="3286125" y="2185988"/>
          <p14:tracePt t="428792" x="3222625" y="2179638"/>
          <p14:tracePt t="428813" x="3136900" y="2179638"/>
          <p14:tracePt t="428828" x="3114675" y="2179638"/>
          <p14:tracePt t="428843" x="3057525" y="2171700"/>
          <p14:tracePt t="428860" x="3000375" y="2171700"/>
          <p14:tracePt t="428877" x="2886075" y="2171700"/>
          <p14:tracePt t="428894" x="2822575" y="2171700"/>
          <p14:tracePt t="428911" x="2743200" y="2165350"/>
          <p14:tracePt t="428927" x="2700338" y="2165350"/>
          <p14:tracePt t="428945" x="2686050" y="2165350"/>
          <p14:tracePt t="428962" x="2679700" y="2171700"/>
          <p14:tracePt t="428995" x="2671763" y="2171700"/>
          <p14:tracePt t="429073" x="2665413" y="2179638"/>
          <p14:tracePt t="429079" x="2657475" y="2179638"/>
          <p14:tracePt t="429119" x="2657475" y="2185988"/>
          <p14:tracePt t="430697" x="2679700" y="2185988"/>
          <p14:tracePt t="430705" x="2708275" y="2200275"/>
          <p14:tracePt t="430712" x="2743200" y="2200275"/>
          <p14:tracePt t="430724" x="2771775" y="2228850"/>
          <p14:tracePt t="430741" x="3051175" y="2271713"/>
          <p14:tracePt t="430757" x="3214688" y="2279650"/>
          <p14:tracePt t="430774" x="3486150" y="2314575"/>
          <p14:tracePt t="430791" x="3765550" y="2322513"/>
          <p14:tracePt t="430808" x="3908425" y="2314575"/>
          <p14:tracePt t="430825" x="3979863" y="2300288"/>
          <p14:tracePt t="430842" x="4000500" y="2293938"/>
          <p14:tracePt t="430898" x="4008438" y="2293938"/>
          <p14:tracePt t="431197" x="4014788" y="2293938"/>
          <p14:tracePt t="431212" x="4022725" y="2293938"/>
          <p14:tracePt t="431484" x="4022725" y="2314575"/>
          <p14:tracePt t="431491" x="4022725" y="2328863"/>
          <p14:tracePt t="431502" x="4008438" y="2371725"/>
          <p14:tracePt t="431520" x="3979863" y="2457450"/>
          <p14:tracePt t="431537" x="3965575" y="2528888"/>
          <p14:tracePt t="431554" x="3929063" y="2651125"/>
          <p14:tracePt t="431571" x="3894138" y="2743200"/>
          <p14:tracePt t="431588" x="3871913" y="2800350"/>
          <p14:tracePt t="431606" x="3829050" y="2914650"/>
          <p14:tracePt t="431623" x="3771900" y="2979738"/>
          <p14:tracePt t="431626" x="3736975" y="3036888"/>
          <p14:tracePt t="431640" x="3679825" y="3086100"/>
          <p14:tracePt t="431656" x="3586163" y="3179763"/>
          <p14:tracePt t="431673" x="3551238" y="3222625"/>
          <p14:tracePt t="431691" x="3529013" y="3257550"/>
          <p14:tracePt t="431708" x="3514725" y="3294063"/>
          <p14:tracePt t="431725" x="3494088" y="3314700"/>
          <p14:tracePt t="431742" x="3471863" y="3336925"/>
          <p14:tracePt t="431758" x="3414713" y="3357563"/>
          <p14:tracePt t="431774" x="3386138" y="3371850"/>
          <p14:tracePt t="431791" x="3271838" y="3451225"/>
          <p14:tracePt t="431809" x="3179763" y="3536950"/>
          <p14:tracePt t="431825" x="3128963" y="3565525"/>
          <p14:tracePt t="431841" x="3100388" y="3586163"/>
          <p14:tracePt t="431843" x="3086100" y="3600450"/>
          <p14:tracePt t="431859" x="3071813" y="3608388"/>
          <p14:tracePt t="431876" x="3051175" y="3622675"/>
          <p14:tracePt t="431892" x="3022600" y="3629025"/>
          <p14:tracePt t="431910" x="2986088" y="3636963"/>
          <p14:tracePt t="431927" x="2936875" y="3636963"/>
          <p14:tracePt t="431945" x="2857500" y="3636963"/>
          <p14:tracePt t="431961" x="2794000" y="3643313"/>
          <p14:tracePt t="431978" x="2751138" y="3651250"/>
          <p14:tracePt t="431994" x="2693988" y="3694113"/>
          <p14:tracePt t="432011" x="2665413" y="3708400"/>
          <p14:tracePt t="432030" x="2651125" y="3714750"/>
          <p14:tracePt t="432047" x="2643188" y="3722688"/>
          <p14:tracePt t="432063" x="2628900" y="3722688"/>
          <p14:tracePt t="432080" x="2600325" y="3722688"/>
          <p14:tracePt t="432096" x="2565400" y="3729038"/>
          <p14:tracePt t="432113" x="2536825" y="3751263"/>
          <p14:tracePt t="432131" x="2493963" y="3765550"/>
          <p14:tracePt t="432147" x="2486025" y="3786188"/>
          <p14:tracePt t="432164" x="2479675" y="3786188"/>
          <p14:tracePt t="432181" x="2465388" y="3786188"/>
          <p14:tracePt t="432219" x="2457450" y="3786188"/>
          <p14:tracePt t="432408" x="2471738" y="3786188"/>
          <p14:tracePt t="432416" x="2508250" y="3786188"/>
          <p14:tracePt t="432421" x="2536825" y="3786188"/>
          <p14:tracePt t="432435" x="2565400" y="3786188"/>
          <p14:tracePt t="432451" x="2600325" y="3786188"/>
          <p14:tracePt t="432469" x="2657475" y="3757613"/>
          <p14:tracePt t="432486" x="2679700" y="3757613"/>
          <p14:tracePt t="432502" x="2686050" y="3751263"/>
          <p14:tracePt t="432520" x="2693988" y="3751263"/>
          <p14:tracePt t="432538" x="2700338" y="3751263"/>
          <p14:tracePt t="432555" x="2736850" y="3751263"/>
          <p14:tracePt t="432571" x="2800350" y="3765550"/>
          <p14:tracePt t="432587" x="2857500" y="3771900"/>
          <p14:tracePt t="432604" x="2894013" y="3786188"/>
          <p14:tracePt t="432625" x="2900363" y="3786188"/>
          <p14:tracePt t="432784" x="2894013" y="3786188"/>
          <p14:tracePt t="432791" x="2886075" y="3794125"/>
          <p14:tracePt t="432799" x="2886075" y="3800475"/>
          <p14:tracePt t="432810" x="2871788" y="3800475"/>
          <p14:tracePt t="432947" x="2936875" y="3814763"/>
          <p14:tracePt t="432954" x="3014663" y="3814763"/>
          <p14:tracePt t="432964" x="3108325" y="3814763"/>
          <p14:tracePt t="432977" x="3286125" y="3808413"/>
          <p14:tracePt t="432995" x="3386138" y="3779838"/>
          <p14:tracePt t="433011" x="3422650" y="3779838"/>
          <p14:tracePt t="433374" x="3422650" y="3771900"/>
          <p14:tracePt t="433384" x="3422650" y="3751263"/>
          <p14:tracePt t="433390" x="3422650" y="3722688"/>
          <p14:tracePt t="433400" x="3422650" y="3700463"/>
          <p14:tracePt t="433417" x="3422650" y="3665538"/>
          <p14:tracePt t="433434" x="3422650" y="3651250"/>
          <p14:tracePt t="433628" x="3414713" y="3651250"/>
          <p14:tracePt t="433636" x="3414713" y="3657600"/>
          <p14:tracePt t="433643" x="3414713" y="3665538"/>
          <p14:tracePt t="433658" x="3414713" y="3679825"/>
          <p14:tracePt t="433672" x="3400425" y="3686175"/>
          <p14:tracePt t="433689" x="3400425" y="3694113"/>
          <p14:tracePt t="433706" x="3394075" y="3708400"/>
          <p14:tracePt t="433723" x="3394075" y="3729038"/>
          <p14:tracePt t="433740" x="3386138" y="3743325"/>
          <p14:tracePt t="433757" x="3379788" y="3743325"/>
          <p14:tracePt t="433774" x="3379788" y="3757613"/>
          <p14:tracePt t="433792" x="3371850" y="3771900"/>
          <p14:tracePt t="433807" x="3365500" y="3771900"/>
          <p14:tracePt t="433824" x="3351213" y="3786188"/>
          <p14:tracePt t="433841" x="3322638" y="3808413"/>
          <p14:tracePt t="433858" x="3294063" y="3822700"/>
          <p14:tracePt t="433875" x="3286125" y="3829050"/>
          <p14:tracePt t="433892" x="3271838" y="3836988"/>
          <p14:tracePt t="433909" x="3265488" y="3843338"/>
          <p14:tracePt t="433926" x="3251200" y="3843338"/>
          <p14:tracePt t="433943" x="3214688" y="3857625"/>
          <p14:tracePt t="433960" x="3186113" y="3879850"/>
          <p14:tracePt t="433976" x="3171825" y="3886200"/>
          <p14:tracePt t="433994" x="3165475" y="3900488"/>
          <p14:tracePt t="434027" x="3157538" y="3908425"/>
          <p14:tracePt t="434045" x="3151188" y="3908425"/>
          <p14:tracePt t="434062" x="3143250" y="3908425"/>
          <p14:tracePt t="434078" x="3143250" y="3914775"/>
          <p14:tracePt t="434096" x="3143250" y="3922713"/>
          <p14:tracePt t="434278" x="3151188" y="3922713"/>
          <p14:tracePt t="434282" x="3179763" y="3922713"/>
          <p14:tracePt t="434292" x="3200400" y="3922713"/>
          <p14:tracePt t="434305" x="3208338" y="3922713"/>
          <p14:tracePt t="434316" x="3214688" y="3922713"/>
          <p14:tracePt t="434332" x="3222625" y="3922713"/>
          <p14:tracePt t="434391" x="3251200" y="3922713"/>
          <p14:tracePt t="434398" x="3286125" y="3922713"/>
          <p14:tracePt t="434406" x="3300413" y="3929063"/>
          <p14:tracePt t="434417" x="3343275" y="3943350"/>
          <p14:tracePt t="434434" x="3429000" y="3943350"/>
          <p14:tracePt t="434451" x="3471863" y="3943350"/>
          <p14:tracePt t="434468" x="3494088" y="3943350"/>
          <p14:tracePt t="434524" x="3500438" y="3943350"/>
          <p14:tracePt t="434546" x="3514725" y="3943350"/>
          <p14:tracePt t="434563" x="3522663" y="3943350"/>
          <p14:tracePt t="434571" x="3536950" y="3943350"/>
          <p14:tracePt t="434604" x="3543300" y="3943350"/>
          <p14:tracePt t="434697" x="3557588" y="3943350"/>
          <p14:tracePt t="434705" x="3571875" y="3943350"/>
          <p14:tracePt t="434712" x="3594100" y="3943350"/>
          <p14:tracePt t="434722" x="3629025" y="3951288"/>
          <p14:tracePt t="434739" x="3686175" y="3951288"/>
          <p14:tracePt t="434757" x="3771900" y="3951288"/>
          <p14:tracePt t="434774" x="3786188" y="3951288"/>
          <p14:tracePt t="434790" x="3794125" y="3951288"/>
          <p14:tracePt t="434820" x="3800475" y="3951288"/>
          <p14:tracePt t="434828" x="3808413" y="3951288"/>
          <p14:tracePt t="434841" x="3814763" y="3951288"/>
          <p14:tracePt t="434858" x="3829050" y="3951288"/>
          <p14:tracePt t="434874" x="3908425" y="3951288"/>
          <p14:tracePt t="434892" x="3943350" y="3951288"/>
          <p14:tracePt t="434909" x="3971925" y="3951288"/>
          <p14:tracePt t="434926" x="3986213" y="3951288"/>
          <p14:tracePt t="434942" x="3994150" y="3951288"/>
          <p14:tracePt t="434999" x="4008438" y="3951288"/>
          <p14:tracePt t="435007" x="4022725" y="3951288"/>
          <p14:tracePt t="435015" x="4037013" y="3951288"/>
          <p14:tracePt t="435028" x="4057650" y="3951288"/>
          <p14:tracePt t="435045" x="4114800" y="3951288"/>
          <p14:tracePt t="435061" x="4151313" y="3951288"/>
          <p14:tracePt t="435078" x="4171950" y="3951288"/>
          <p14:tracePt t="435095" x="4200525" y="3951288"/>
          <p14:tracePt t="435112" x="4229100" y="3951288"/>
          <p14:tracePt t="435129" x="4265613" y="3951288"/>
          <p14:tracePt t="435146" x="4294188" y="3951288"/>
          <p14:tracePt t="435148" x="4314825" y="3951288"/>
          <p14:tracePt t="435162" x="4343400" y="3957638"/>
          <p14:tracePt t="435180" x="4379913" y="3957638"/>
          <p14:tracePt t="435196" x="4414838" y="3965575"/>
          <p14:tracePt t="435214" x="4471988" y="3965575"/>
          <p14:tracePt t="435230" x="4508500" y="3965575"/>
          <p14:tracePt t="435250" x="4608513" y="3965575"/>
          <p14:tracePt t="435266" x="4643438" y="3965575"/>
          <p14:tracePt t="435283" x="4657725" y="3965575"/>
          <p14:tracePt t="435346" x="4665663" y="3965575"/>
          <p14:tracePt t="435360" x="4672013" y="3965575"/>
          <p14:tracePt t="435368" x="4679950" y="3957638"/>
          <p14:tracePt t="435383" x="4700588" y="3957638"/>
          <p14:tracePt t="435401" x="4708525" y="3957638"/>
          <p14:tracePt t="435417" x="4722813" y="3957638"/>
          <p14:tracePt t="435642" x="4714875" y="3957638"/>
          <p14:tracePt t="435649" x="4700588" y="3957638"/>
          <p14:tracePt t="435658" x="4694238" y="3957638"/>
          <p14:tracePt t="435672" x="4672013" y="3957638"/>
          <p14:tracePt t="435689" x="4629150" y="3957638"/>
          <p14:tracePt t="435706" x="4586288" y="3965575"/>
          <p14:tracePt t="435722" x="4551363" y="3971925"/>
          <p14:tracePt t="435739" x="4543425" y="3971925"/>
          <p14:tracePt t="435756" x="4514850" y="3979863"/>
          <p14:tracePt t="435773" x="4486275" y="3986213"/>
          <p14:tracePt t="435790" x="4451350" y="3986213"/>
          <p14:tracePt t="435806" x="4400550" y="3986213"/>
          <p14:tracePt t="435810" x="4379913" y="3994150"/>
          <p14:tracePt t="435823" x="4351338" y="3994150"/>
          <p14:tracePt t="435840" x="4271963" y="4000500"/>
          <p14:tracePt t="435857" x="4237038" y="4000500"/>
          <p14:tracePt t="435860" x="4222750" y="4000500"/>
          <p14:tracePt t="435874" x="4194175" y="4008438"/>
          <p14:tracePt t="435891" x="4171950" y="4008438"/>
          <p14:tracePt t="435909" x="4151313" y="4008438"/>
          <p14:tracePt t="435925" x="4122738" y="4008438"/>
          <p14:tracePt t="435943" x="4000500" y="4000500"/>
          <p14:tracePt t="435959" x="3900488" y="4000500"/>
          <p14:tracePt t="435976" x="3814763" y="4000500"/>
          <p14:tracePt t="435993" x="3736975" y="4000500"/>
          <p14:tracePt t="436010" x="3686175" y="4008438"/>
          <p14:tracePt t="436027" x="3643313" y="4029075"/>
          <p14:tracePt t="436045" x="3594100" y="4043363"/>
          <p14:tracePt t="436061" x="3551238" y="4043363"/>
          <p14:tracePt t="436078" x="3471863" y="4057650"/>
          <p14:tracePt t="436095" x="3422650" y="4057650"/>
          <p14:tracePt t="436112" x="3343275" y="4057650"/>
          <p14:tracePt t="436129" x="3300413" y="4057650"/>
          <p14:tracePt t="436145" x="3257550" y="4065588"/>
          <p14:tracePt t="436163" x="3200400" y="4079875"/>
          <p14:tracePt t="436179" x="3151188" y="4079875"/>
          <p14:tracePt t="436196" x="3122613" y="4079875"/>
          <p14:tracePt t="436213" x="3094038" y="4086225"/>
          <p14:tracePt t="436230" x="3065463" y="4086225"/>
          <p14:tracePt t="436247" x="3051175" y="4114800"/>
          <p14:tracePt t="436264" x="3028950" y="4137025"/>
          <p14:tracePt t="436281" x="3022600" y="4137025"/>
          <p14:tracePt t="436298" x="3014663" y="4143375"/>
          <p14:tracePt t="436315" x="3000375" y="4143375"/>
          <p14:tracePt t="436516" x="3008313" y="4143375"/>
          <p14:tracePt t="436524" x="3022600" y="4143375"/>
          <p14:tracePt t="436538" x="3028950" y="4143375"/>
          <p14:tracePt t="436552" x="3043238" y="4129088"/>
          <p14:tracePt t="436727" x="3043238" y="4122738"/>
          <p14:tracePt t="436735" x="3051175" y="4122738"/>
          <p14:tracePt t="436743" x="3051175" y="4108450"/>
          <p14:tracePt t="436755" x="3051175" y="4100513"/>
          <p14:tracePt t="436815" x="3051175" y="4094163"/>
          <p14:tracePt t="436836" x="3051175" y="4086225"/>
          <p14:tracePt t="436861" x="3057525" y="4086225"/>
          <p14:tracePt t="436877" x="3065463" y="4086225"/>
          <p14:tracePt t="436883" x="3065463" y="4079875"/>
          <p14:tracePt t="437291" x="3071813" y="4079875"/>
          <p14:tracePt t="437301" x="3094038" y="4079875"/>
          <p14:tracePt t="437306" x="3108325" y="4079875"/>
          <p14:tracePt t="437314" x="3122613" y="4079875"/>
          <p14:tracePt t="437332" x="3128963" y="4079875"/>
          <p14:tracePt t="437349" x="3136900" y="4079875"/>
          <p14:tracePt t="437367" x="3143250" y="4079875"/>
          <p14:tracePt t="437383" x="3151188" y="4079875"/>
          <p14:tracePt t="437399" x="3179763" y="4079875"/>
          <p14:tracePt t="437416" x="3222625" y="4079875"/>
          <p14:tracePt t="437433" x="3265488" y="4079875"/>
          <p14:tracePt t="437451" x="3314700" y="4079875"/>
          <p14:tracePt t="437467" x="3336925" y="4086225"/>
          <p14:tracePt t="437486" x="3351213" y="4086225"/>
          <p14:tracePt t="437503" x="3357563" y="4086225"/>
          <p14:tracePt t="437518" x="3365500" y="4086225"/>
          <p14:tracePt t="437535" x="3379788" y="4086225"/>
          <p14:tracePt t="437551" x="3386138" y="4094163"/>
          <p14:tracePt t="437572" x="3394075" y="4094163"/>
          <p14:tracePt t="437587" x="3400425" y="4094163"/>
          <p14:tracePt t="437603" x="3408363" y="4094163"/>
          <p14:tracePt t="437620" x="3414713" y="4094163"/>
          <p14:tracePt t="437636" x="3429000" y="4094163"/>
          <p14:tracePt t="437977" x="3429000" y="4100513"/>
          <p14:tracePt t="438016" x="3422650" y="4100513"/>
          <p14:tracePt t="438046" x="3414713" y="4100513"/>
          <p14:tracePt t="438069" x="3408363" y="4100513"/>
          <p14:tracePt t="438078" x="3386138" y="4100513"/>
          <p14:tracePt t="438093" x="3357563" y="4100513"/>
          <p14:tracePt t="438100" x="3336925" y="4100513"/>
          <p14:tracePt t="438111" x="3279775" y="4094163"/>
          <p14:tracePt t="438128" x="3165475" y="4094163"/>
          <p14:tracePt t="438145" x="3051175" y="4094163"/>
          <p14:tracePt t="438162" x="2957513" y="4094163"/>
          <p14:tracePt t="438164" x="2908300" y="4094163"/>
          <p14:tracePt t="438179" x="2836863" y="4094163"/>
          <p14:tracePt t="438196" x="2794000" y="4086225"/>
          <p14:tracePt t="438213" x="2728913" y="4079875"/>
          <p14:tracePt t="438230" x="2686050" y="4071938"/>
          <p14:tracePt t="438247" x="2628900" y="4065588"/>
          <p14:tracePt t="438263" x="2551113" y="4065588"/>
          <p14:tracePt t="438280" x="2443163" y="4057650"/>
          <p14:tracePt t="438297" x="2400300" y="4057650"/>
          <p14:tracePt t="438303" x="2393950" y="4057650"/>
          <p14:tracePt t="438314" x="2393950" y="4065588"/>
          <p14:tracePt t="438331" x="2386013" y="4065588"/>
          <p14:tracePt t="438350" x="2386013" y="4071938"/>
          <p14:tracePt t="438546" x="2393950" y="4071938"/>
          <p14:tracePt t="438555" x="2408238" y="4079875"/>
          <p14:tracePt t="438564" x="2422525" y="4079875"/>
          <p14:tracePt t="438571" x="2443163" y="4086225"/>
          <p14:tracePt t="438585" x="2486025" y="4086225"/>
          <p14:tracePt t="438605" x="2522538" y="4086225"/>
          <p14:tracePt t="438619" x="2557463" y="4086225"/>
          <p14:tracePt t="438636" x="2579688" y="4086225"/>
          <p14:tracePt t="438653" x="2586038" y="4079875"/>
          <p14:tracePt t="438687" x="2593975" y="4079875"/>
          <p14:tracePt t="438710" x="2600325" y="4079875"/>
          <p14:tracePt t="438727" x="2608263" y="4079875"/>
          <p14:tracePt t="438735" x="2622550" y="4079875"/>
          <p14:tracePt t="438744" x="2636838" y="4079875"/>
          <p14:tracePt t="438759" x="2643188" y="4079875"/>
          <p14:tracePt t="438782" x="2651125" y="4079875"/>
          <p14:tracePt t="438829" x="2657475" y="4079875"/>
          <p14:tracePt t="438836" x="2665413" y="4086225"/>
          <p14:tracePt t="438844" x="2679700" y="4086225"/>
          <p14:tracePt t="438856" x="2693988" y="4086225"/>
          <p14:tracePt t="438874" x="2722563" y="4086225"/>
          <p14:tracePt t="438891" x="2736850" y="4086225"/>
          <p14:tracePt t="438907" x="2757488" y="4086225"/>
          <p14:tracePt t="438924" x="2779713" y="4086225"/>
          <p14:tracePt t="438942" x="2794000" y="4086225"/>
          <p14:tracePt t="438958" x="2822575" y="4079875"/>
          <p14:tracePt t="438975" x="2836863" y="4079875"/>
          <p14:tracePt t="438992" x="2851150" y="4079875"/>
          <p14:tracePt t="439009" x="2865438" y="4079875"/>
          <p14:tracePt t="439026" x="2871788" y="4079875"/>
          <p14:tracePt t="439043" x="2879725" y="4079875"/>
          <p14:tracePt t="440971" x="2857500" y="4079875"/>
          <p14:tracePt t="440976" x="2851150" y="4071938"/>
          <p14:tracePt t="440984" x="2843213" y="4071938"/>
          <p14:tracePt t="440994" x="2828925" y="4071938"/>
          <p14:tracePt t="441010" x="2794000" y="4071938"/>
          <p14:tracePt t="441027" x="2743200" y="4071938"/>
          <p14:tracePt t="441042" x="2708275" y="4071938"/>
          <p14:tracePt t="441045" x="2679700" y="4071938"/>
          <p14:tracePt t="441061" x="2636838" y="4071938"/>
          <p14:tracePt t="441077" x="2608263" y="4071938"/>
          <p14:tracePt t="441095" x="2579688" y="4079875"/>
          <p14:tracePt t="441112" x="2557463" y="4079875"/>
          <p14:tracePt t="441129" x="2514600" y="4079875"/>
          <p14:tracePt t="441145" x="2479675" y="4079875"/>
          <p14:tracePt t="441161" x="2451100" y="4079875"/>
          <p14:tracePt t="441163" x="2443163" y="4079875"/>
          <p14:tracePt t="441177" x="2422525" y="4079875"/>
          <p14:tracePt t="441195" x="2414588" y="4079875"/>
          <p14:tracePt t="442352" x="2422525" y="4086225"/>
          <p14:tracePt t="442359" x="2457450" y="4094163"/>
          <p14:tracePt t="442369" x="2514600" y="4094163"/>
          <p14:tracePt t="442381" x="2628900" y="4094163"/>
          <p14:tracePt t="442397" x="2751138" y="4094163"/>
          <p14:tracePt t="442414" x="2814638" y="4094163"/>
          <p14:tracePt t="442431" x="2843213" y="4094163"/>
          <p14:tracePt t="442448" x="2865438" y="4094163"/>
          <p14:tracePt t="442465" x="2894013" y="4086225"/>
          <p14:tracePt t="442483" x="2936875" y="4086225"/>
          <p14:tracePt t="442500" x="3036888" y="4086225"/>
          <p14:tracePt t="442516" x="3114675" y="4100513"/>
          <p14:tracePt t="442533" x="3200400" y="4100513"/>
          <p14:tracePt t="442550" x="3265488" y="4108450"/>
          <p14:tracePt t="442567" x="3294063" y="4108450"/>
          <p14:tracePt t="442584" x="3308350" y="4108450"/>
          <p14:tracePt t="442601" x="3314700" y="4108450"/>
          <p14:tracePt t="442635" x="3322638" y="4108450"/>
          <p14:tracePt t="442651" x="3328988" y="4108450"/>
          <p14:tracePt t="442669" x="3351213" y="4100513"/>
          <p14:tracePt t="442687" x="3357563" y="4100513"/>
          <p14:tracePt t="442704" x="3365500" y="4100513"/>
          <p14:tracePt t="443940" x="3365500" y="4108450"/>
          <p14:tracePt t="443945" x="3365500" y="4122738"/>
          <p14:tracePt t="443960" x="3365500" y="4129088"/>
          <p14:tracePt t="443973" x="3365500" y="4143375"/>
          <p14:tracePt t="443991" x="3365500" y="4179888"/>
          <p14:tracePt t="444008" x="3365500" y="4208463"/>
          <p14:tracePt t="444025" x="3365500" y="4222750"/>
          <p14:tracePt t="444043" x="3365500" y="4243388"/>
          <p14:tracePt t="444060" x="3365500" y="4265613"/>
          <p14:tracePt t="444064" x="3365500" y="4271963"/>
          <p14:tracePt t="444076" x="3365500" y="4294188"/>
          <p14:tracePt t="444094" x="3365500" y="4308475"/>
          <p14:tracePt t="444110" x="3365500" y="4314825"/>
          <p14:tracePt t="444127" x="3365500" y="4329113"/>
          <p14:tracePt t="444162" x="3365500" y="4337050"/>
          <p14:tracePt t="444187" x="3357563" y="4343400"/>
          <p14:tracePt t="444202" x="3357563" y="4351338"/>
          <p14:tracePt t="444210" x="3357563" y="4357688"/>
          <p14:tracePt t="444234" x="3357563" y="4365625"/>
          <p14:tracePt t="445563" x="3357563" y="4371975"/>
          <p14:tracePt t="445568" x="3357563" y="4379913"/>
          <p14:tracePt t="445584" x="3351213" y="4379913"/>
          <p14:tracePt t="445600" x="3343275" y="4386263"/>
          <p14:tracePt t="445617" x="3336925" y="4394200"/>
          <p14:tracePt t="445634" x="3314700" y="4408488"/>
          <p14:tracePt t="445650" x="3300413" y="4408488"/>
          <p14:tracePt t="445670" x="3271838" y="4414838"/>
          <p14:tracePt t="445688" x="3251200" y="4414838"/>
          <p14:tracePt t="445705" x="3228975" y="4414838"/>
          <p14:tracePt t="445718" x="3186113" y="4429125"/>
          <p14:tracePt t="445735" x="3179763" y="4429125"/>
          <p14:tracePt t="445752" x="3171825" y="4429125"/>
          <p14:tracePt t="445769" x="3165475" y="4429125"/>
          <p14:tracePt t="445787" x="3157538" y="4429125"/>
          <p14:tracePt t="445805" x="3151188" y="4429125"/>
          <p14:tracePt t="445820" x="3143250" y="4437063"/>
          <p14:tracePt t="445837" x="3143250" y="4443413"/>
          <p14:tracePt t="445854" x="3136900" y="4443413"/>
          <p14:tracePt t="445871" x="3136900" y="4451350"/>
          <p14:tracePt t="445937" x="3128963" y="4451350"/>
          <p14:tracePt t="445954" x="3128963" y="4457700"/>
          <p14:tracePt t="445969" x="3122613" y="4471988"/>
          <p14:tracePt t="445978" x="3122613" y="4479925"/>
          <p14:tracePt t="445991" x="3122613" y="4486275"/>
          <p14:tracePt t="446086" x="3114675" y="4486275"/>
          <p14:tracePt t="446102" x="3108325" y="4486275"/>
          <p14:tracePt t="446226" x="3108325" y="4494213"/>
          <p14:tracePt t="446232" x="3100388" y="4494213"/>
          <p14:tracePt t="446244" x="3100388" y="4500563"/>
          <p14:tracePt t="446272" x="3100388" y="4508500"/>
          <p14:tracePt t="446281" x="3100388" y="4514850"/>
          <p14:tracePt t="446299" x="3100388" y="4522788"/>
          <p14:tracePt t="446311" x="3100388" y="4529138"/>
          <p14:tracePt t="446328" x="3100388" y="4537075"/>
          <p14:tracePt t="446349" x="3100388" y="4543425"/>
          <p14:tracePt t="446375" x="3100388" y="4551363"/>
          <p14:tracePt t="446391" x="3094038" y="4565650"/>
          <p14:tracePt t="446405" x="3094038" y="4572000"/>
          <p14:tracePt t="446413" x="3086100" y="4579938"/>
          <p14:tracePt t="446430" x="3086100" y="4600575"/>
          <p14:tracePt t="446447" x="3086100" y="4608513"/>
          <p14:tracePt t="446464" x="3086100" y="4622800"/>
          <p14:tracePt t="446481" x="3086100" y="4629150"/>
          <p14:tracePt t="446648" x="3086100" y="4643438"/>
          <p14:tracePt t="446655" x="3086100" y="4651375"/>
          <p14:tracePt t="446670" x="3079750" y="4672013"/>
          <p14:tracePt t="446686" x="3071813" y="4694238"/>
          <p14:tracePt t="446703" x="3071813" y="4700588"/>
          <p14:tracePt t="446719" x="3065463" y="4714875"/>
          <p14:tracePt t="446781" x="3065463" y="4722813"/>
          <p14:tracePt t="446828" x="3065463" y="4729163"/>
          <p14:tracePt t="446834" x="3065463" y="4737100"/>
          <p14:tracePt t="446841" x="3065463" y="4743450"/>
          <p14:tracePt t="446854" x="3057525" y="4743450"/>
          <p14:tracePt t="446871" x="3051175" y="4751388"/>
          <p14:tracePt t="446887" x="3051175" y="4772025"/>
          <p14:tracePt t="446904" x="3051175" y="4786313"/>
          <p14:tracePt t="446921" x="3036888" y="4808538"/>
          <p14:tracePt t="446938" x="3036888" y="4829175"/>
          <p14:tracePt t="446955" x="3028950" y="4851400"/>
          <p14:tracePt t="446973" x="3028950" y="4886325"/>
          <p14:tracePt t="446991" x="3022600" y="4922838"/>
          <p14:tracePt t="447008" x="3022600" y="4929188"/>
          <p14:tracePt t="447025" x="3022600" y="4937125"/>
          <p14:tracePt t="447042" x="3022600" y="4951413"/>
          <p14:tracePt t="447058" x="3022600" y="4957763"/>
          <p14:tracePt t="447078" x="3022600" y="4972050"/>
          <p14:tracePt t="447100" x="3022600" y="4979988"/>
          <p14:tracePt t="447116" x="3022600" y="4994275"/>
          <p14:tracePt t="447132" x="3022600" y="5000625"/>
          <p14:tracePt t="447226" x="3022600" y="5008563"/>
          <p14:tracePt t="447234" x="3022600" y="5014913"/>
          <p14:tracePt t="447246" x="3022600" y="5022850"/>
          <p14:tracePt t="447262" x="3022600" y="5029200"/>
          <p14:tracePt t="447283" x="3022600" y="5037138"/>
          <p14:tracePt t="447930" x="3022600" y="5043488"/>
          <p14:tracePt t="447935" x="3022600" y="5051425"/>
          <p14:tracePt t="447951" x="3022600" y="5057775"/>
          <p14:tracePt t="447958" x="3022600" y="5065713"/>
          <p14:tracePt t="447972" x="3022600" y="5072063"/>
          <p14:tracePt t="447998" x="3028950" y="5080000"/>
          <p14:tracePt t="448766" x="3028950" y="5072063"/>
          <p14:tracePt t="448774" x="3028950" y="5065713"/>
          <p14:tracePt t="448785" x="3028950" y="5043488"/>
          <p14:tracePt t="448802" x="3028950" y="5022850"/>
          <p14:tracePt t="448821" x="3036888" y="5014913"/>
          <p14:tracePt t="448913" x="3036888" y="5008563"/>
          <p14:tracePt t="448944" x="3036888" y="5000625"/>
          <p14:tracePt t="448952" x="3028950" y="4972050"/>
          <p14:tracePt t="448969" x="3028950" y="4965700"/>
          <p14:tracePt t="448974" x="3028950" y="4957763"/>
          <p14:tracePt t="448989" x="3022600" y="4951413"/>
          <p14:tracePt t="449093" x="3022600" y="4943475"/>
          <p14:tracePt t="449099" x="3022600" y="4937125"/>
          <p14:tracePt t="449110" x="3022600" y="4929188"/>
          <p14:tracePt t="449125" x="3022600" y="4922838"/>
          <p14:tracePt t="449141" x="3022600" y="4914900"/>
          <p14:tracePt t="449226" x="3022600" y="4908550"/>
          <p14:tracePt t="449234" x="3028950" y="4894263"/>
          <p14:tracePt t="449243" x="3028950" y="4872038"/>
          <p14:tracePt t="449263" x="3028950" y="4808538"/>
          <p14:tracePt t="449279" x="3036888" y="4794250"/>
          <p14:tracePt t="449295" x="3036888" y="4779963"/>
          <p14:tracePt t="449319" x="3036888" y="4772025"/>
          <p14:tracePt t="449334" x="3036888" y="4765675"/>
          <p14:tracePt t="449350" x="3036888" y="4757738"/>
          <p14:tracePt t="449362" x="3036888" y="4751388"/>
          <p14:tracePt t="449379" x="3043238" y="4737100"/>
          <p14:tracePt t="449396" x="3043238" y="4686300"/>
          <p14:tracePt t="449413" x="3043238" y="4665663"/>
          <p14:tracePt t="449430" x="3043238" y="4637088"/>
          <p14:tracePt t="449446" x="3043238" y="4629150"/>
          <p14:tracePt t="449552" x="3036888" y="4629150"/>
          <p14:tracePt t="449561" x="3036888" y="4614863"/>
          <p14:tracePt t="449578" x="3028950" y="4614863"/>
          <p14:tracePt t="449584" x="3028950" y="4608513"/>
          <p14:tracePt t="449601" x="3028950" y="4600575"/>
          <p14:tracePt t="449615" x="3022600" y="4594225"/>
          <p14:tracePt t="449706" x="3022600" y="4586288"/>
          <p14:tracePt t="449797" x="3022600" y="4579938"/>
          <p14:tracePt t="449867" x="3022600" y="4572000"/>
          <p14:tracePt t="449875" x="3014663" y="4565650"/>
          <p14:tracePt t="449891" x="3014663" y="4557713"/>
          <p14:tracePt t="449904" x="3014663" y="4551363"/>
          <p14:tracePt t="449921" x="3014663" y="4543425"/>
          <p14:tracePt t="449939" x="3014663" y="4537075"/>
          <p14:tracePt t="449955" x="3014663" y="4529138"/>
          <p14:tracePt t="450015" x="3014663" y="4522788"/>
          <p14:tracePt t="450038" x="3014663" y="4514850"/>
          <p14:tracePt t="450047" x="3014663" y="4508500"/>
          <p14:tracePt t="450077" x="3014663" y="4500563"/>
          <p14:tracePt t="454777" x="3014663" y="4514850"/>
          <p14:tracePt t="454795" x="3022600" y="4514850"/>
          <p14:tracePt t="454802" x="3022600" y="4522788"/>
          <p14:tracePt t="454826" x="3022600" y="4529138"/>
          <p14:tracePt t="454881" x="3028950" y="4529138"/>
          <p14:tracePt t="454898" x="3028950" y="4537075"/>
          <p14:tracePt t="454913" x="3028950" y="4543425"/>
          <p14:tracePt t="454922" x="3036888" y="4543425"/>
          <p14:tracePt t="456021" x="3036888" y="4537075"/>
          <p14:tracePt t="456029" x="3036888" y="4529138"/>
          <p14:tracePt t="456037" x="3036888" y="4522788"/>
          <p14:tracePt t="456054" x="3028950" y="4508500"/>
          <p14:tracePt t="456071" x="3022600" y="4500563"/>
          <p14:tracePt t="456088" x="3022600" y="4494213"/>
          <p14:tracePt t="456108" x="3022600" y="4479925"/>
          <p14:tracePt t="456124" x="3022600" y="4471988"/>
          <p14:tracePt t="456139" x="3014663" y="4457700"/>
          <p14:tracePt t="456173" x="3008313" y="4451350"/>
          <p14:tracePt t="456190" x="3000375" y="4422775"/>
          <p14:tracePt t="456192" x="3000375" y="4414838"/>
          <p14:tracePt t="456207" x="3000375" y="4394200"/>
          <p14:tracePt t="456223" x="3000375" y="4379913"/>
          <p14:tracePt t="456519" x="2986088" y="4386263"/>
          <p14:tracePt t="456527" x="2979738" y="4394200"/>
          <p14:tracePt t="456535" x="2979738" y="4400550"/>
          <p14:tracePt t="456546" x="2971800" y="4400550"/>
          <p14:tracePt t="456562" x="2965450" y="4400550"/>
          <p14:tracePt t="456638" x="2965450" y="4394200"/>
          <p14:tracePt t="456646" x="2965450" y="4379913"/>
          <p14:tracePt t="456654" x="2965450" y="4357688"/>
          <p14:tracePt t="456665" x="2957513" y="4329113"/>
          <p14:tracePt t="456683" x="2951163" y="4229100"/>
          <p14:tracePt t="456699" x="2936875" y="4171950"/>
          <p14:tracePt t="456715" x="2936875" y="4143375"/>
          <p14:tracePt t="456732" x="2928938" y="4114800"/>
          <p14:tracePt t="456749" x="2928938" y="4065588"/>
          <p14:tracePt t="456766" x="2928938" y="4029075"/>
          <p14:tracePt t="456783" x="2936875" y="3951288"/>
          <p14:tracePt t="456799" x="2951163" y="3851275"/>
          <p14:tracePt t="456800" x="2951163" y="3794125"/>
          <p14:tracePt t="456817" x="2971800" y="3686175"/>
          <p14:tracePt t="456834" x="2986088" y="3551238"/>
          <p14:tracePt t="456850" x="2986088" y="3279775"/>
          <p14:tracePt t="456867" x="2986088" y="3194050"/>
          <p14:tracePt t="456884" x="2986088" y="3171825"/>
          <p14:tracePt t="456903" x="2986088" y="3143250"/>
          <p14:tracePt t="456919" x="2986088" y="3114675"/>
          <p14:tracePt t="456935" x="2986088" y="3071813"/>
          <p14:tracePt t="456952" x="2986088" y="2979738"/>
          <p14:tracePt t="456969" x="2986088" y="2900363"/>
          <p14:tracePt t="456986" x="2986088" y="2871788"/>
          <p14:tracePt t="457003" x="2986088" y="2865438"/>
          <p14:tracePt t="457084" x="3008313" y="2865438"/>
          <p14:tracePt t="457093" x="3022600" y="2865438"/>
          <p14:tracePt t="457106" x="3036888" y="2865438"/>
          <p14:tracePt t="457194" x="3043238" y="2900363"/>
          <p14:tracePt t="457201" x="3051175" y="2965450"/>
          <p14:tracePt t="457209" x="3057525" y="2994025"/>
          <p14:tracePt t="457223" x="3071813" y="3036888"/>
          <p14:tracePt t="457240" x="3071813" y="3051175"/>
          <p14:tracePt t="457259" x="3079750" y="3057525"/>
          <p14:tracePt t="457276" x="3086100" y="3065463"/>
          <p14:tracePt t="457293" x="3094038" y="3071813"/>
          <p14:tracePt t="457310" x="3100388" y="3094038"/>
          <p14:tracePt t="457326" x="3108325" y="3143250"/>
          <p14:tracePt t="457343" x="3114675" y="3214688"/>
          <p14:tracePt t="457359" x="3128963" y="3271838"/>
          <p14:tracePt t="457377" x="3143250" y="3286125"/>
          <p14:tracePt t="457520" x="3157538" y="3279775"/>
          <p14:tracePt t="457529" x="3165475" y="3257550"/>
          <p14:tracePt t="457536" x="3179763" y="3236913"/>
          <p14:tracePt t="457545" x="3200400" y="3200400"/>
          <p14:tracePt t="457562" x="3243263" y="3122613"/>
          <p14:tracePt t="457579" x="3265488" y="3079750"/>
          <p14:tracePt t="457597" x="3300413" y="3051175"/>
          <p14:tracePt t="457613" x="3314700" y="3036888"/>
          <p14:tracePt t="457630" x="3336925" y="3028950"/>
          <p14:tracePt t="457647" x="3357563" y="3000375"/>
          <p14:tracePt t="457664" x="3371850" y="2979738"/>
          <p14:tracePt t="457681" x="3386138" y="2957513"/>
          <p14:tracePt t="457697" x="3400425" y="2951163"/>
          <p14:tracePt t="457716" x="3422650" y="2914650"/>
          <p14:tracePt t="457733" x="3429000" y="2879725"/>
          <p14:tracePt t="457750" x="3436938" y="2836863"/>
          <p14:tracePt t="457767" x="3443288" y="2800350"/>
          <p14:tracePt t="457782" x="3443288" y="2757488"/>
          <p14:tracePt t="457799" x="3443288" y="2728913"/>
          <p14:tracePt t="457802" x="3443288" y="2708275"/>
          <p14:tracePt t="457817" x="3443288" y="2671763"/>
          <p14:tracePt t="457835" x="3443288" y="2614613"/>
          <p14:tracePt t="457852" x="3436938" y="2579688"/>
          <p14:tracePt t="457869" x="3429000" y="2543175"/>
          <p14:tracePt t="457886" x="3414713" y="2514600"/>
          <p14:tracePt t="457904" x="3408363" y="2486025"/>
          <p14:tracePt t="458045" x="3408363" y="2479675"/>
          <p14:tracePt t="458060" x="3408363" y="2471738"/>
          <p14:tracePt t="458091" x="3408363" y="2465388"/>
          <p14:tracePt t="458140" x="3408363" y="2457450"/>
          <p14:tracePt t="458155" x="3414713" y="2443163"/>
          <p14:tracePt t="458160" x="3429000" y="2428875"/>
          <p14:tracePt t="458172" x="3443288" y="2414588"/>
          <p14:tracePt t="458189" x="3465513" y="2365375"/>
          <p14:tracePt t="458207" x="3471863" y="2328863"/>
          <p14:tracePt t="458223" x="3486150" y="2314575"/>
          <p14:tracePt t="458240" x="3494088" y="2308225"/>
          <p14:tracePt t="458275" x="3500438" y="2300288"/>
          <p14:tracePt t="458324" x="3500438" y="2286000"/>
          <p14:tracePt t="458334" x="3508375" y="2271713"/>
          <p14:tracePt t="458341" x="3508375" y="2251075"/>
          <p14:tracePt t="458358" x="3508375" y="2193925"/>
          <p14:tracePt t="458375" x="3508375" y="2151063"/>
          <p14:tracePt t="458393" x="3508375" y="2114550"/>
          <p14:tracePt t="458409" x="3508375" y="2093913"/>
          <p14:tracePt t="458426" x="3514725" y="2085975"/>
          <p14:tracePt t="458476" x="3514725" y="2093913"/>
          <p14:tracePt t="458488" x="3522663" y="2093913"/>
          <p14:tracePt t="458497" x="3522663" y="2100263"/>
          <p14:tracePt t="458512" x="3536950" y="2108200"/>
          <p14:tracePt t="458528" x="3586163" y="2114550"/>
          <p14:tracePt t="458545" x="3694113" y="2136775"/>
          <p14:tracePt t="458562" x="3800475" y="2151063"/>
          <p14:tracePt t="458579" x="3894138" y="2157413"/>
          <p14:tracePt t="458595" x="3994150" y="2157413"/>
          <p14:tracePt t="458599" x="4029075" y="2157413"/>
          <p14:tracePt t="458613" x="4065588" y="2143125"/>
          <p14:tracePt t="458630" x="4071938" y="2143125"/>
          <p14:tracePt t="458649" x="4079875" y="2143125"/>
          <p14:tracePt t="458665" x="4100513" y="2143125"/>
          <p14:tracePt t="458681" x="4114800" y="2143125"/>
          <p14:tracePt t="458697" x="4157663" y="2151063"/>
          <p14:tracePt t="458714" x="4251325" y="2157413"/>
          <p14:tracePt t="458731" x="4286250" y="2157413"/>
          <p14:tracePt t="458749" x="4294188" y="2157413"/>
          <p14:tracePt t="458766" x="4300538" y="2157413"/>
          <p14:tracePt t="458845" x="4308475" y="2157413"/>
          <p14:tracePt t="458872" x="4314825" y="2165350"/>
          <p14:tracePt t="458880" x="4322763" y="2165350"/>
          <p14:tracePt t="458888" x="4337050" y="2165350"/>
          <p14:tracePt t="458902" x="4351338" y="2171700"/>
          <p14:tracePt t="459154" x="4343400" y="2171700"/>
          <p14:tracePt t="459176" x="4329113" y="2171700"/>
          <p14:tracePt t="459249" x="4322763" y="2171700"/>
          <p14:tracePt t="459287" x="4314825" y="2171700"/>
          <p14:tracePt t="459304" x="4308475" y="2171700"/>
          <p14:tracePt t="459327" x="4300538" y="2171700"/>
          <p14:tracePt t="459364" x="4294188" y="2171700"/>
          <p14:tracePt t="459390" x="4286250" y="2171700"/>
          <p14:tracePt t="459463" x="4279900" y="2171700"/>
          <p14:tracePt t="459481" x="4271963" y="2171700"/>
          <p14:tracePt t="459732" x="4265613" y="2171700"/>
          <p14:tracePt t="460365" x="4257675" y="2171700"/>
          <p14:tracePt t="460373" x="4251325" y="2171700"/>
          <p14:tracePt t="460389" x="4237038" y="2165350"/>
          <p14:tracePt t="460396" x="4222750" y="2165350"/>
          <p14:tracePt t="460409" x="4171950" y="2165350"/>
          <p14:tracePt t="460428" x="4071938" y="2165350"/>
          <p14:tracePt t="460443" x="4000500" y="2165350"/>
          <p14:tracePt t="460460" x="3922713" y="2165350"/>
          <p14:tracePt t="460477" x="3857625" y="2165350"/>
          <p14:tracePt t="460493" x="3765550" y="2165350"/>
          <p14:tracePt t="460510" x="3657600" y="2165350"/>
          <p14:tracePt t="460527" x="3543300" y="2165350"/>
          <p14:tracePt t="460544" x="3400425" y="2151063"/>
          <p14:tracePt t="460562" x="3265488" y="2143125"/>
          <p14:tracePt t="460579" x="3179763" y="2143125"/>
          <p14:tracePt t="460596" x="3128963" y="2143125"/>
          <p14:tracePt t="460598" x="3108325" y="2151063"/>
          <p14:tracePt t="460612" x="3086100" y="2151063"/>
          <p14:tracePt t="460630" x="3022600" y="2151063"/>
          <p14:tracePt t="460647" x="2957513" y="2143125"/>
          <p14:tracePt t="460664" x="2908300" y="2143125"/>
          <p14:tracePt t="460680" x="2865438" y="2143125"/>
          <p14:tracePt t="460697" x="2800350" y="2143125"/>
          <p14:tracePt t="460715" x="2771775" y="2143125"/>
          <p14:tracePt t="460731" x="2765425" y="2143125"/>
          <p14:tracePt t="460748" x="2757488" y="2151063"/>
          <p14:tracePt t="460764" x="2751138" y="2151063"/>
          <p14:tracePt t="460781" x="2743200" y="2151063"/>
          <p14:tracePt t="460798" x="2743200" y="2157413"/>
          <p14:tracePt t="462137" x="2736850" y="2157413"/>
          <p14:tracePt t="462154" x="2728913" y="2157413"/>
          <p14:tracePt t="462170" x="2728913" y="2165350"/>
          <p14:tracePt t="462256" x="2722563" y="2165350"/>
          <p14:tracePt t="462296" x="2714625" y="2165350"/>
          <p14:tracePt t="462420" x="2708275" y="2165350"/>
          <p14:tracePt t="462445" x="2700338" y="2165350"/>
          <p14:tracePt t="462512" x="2700338" y="2171700"/>
          <p14:tracePt t="462558" x="2700338" y="2179638"/>
          <p14:tracePt t="462660" x="2700338" y="2185988"/>
          <p14:tracePt t="462730" x="2708275" y="2193925"/>
          <p14:tracePt t="462740" x="2714625" y="2193925"/>
          <p14:tracePt t="462748" x="2728913" y="2193925"/>
          <p14:tracePt t="462764" x="2765425" y="2193925"/>
          <p14:tracePt t="462780" x="2786063" y="2200275"/>
          <p14:tracePt t="462797" x="2808288" y="2200275"/>
          <p14:tracePt t="462817" x="2814638" y="2200275"/>
          <p14:tracePt t="462833" x="2822575" y="2200275"/>
          <p14:tracePt t="462905" x="2843213" y="2200275"/>
          <p14:tracePt t="462910" x="2886075" y="2200275"/>
          <p14:tracePt t="462921" x="2943225" y="2208213"/>
          <p14:tracePt t="462935" x="3122613" y="2222500"/>
          <p14:tracePt t="462952" x="3371850" y="2243138"/>
          <p14:tracePt t="462968" x="3551238" y="2251075"/>
          <p14:tracePt t="462984" x="3665538" y="2251075"/>
          <p14:tracePt t="463002" x="3694113" y="2251075"/>
          <p14:tracePt t="463018" x="3700463" y="2251075"/>
          <p14:tracePt t="463107" x="3708400" y="2251075"/>
          <p14:tracePt t="463125" x="3714750" y="2251075"/>
          <p14:tracePt t="463138" x="3722688" y="2243138"/>
          <p14:tracePt t="464153" x="3722688" y="2236788"/>
          <p14:tracePt t="464168" x="3714750" y="2236788"/>
          <p14:tracePt t="464178" x="3708400" y="2236788"/>
          <p14:tracePt t="467541" x="3708400" y="2251075"/>
          <p14:tracePt t="467550" x="3700463" y="2271713"/>
          <p14:tracePt t="467559" x="3700463" y="2293938"/>
          <p14:tracePt t="467576" x="3700463" y="2343150"/>
          <p14:tracePt t="467593" x="3694113" y="2422525"/>
          <p14:tracePt t="467610" x="3665538" y="2543175"/>
          <p14:tracePt t="467627" x="3636963" y="2693988"/>
          <p14:tracePt t="467644" x="3608388" y="2814638"/>
          <p14:tracePt t="467660" x="3586163" y="2943225"/>
          <p14:tracePt t="467677" x="3557588" y="3065463"/>
          <p14:tracePt t="467694" x="3514725" y="3157538"/>
          <p14:tracePt t="467713" x="3479800" y="3265488"/>
          <p14:tracePt t="467730" x="3479800" y="3343275"/>
          <p14:tracePt t="467747" x="3479800" y="3408363"/>
          <p14:tracePt t="467764" x="3479800" y="3457575"/>
          <p14:tracePt t="467779" x="3479800" y="3465513"/>
          <p14:tracePt t="467796" x="3471863" y="3508375"/>
          <p14:tracePt t="467799" x="3471863" y="3514725"/>
          <p14:tracePt t="467815" x="3451225" y="3565525"/>
          <p14:tracePt t="467832" x="3429000" y="3594100"/>
          <p14:tracePt t="467848" x="3408363" y="3651250"/>
          <p14:tracePt t="467865" x="3365500" y="3743325"/>
          <p14:tracePt t="467882" x="3351213" y="3814763"/>
          <p14:tracePt t="467901" x="3314700" y="3929063"/>
          <p14:tracePt t="467916" x="3308350" y="3979863"/>
          <p14:tracePt t="467934" x="3286125" y="4079875"/>
          <p14:tracePt t="467951" x="3279775" y="4100513"/>
          <p14:tracePt t="467966" x="3279775" y="4122738"/>
          <p14:tracePt t="467984" x="3257550" y="4186238"/>
          <p14:tracePt t="467999" x="3236913" y="4265613"/>
          <p14:tracePt t="468018" x="3200400" y="4343400"/>
          <p14:tracePt t="468035" x="3179763" y="4429125"/>
          <p14:tracePt t="468051" x="3165475" y="4479925"/>
          <p14:tracePt t="468067" x="3165475" y="4500563"/>
          <p14:tracePt t="468084" x="3157538" y="4514850"/>
          <p14:tracePt t="468101" x="3151188" y="4522788"/>
          <p14:tracePt t="468118" x="3143250" y="4529138"/>
          <p14:tracePt t="468137" x="3143250" y="4551363"/>
          <p14:tracePt t="468152" x="3128963" y="4565650"/>
          <p14:tracePt t="468169" x="3128963" y="4572000"/>
          <p14:tracePt t="468186" x="3114675" y="4579938"/>
          <p14:tracePt t="468205" x="3100388" y="4600575"/>
          <p14:tracePt t="468221" x="3094038" y="4614863"/>
          <p14:tracePt t="468238" x="3086100" y="4614863"/>
          <p14:tracePt t="468297" x="3071813" y="4594225"/>
          <p14:tracePt t="468302" x="3071813" y="4586288"/>
          <p14:tracePt t="468309" x="3065463" y="4557713"/>
          <p14:tracePt t="468321" x="3057525" y="4537075"/>
          <p14:tracePt t="468339" x="3036888" y="4500563"/>
          <p14:tracePt t="468355" x="3028950" y="4500563"/>
          <p14:tracePt t="468372" x="3022600" y="4486275"/>
          <p14:tracePt t="468389" x="3014663" y="4486275"/>
          <p14:tracePt t="468406" x="3014663" y="4479925"/>
          <p14:tracePt t="468423" x="3008313" y="4479925"/>
          <p14:tracePt t="468440" x="3008313" y="4471988"/>
          <p14:tracePt t="468457" x="3000375" y="4471988"/>
          <p14:tracePt t="468474" x="3000375" y="4465638"/>
          <p14:tracePt t="468684" x="2994025" y="4465638"/>
          <p14:tracePt t="468692" x="2994025" y="4471988"/>
          <p14:tracePt t="469121" x="2994025" y="4479925"/>
          <p14:tracePt t="469128" x="2986088" y="4479925"/>
          <p14:tracePt t="469139" x="2986088" y="4486275"/>
          <p14:tracePt t="469153" x="2986088" y="4494213"/>
          <p14:tracePt t="469177" x="2986088" y="4500563"/>
          <p14:tracePt t="470231" x="3000375" y="4500563"/>
          <p14:tracePt t="470238" x="3022600" y="4500563"/>
          <p14:tracePt t="470246" x="3036888" y="4500563"/>
          <p14:tracePt t="470252" x="3051175" y="4500563"/>
          <p14:tracePt t="470270" x="3079750" y="4500563"/>
          <p14:tracePt t="470287" x="3094038" y="4500563"/>
          <p14:tracePt t="470304" x="3108325" y="4508500"/>
          <p14:tracePt t="470307" x="3128963" y="4514850"/>
          <p14:tracePt t="470320" x="3136900" y="4514850"/>
          <p14:tracePt t="470338" x="3165475" y="4522788"/>
          <p14:tracePt t="470355" x="3186113" y="4529138"/>
          <p14:tracePt t="470371" x="3194050" y="4529138"/>
          <p14:tracePt t="470487" x="3200400" y="4529138"/>
          <p14:tracePt t="470512" x="3214688" y="4529138"/>
          <p14:tracePt t="470526" x="3222625" y="4529138"/>
          <p14:tracePt t="470533" x="3228975" y="4529138"/>
          <p14:tracePt t="470582" x="3236913" y="4529138"/>
          <p14:tracePt t="470776" x="3236913" y="4522788"/>
          <p14:tracePt t="470941" x="3236913" y="4514850"/>
          <p14:tracePt t="470957" x="3243263" y="4514850"/>
          <p14:tracePt t="471653" x="3257550" y="4514850"/>
          <p14:tracePt t="471660" x="3286125" y="4514850"/>
          <p14:tracePt t="471668" x="3314700" y="4514850"/>
          <p14:tracePt t="471676" x="3336925" y="4514850"/>
          <p14:tracePt t="471694" x="3414713" y="4529138"/>
          <p14:tracePt t="471710" x="3508375" y="4529138"/>
          <p14:tracePt t="471728" x="3565525" y="4537075"/>
          <p14:tracePt t="471744" x="3608388" y="4543425"/>
          <p14:tracePt t="471760" x="3629025" y="4551363"/>
          <p14:tracePt t="471857" x="3636963" y="4551363"/>
          <p14:tracePt t="471879" x="3643313" y="4551363"/>
          <p14:tracePt t="472752" x="3643313" y="4557713"/>
          <p14:tracePt t="553258" x="3651250" y="4557713"/>
          <p14:tracePt t="553274" x="3657600" y="4557713"/>
          <p14:tracePt t="553283" x="3665538" y="4557713"/>
          <p14:tracePt t="553296" x="3694113" y="4551363"/>
          <p14:tracePt t="553303" x="3714750" y="4537075"/>
          <p14:tracePt t="553312" x="3743325" y="4529138"/>
          <p14:tracePt t="553329" x="3808413" y="4471988"/>
          <p14:tracePt t="553344" x="3857625" y="4422775"/>
          <p14:tracePt t="553361" x="3908425" y="4379913"/>
          <p14:tracePt t="553378" x="3937000" y="4365625"/>
          <p14:tracePt t="553395" x="3943350" y="4351338"/>
          <p14:tracePt t="553412" x="3951288" y="4343400"/>
          <p14:tracePt t="553429" x="3965575" y="4329113"/>
          <p14:tracePt t="553446" x="3986213" y="4322763"/>
          <p14:tracePt t="553463" x="3994150" y="4308475"/>
          <p14:tracePt t="553481" x="4079875" y="4271963"/>
          <p14:tracePt t="553497" x="4171950" y="4237038"/>
          <p14:tracePt t="553514" x="4271963" y="4186238"/>
          <p14:tracePt t="553531" x="4365625" y="4165600"/>
          <p14:tracePt t="553548" x="4457700" y="4114800"/>
          <p14:tracePt t="553566" x="4543425" y="4071938"/>
          <p14:tracePt t="553584" x="4600575" y="4029075"/>
          <p14:tracePt t="553599" x="4622800" y="4014788"/>
          <p14:tracePt t="553616" x="4643438" y="4008438"/>
          <p14:tracePt t="553632" x="4694238" y="3986213"/>
          <p14:tracePt t="553649" x="4765675" y="3957638"/>
          <p14:tracePt t="553666" x="4829175" y="3914775"/>
          <p14:tracePt t="553683" x="4937125" y="3871913"/>
          <p14:tracePt t="553701" x="5065713" y="3808413"/>
          <p14:tracePt t="553717" x="5143500" y="3765550"/>
          <p14:tracePt t="553734" x="5222875" y="3722688"/>
          <p14:tracePt t="553751" x="5280025" y="3679825"/>
          <p14:tracePt t="553768" x="5357813" y="3665538"/>
          <p14:tracePt t="553785" x="5465763" y="3636963"/>
          <p14:tracePt t="553804" x="5614988" y="3600450"/>
          <p14:tracePt t="553820" x="5722938" y="3594100"/>
          <p14:tracePt t="553837" x="5808663" y="3586163"/>
          <p14:tracePt t="553854" x="5908675" y="3579813"/>
          <p14:tracePt t="553870" x="6022975" y="3551238"/>
          <p14:tracePt t="553886" x="6180138" y="3508375"/>
          <p14:tracePt t="553904" x="6423025" y="3457575"/>
          <p14:tracePt t="553920" x="6580188" y="3451225"/>
          <p14:tracePt t="553937" x="6772275" y="3451225"/>
          <p14:tracePt t="553955" x="6923088" y="3443288"/>
          <p14:tracePt t="553971" x="7051675" y="3443288"/>
          <p14:tracePt t="553989" x="7158038" y="3443288"/>
          <p14:tracePt t="554005" x="7215188" y="3443288"/>
          <p14:tracePt t="554022" x="7308850" y="3457575"/>
          <p14:tracePt t="554040" x="7366000" y="3465513"/>
          <p14:tracePt t="554056" x="7458075" y="3486150"/>
          <p14:tracePt t="554073" x="7566025" y="3508375"/>
          <p14:tracePt t="554090" x="7643813" y="3529013"/>
          <p14:tracePt t="554092" x="7672388" y="3536950"/>
          <p14:tracePt t="554107" x="7708900" y="3551238"/>
          <p14:tracePt t="554123" x="7743825" y="3551238"/>
          <p14:tracePt t="554140" x="7766050" y="3557588"/>
          <p14:tracePt t="554251" x="7766050" y="3565525"/>
          <p14:tracePt t="554257" x="7766050" y="3579813"/>
          <p14:tracePt t="554267" x="7766050" y="3586163"/>
          <p14:tracePt t="554280" x="7766050" y="3594100"/>
          <p14:tracePt t="554293" x="7766050" y="3600450"/>
          <p14:tracePt t="554310" x="7766050" y="3608388"/>
          <p14:tracePt t="554351" x="7766050" y="3614738"/>
          <p14:tracePt t="554395" x="7758113" y="3614738"/>
          <p14:tracePt t="554405" x="7758113" y="3629025"/>
          <p14:tracePt t="554413" x="7758113" y="3636963"/>
          <p14:tracePt t="554428" x="7751763" y="3657600"/>
          <p14:tracePt t="554445" x="7751763" y="3665538"/>
          <p14:tracePt t="554462" x="7743825" y="3679825"/>
          <p14:tracePt t="554481" x="7743825" y="3686175"/>
          <p14:tracePt t="554497" x="7737475" y="3694113"/>
          <p14:tracePt t="554513" x="7737475" y="3708400"/>
          <p14:tracePt t="554530" x="7729538" y="3722688"/>
          <p14:tracePt t="554547" x="7729538" y="3729038"/>
          <p14:tracePt t="554581" x="7723188" y="3736975"/>
          <p14:tracePt t="583110" x="7666038" y="3729038"/>
          <p14:tracePt t="583118" x="7558088" y="3722688"/>
          <p14:tracePt t="583126" x="7466013" y="3722688"/>
          <p14:tracePt t="583134" x="7323138" y="3722688"/>
          <p14:tracePt t="583149" x="7072313" y="3686175"/>
          <p14:tracePt t="583167" x="6508750" y="3594100"/>
          <p14:tracePt t="583185" x="5751513" y="3436938"/>
          <p14:tracePt t="583199" x="5529263" y="3408363"/>
          <p14:tracePt t="583216" x="5114925" y="3351213"/>
          <p14:tracePt t="583233" x="4737100" y="3328988"/>
          <p14:tracePt t="583250" x="4557713" y="3286125"/>
          <p14:tracePt t="583267" x="4394200" y="3243263"/>
          <p14:tracePt t="583285" x="4222750" y="3236913"/>
          <p14:tracePt t="583301" x="4065588" y="3208338"/>
          <p14:tracePt t="583303" x="4022725" y="3194050"/>
          <p14:tracePt t="583317" x="3971925" y="3186113"/>
          <p14:tracePt t="583335" x="3922713" y="3179763"/>
          <p14:tracePt t="583351" x="3851275" y="3171825"/>
          <p14:tracePt t="583368" x="3794125" y="3136900"/>
          <p14:tracePt t="583385" x="3694113" y="3100388"/>
          <p14:tracePt t="583403" x="3514725" y="3086100"/>
          <p14:tracePt t="583421" x="3443288" y="3071813"/>
          <p14:tracePt t="583437" x="3429000" y="3071813"/>
          <p14:tracePt t="583514" x="3429000" y="3043238"/>
          <p14:tracePt t="583522" x="3429000" y="3022600"/>
          <p14:tracePt t="583531" x="3429000" y="3008313"/>
          <p14:tracePt t="583539" x="3429000" y="2979738"/>
          <p14:tracePt t="583561" x="3429000" y="2971800"/>
          <p14:tracePt t="583639" x="3436938" y="2943225"/>
          <p14:tracePt t="583646" x="3436938" y="2928938"/>
          <p14:tracePt t="583656" x="3436938" y="2900363"/>
          <p14:tracePt t="583674" x="3436938" y="2814638"/>
          <p14:tracePt t="583692" x="3436938" y="2757488"/>
          <p14:tracePt t="583709" x="3443288" y="2686050"/>
          <p14:tracePt t="583731" x="3443288" y="2679700"/>
          <p14:tracePt t="583742" x="3443288" y="2665413"/>
          <p14:tracePt t="583759" x="3443288" y="2651125"/>
          <p14:tracePt t="583776" x="3451225" y="2586038"/>
          <p14:tracePt t="583792" x="3451225" y="2522538"/>
          <p14:tracePt t="583796" x="3451225" y="2493963"/>
          <p14:tracePt t="583811" x="3457575" y="2428875"/>
          <p14:tracePt t="583826" x="3457575" y="2414588"/>
          <p14:tracePt t="583843" x="3457575" y="2408238"/>
          <p14:tracePt t="583891" x="3465513" y="2400300"/>
          <p14:tracePt t="583905" x="3465513" y="2393950"/>
          <p14:tracePt t="583915" x="3465513" y="2386013"/>
          <p14:tracePt t="583929" x="3479800" y="2379663"/>
          <p14:tracePt t="583974" x="3479800" y="2371725"/>
          <p14:tracePt t="583989" x="3486150" y="2371725"/>
          <p14:tracePt t="583998" x="3494088" y="2371725"/>
          <p14:tracePt t="584005" x="3500438" y="2371725"/>
          <p14:tracePt t="584014" x="3508375" y="2365375"/>
          <p14:tracePt t="584032" x="3522663" y="2365375"/>
          <p14:tracePt t="584046" x="3536950" y="2357438"/>
          <p14:tracePt t="584063" x="3551238" y="2357438"/>
          <p14:tracePt t="584082" x="3565525" y="2351088"/>
          <p14:tracePt t="584097" x="3608388" y="2351088"/>
          <p14:tracePt t="584114" x="3651250" y="2343150"/>
          <p14:tracePt t="584131" x="3757613" y="2343150"/>
          <p14:tracePt t="584147" x="3836988" y="2343150"/>
          <p14:tracePt t="584165" x="3900488" y="2336800"/>
          <p14:tracePt t="584181" x="3951288" y="2336800"/>
          <p14:tracePt t="584201" x="4022725" y="2336800"/>
          <p14:tracePt t="584217" x="4065588" y="2336800"/>
          <p14:tracePt t="584235" x="4100513" y="2336800"/>
          <p14:tracePt t="584251" x="4114800" y="2336800"/>
          <p14:tracePt t="584268" x="4122738" y="2336800"/>
          <p14:tracePt t="584284" x="4151313" y="2336800"/>
          <p14:tracePt t="584301" x="4171950" y="2336800"/>
          <p14:tracePt t="584305" x="4179888" y="2336800"/>
          <p14:tracePt t="584317" x="4214813" y="2336800"/>
          <p14:tracePt t="584334" x="4271963" y="2336800"/>
          <p14:tracePt t="584351" x="4308475" y="2328863"/>
          <p14:tracePt t="584368" x="4322763" y="2328863"/>
          <p14:tracePt t="584385" x="4337050" y="2322513"/>
          <p14:tracePt t="584878" x="4322763" y="2322513"/>
          <p14:tracePt t="584882" x="4308475" y="2322513"/>
          <p14:tracePt t="584893" x="4279900" y="2322513"/>
          <p14:tracePt t="584911" x="4143375" y="2322513"/>
          <p14:tracePt t="584928" x="3951288" y="2293938"/>
          <p14:tracePt t="584944" x="3786188" y="2265363"/>
          <p14:tracePt t="584961" x="3671888" y="2236788"/>
          <p14:tracePt t="584978" x="3571875" y="2222500"/>
          <p14:tracePt t="584996" x="3557588" y="2214563"/>
          <p14:tracePt t="585030" x="3551238" y="2214563"/>
          <p14:tracePt t="585190" x="3586163" y="2214563"/>
          <p14:tracePt t="585197" x="3614738" y="2214563"/>
          <p14:tracePt t="585205" x="3657600" y="2214563"/>
          <p14:tracePt t="585215" x="3708400" y="2214563"/>
          <p14:tracePt t="585232" x="3900488" y="2236788"/>
          <p14:tracePt t="585251" x="4014788" y="2257425"/>
          <p14:tracePt t="585268" x="4122738" y="2279650"/>
          <p14:tracePt t="585285" x="4243388" y="2300288"/>
          <p14:tracePt t="585301" x="4351338" y="2314575"/>
          <p14:tracePt t="585316" x="4379913" y="2314575"/>
          <p14:tracePt t="585334" x="4394200" y="2322513"/>
          <p14:tracePt t="585350" x="4408488" y="2322513"/>
          <p14:tracePt t="585368" x="4414838" y="2322513"/>
          <p14:tracePt t="585960" x="4414838" y="2328863"/>
          <p14:tracePt t="585975" x="4414838" y="2336800"/>
          <p14:tracePt t="585991" x="4408488" y="2336800"/>
          <p14:tracePt t="586006" x="4408488" y="2351088"/>
          <p14:tracePt t="586016" x="4400550" y="2351088"/>
          <p14:tracePt t="586032" x="4394200" y="2351088"/>
          <p14:tracePt t="586045" x="4394200" y="2357438"/>
          <p14:tracePt t="586062" x="4386263" y="2371725"/>
          <p14:tracePt t="586080" x="4386263" y="2400300"/>
          <p14:tracePt t="586097" x="4386263" y="2408238"/>
          <p14:tracePt t="586113" x="4386263" y="2422525"/>
          <p14:tracePt t="586131" x="4371975" y="2451100"/>
          <p14:tracePt t="586147" x="4371975" y="2465388"/>
          <p14:tracePt t="586164" x="4371975" y="2486025"/>
          <p14:tracePt t="586181" x="4371975" y="2493963"/>
          <p14:tracePt t="586198" x="4371975" y="2508250"/>
          <p14:tracePt t="586215" x="4357688" y="2551113"/>
          <p14:tracePt t="586232" x="4351338" y="2586038"/>
          <p14:tracePt t="586248" x="4351338" y="2622550"/>
          <p14:tracePt t="586265" x="4343400" y="2651125"/>
          <p14:tracePt t="586283" x="4337050" y="2671763"/>
          <p14:tracePt t="586300" x="4329113" y="2693988"/>
          <p14:tracePt t="586303" x="4329113" y="2700338"/>
          <p14:tracePt t="586317" x="4314825" y="2714625"/>
          <p14:tracePt t="586334" x="4308475" y="2728913"/>
          <p14:tracePt t="586351" x="4294188" y="2765425"/>
          <p14:tracePt t="586368" x="4257675" y="2843213"/>
          <p14:tracePt t="586384" x="4243388" y="2914650"/>
          <p14:tracePt t="586401" x="4214813" y="2986088"/>
          <p14:tracePt t="586419" x="4194175" y="3043238"/>
          <p14:tracePt t="586436" x="4165600" y="3071813"/>
          <p14:tracePt t="586452" x="4143375" y="3108325"/>
          <p14:tracePt t="586469" x="4129088" y="3151188"/>
          <p14:tracePt t="586486" x="4094163" y="3208338"/>
          <p14:tracePt t="586503" x="4043363" y="3279775"/>
          <p14:tracePt t="586520" x="4000500" y="3394075"/>
          <p14:tracePt t="586521" x="3979863" y="3429000"/>
          <p14:tracePt t="586537" x="3951288" y="3494088"/>
          <p14:tracePt t="586553" x="3951288" y="3508375"/>
          <p14:tracePt t="586571" x="3943350" y="3514725"/>
          <p14:tracePt t="586587" x="3937000" y="3529013"/>
          <p14:tracePt t="586604" x="3922713" y="3543300"/>
          <p14:tracePt t="586623" x="3879850" y="3557588"/>
          <p14:tracePt t="586640" x="3851275" y="3594100"/>
          <p14:tracePt t="586657" x="3808413" y="3622675"/>
          <p14:tracePt t="586674" x="3786188" y="3643313"/>
          <p14:tracePt t="586691" x="3771900" y="3651250"/>
          <p14:tracePt t="586707" x="3765550" y="3657600"/>
          <p14:tracePt t="586724" x="3751263" y="3657600"/>
          <p14:tracePt t="586741" x="3722688" y="3657600"/>
          <p14:tracePt t="586758" x="3694113" y="3657600"/>
          <p14:tracePt t="586775" x="3679825" y="3651250"/>
          <p14:tracePt t="586793" x="3636963" y="3651250"/>
          <p14:tracePt t="586808" x="3629025" y="3651250"/>
          <p14:tracePt t="586825" x="3622675" y="3643313"/>
          <p14:tracePt t="586867" x="3608388" y="3636963"/>
          <p14:tracePt t="586872" x="3608388" y="3629025"/>
          <p14:tracePt t="586880" x="3600450" y="3614738"/>
          <p14:tracePt t="586893" x="3586163" y="3608388"/>
          <p14:tracePt t="586909" x="3565525" y="3586163"/>
          <p14:tracePt t="586928" x="3551238" y="3565525"/>
          <p14:tracePt t="586945" x="3551238" y="3536950"/>
          <p14:tracePt t="586961" x="3551238" y="3494088"/>
          <p14:tracePt t="586977" x="3551238" y="3457575"/>
          <p14:tracePt t="586994" x="3551238" y="3408363"/>
          <p14:tracePt t="587011" x="3551238" y="3365500"/>
          <p14:tracePt t="587030" x="3551238" y="3328988"/>
          <p14:tracePt t="587047" x="3551238" y="3300413"/>
          <p14:tracePt t="587064" x="3557588" y="3257550"/>
          <p14:tracePt t="587081" x="3571875" y="3222625"/>
          <p14:tracePt t="587097" x="3571875" y="3171825"/>
          <p14:tracePt t="587099" x="3586163" y="3128963"/>
          <p14:tracePt t="587113" x="3586163" y="3114675"/>
          <p14:tracePt t="587130" x="3636963" y="3022600"/>
          <p14:tracePt t="587147" x="3657600" y="2971800"/>
          <p14:tracePt t="587164" x="3686175" y="2908300"/>
          <p14:tracePt t="587181" x="3694113" y="2865438"/>
          <p14:tracePt t="587198" x="3708400" y="2822575"/>
          <p14:tracePt t="587215" x="3722688" y="2786063"/>
          <p14:tracePt t="587232" x="3729038" y="2751138"/>
          <p14:tracePt t="587249" x="3751263" y="2714625"/>
          <p14:tracePt t="587265" x="3771900" y="2671763"/>
          <p14:tracePt t="587282" x="3786188" y="2628900"/>
          <p14:tracePt t="587299" x="3800475" y="2608263"/>
          <p14:tracePt t="587304" x="3808413" y="2593975"/>
          <p14:tracePt t="587318" x="3814763" y="2586038"/>
          <p14:tracePt t="587334" x="3814763" y="2579688"/>
          <p14:tracePt t="587350" x="3822700" y="2565400"/>
          <p14:tracePt t="587368" x="3829050" y="2536825"/>
          <p14:tracePt t="587386" x="3843338" y="2493963"/>
          <p14:tracePt t="587402" x="3865563" y="2443163"/>
          <p14:tracePt t="587403" x="3865563" y="2414588"/>
          <p14:tracePt t="587418" x="3871913" y="2386013"/>
          <p14:tracePt t="587435" x="3871913" y="2371725"/>
          <p14:tracePt t="587452" x="3871913" y="2365375"/>
          <p14:tracePt t="587469" x="3879850" y="2365375"/>
          <p14:tracePt t="587486" x="3894138" y="2357438"/>
          <p14:tracePt t="587502" x="3894138" y="2351088"/>
          <p14:tracePt t="587521" x="3908425" y="2322513"/>
          <p14:tracePt t="587537" x="3908425" y="2293938"/>
          <p14:tracePt t="587553" x="3914775" y="2271713"/>
          <p14:tracePt t="587570" x="3922713" y="2236788"/>
          <p14:tracePt t="587587" x="3922713" y="2228850"/>
          <p14:tracePt t="589537" x="3922713" y="2236788"/>
          <p14:tracePt t="589811" x="3914775" y="2236788"/>
          <p14:tracePt t="589820" x="3914775" y="2243138"/>
          <p14:tracePt t="589922" x="3908425" y="2243138"/>
          <p14:tracePt t="590132" x="3908425" y="2257425"/>
          <p14:tracePt t="590140" x="3908425" y="2279650"/>
          <p14:tracePt t="590149" x="3908425" y="2300288"/>
          <p14:tracePt t="590164" x="3908425" y="2365375"/>
          <p14:tracePt t="590181" x="3908425" y="2436813"/>
          <p14:tracePt t="590197" x="3894138" y="2593975"/>
          <p14:tracePt t="590213" x="3894138" y="2808288"/>
          <p14:tracePt t="590231" x="3937000" y="3351213"/>
          <p14:tracePt t="590249" x="3937000" y="3494088"/>
          <p14:tracePt t="590264" x="3937000" y="3529013"/>
          <p14:tracePt t="590281" x="3929063" y="3557588"/>
          <p14:tracePt t="590299" x="3929063" y="3579813"/>
          <p14:tracePt t="590302" x="3929063" y="3594100"/>
          <p14:tracePt t="590316" x="3929063" y="3608388"/>
          <p14:tracePt t="590333" x="3929063" y="3722688"/>
          <p14:tracePt t="590351" x="3929063" y="3843338"/>
          <p14:tracePt t="590367" x="3922713" y="4022725"/>
          <p14:tracePt t="590383" x="3951288" y="4165600"/>
          <p14:tracePt t="590401" x="3951288" y="4279900"/>
          <p14:tracePt t="590417" x="3965575" y="4329113"/>
          <p14:tracePt t="590434" x="3971925" y="4394200"/>
          <p14:tracePt t="590436" x="3971925" y="4437063"/>
          <p14:tracePt t="590450" x="3979863" y="4514850"/>
          <p14:tracePt t="590468" x="3986213" y="4651375"/>
          <p14:tracePt t="590485" x="3986213" y="4737100"/>
          <p14:tracePt t="590501" x="3986213" y="4808538"/>
          <p14:tracePt t="590518" x="3986213" y="4894263"/>
          <p14:tracePt t="590535" x="3986213" y="4957763"/>
          <p14:tracePt t="590552" x="3986213" y="5000625"/>
          <p14:tracePt t="590570" x="3979863" y="5037138"/>
          <p14:tracePt t="590586" x="3965575" y="5100638"/>
          <p14:tracePt t="590603" x="3965575" y="5172075"/>
          <p14:tracePt t="590621" x="3937000" y="5229225"/>
          <p14:tracePt t="590637" x="3908425" y="5251450"/>
          <p14:tracePt t="590655" x="3894138" y="5265738"/>
          <p14:tracePt t="590671" x="3865563" y="5265738"/>
          <p14:tracePt t="590688" x="3836988" y="5280025"/>
          <p14:tracePt t="590705" x="3786188" y="5286375"/>
          <p14:tracePt t="590723" x="3671888" y="5322888"/>
          <p14:tracePt t="590740" x="3608388" y="5351463"/>
          <p14:tracePt t="590757" x="3551238" y="5372100"/>
          <p14:tracePt t="590774" x="3471863" y="5380038"/>
          <p14:tracePt t="590790" x="3386138" y="5380038"/>
          <p14:tracePt t="590795" x="3328988" y="5365750"/>
          <p14:tracePt t="590806" x="3271838" y="5365750"/>
          <p14:tracePt t="590824" x="3194050" y="5337175"/>
          <p14:tracePt t="590841" x="3028950" y="5294313"/>
          <p14:tracePt t="590858" x="2957513" y="5286375"/>
          <p14:tracePt t="590875" x="2908300" y="5257800"/>
          <p14:tracePt t="590891" x="2871788" y="5251450"/>
          <p14:tracePt t="590909" x="2851150" y="5229225"/>
          <p14:tracePt t="590925" x="2822575" y="5208588"/>
          <p14:tracePt t="590943" x="2771775" y="5157788"/>
          <p14:tracePt t="590959" x="2708275" y="5080000"/>
          <p14:tracePt t="590976" x="2636838" y="5014913"/>
          <p14:tracePt t="590995" x="2608263" y="4994275"/>
          <p14:tracePt t="591011" x="2586038" y="4965700"/>
          <p14:tracePt t="591014" x="2579688" y="4943475"/>
          <p14:tracePt t="591029" x="2579688" y="4865688"/>
          <p14:tracePt t="591044" x="2579688" y="4757738"/>
          <p14:tracePt t="591061" x="2579688" y="4594225"/>
          <p14:tracePt t="591077" x="2571750" y="4437063"/>
          <p14:tracePt t="591094" x="2571750" y="4279900"/>
          <p14:tracePt t="591113" x="2565400" y="4137025"/>
          <p14:tracePt t="591131" x="2571750" y="4037013"/>
          <p14:tracePt t="591147" x="2586038" y="3965575"/>
          <p14:tracePt t="591164" x="2636838" y="3886200"/>
          <p14:tracePt t="591181" x="2714625" y="3800475"/>
          <p14:tracePt t="591196" x="2771775" y="3722688"/>
          <p14:tracePt t="591213" x="2814638" y="3629025"/>
          <p14:tracePt t="591231" x="2865438" y="3557588"/>
          <p14:tracePt t="591247" x="2900363" y="3536950"/>
          <p14:tracePt t="591264" x="2914650" y="3529013"/>
          <p14:tracePt t="591281" x="2965450" y="3529013"/>
          <p14:tracePt t="591298" x="3008313" y="3529013"/>
          <p14:tracePt t="591302" x="3057525" y="3529013"/>
          <p14:tracePt t="591317" x="3222625" y="3529013"/>
          <p14:tracePt t="591333" x="3394075" y="3529013"/>
          <p14:tracePt t="591349" x="3571875" y="3557588"/>
          <p14:tracePt t="591366" x="3708400" y="3565525"/>
          <p14:tracePt t="591383" x="3857625" y="3571875"/>
          <p14:tracePt t="591400" x="4008438" y="3600450"/>
          <p14:tracePt t="591416" x="4094163" y="3614738"/>
          <p14:tracePt t="591433" x="4165600" y="3643313"/>
          <p14:tracePt t="591452" x="4214813" y="3686175"/>
          <p14:tracePt t="591467" x="4279900" y="3743325"/>
          <p14:tracePt t="591484" x="4337050" y="3808413"/>
          <p14:tracePt t="591502" x="4365625" y="3843338"/>
          <p14:tracePt t="591519" x="4379913" y="3879850"/>
          <p14:tracePt t="591535" x="4400550" y="3929063"/>
          <p14:tracePt t="591552" x="4408488" y="3965575"/>
          <p14:tracePt t="591569" x="4422775" y="4008438"/>
          <p14:tracePt t="591586" x="4422775" y="4079875"/>
          <p14:tracePt t="591605" x="4422775" y="4229100"/>
          <p14:tracePt t="591621" x="4408488" y="4322763"/>
          <p14:tracePt t="591637" x="4394200" y="4357688"/>
          <p14:tracePt t="591654" x="4379913" y="4400550"/>
          <p14:tracePt t="591670" x="4357688" y="4443413"/>
          <p14:tracePt t="591688" x="4337050" y="4486275"/>
          <p14:tracePt t="591704" x="4294188" y="4565650"/>
          <p14:tracePt t="591721" x="4237038" y="4722813"/>
          <p14:tracePt t="591739" x="4194175" y="4814888"/>
          <p14:tracePt t="591755" x="4143375" y="4886325"/>
          <p14:tracePt t="591772" x="4100513" y="4943475"/>
          <p14:tracePt t="591790" x="4079875" y="4965700"/>
          <p14:tracePt t="591808" x="4057650" y="4972050"/>
          <p14:tracePt t="591813" x="4043363" y="4972050"/>
          <p14:tracePt t="591825" x="4022725" y="4986338"/>
          <p14:tracePt t="591843" x="3965575" y="5029200"/>
          <p14:tracePt t="591858" x="3922713" y="5057775"/>
          <p14:tracePt t="591875" x="3871913" y="5072063"/>
          <p14:tracePt t="591891" x="3808413" y="5080000"/>
          <p14:tracePt t="591908" x="3700463" y="5080000"/>
          <p14:tracePt t="591924" x="3565525" y="5080000"/>
          <p14:tracePt t="591941" x="3465513" y="5065713"/>
          <p14:tracePt t="591958" x="3400425" y="5057775"/>
          <p14:tracePt t="591976" x="3351213" y="5051425"/>
          <p14:tracePt t="591993" x="3279775" y="5014913"/>
          <p14:tracePt t="592009" x="3208338" y="4979988"/>
          <p14:tracePt t="592028" x="3100388" y="4929188"/>
          <p14:tracePt t="592045" x="3008313" y="4914900"/>
          <p14:tracePt t="592061" x="2957513" y="4886325"/>
          <p14:tracePt t="592078" x="2936875" y="4865688"/>
          <p14:tracePt t="592095" x="2908300" y="4829175"/>
          <p14:tracePt t="592111" x="2886075" y="4751388"/>
          <p14:tracePt t="592129" x="2800350" y="4614863"/>
          <p14:tracePt t="592145" x="2757488" y="4486275"/>
          <p14:tracePt t="592162" x="2728913" y="4379913"/>
          <p14:tracePt t="592179" x="2728913" y="4271963"/>
          <p14:tracePt t="592196" x="2728913" y="4171950"/>
          <p14:tracePt t="592213" x="2757488" y="4094163"/>
          <p14:tracePt t="592230" x="2771775" y="4043363"/>
          <p14:tracePt t="592247" x="2814638" y="3957638"/>
          <p14:tracePt t="592264" x="2851150" y="3900488"/>
          <p14:tracePt t="592281" x="2879725" y="3814763"/>
          <p14:tracePt t="592300" x="2936875" y="3779838"/>
          <p14:tracePt t="592304" x="2979738" y="3751263"/>
          <p14:tracePt t="592314" x="3014663" y="3729038"/>
          <p14:tracePt t="592331" x="3086100" y="3700463"/>
          <p14:tracePt t="592349" x="3243263" y="3671888"/>
          <p14:tracePt t="592365" x="3322638" y="3657600"/>
          <p14:tracePt t="592382" x="3400425" y="3657600"/>
          <p14:tracePt t="592400" x="3494088" y="3657600"/>
          <p14:tracePt t="592417" x="3636963" y="3679825"/>
          <p14:tracePt t="592433" x="3686175" y="3700463"/>
          <p14:tracePt t="592451" x="3879850" y="3736975"/>
          <p14:tracePt t="592467" x="4000500" y="3779838"/>
          <p14:tracePt t="592484" x="4122738" y="3822700"/>
          <p14:tracePt t="592501" x="4194175" y="3865563"/>
          <p14:tracePt t="592519" x="4257675" y="3937000"/>
          <p14:tracePt t="592535" x="4265613" y="3979863"/>
          <p14:tracePt t="592551" x="4265613" y="4022725"/>
          <p14:tracePt t="592570" x="4265613" y="4071938"/>
          <p14:tracePt t="592586" x="4265613" y="4114800"/>
          <p14:tracePt t="592604" x="4257675" y="4222750"/>
          <p14:tracePt t="592620" x="4237038" y="4357688"/>
          <p14:tracePt t="592621" x="4237038" y="4429125"/>
          <p14:tracePt t="592637" x="4194175" y="4586288"/>
          <p14:tracePt t="592653" x="4157663" y="4694238"/>
          <p14:tracePt t="592670" x="4129088" y="4772025"/>
          <p14:tracePt t="592688" x="4114800" y="4794250"/>
          <p14:tracePt t="592704" x="4094163" y="4800600"/>
          <p14:tracePt t="592721" x="4079875" y="4800600"/>
          <p14:tracePt t="592738" x="4065588" y="4800600"/>
          <p14:tracePt t="592755" x="4043363" y="4800600"/>
          <p14:tracePt t="592772" x="4008438" y="4800600"/>
          <p14:tracePt t="592789" x="3986213" y="4800600"/>
          <p14:tracePt t="592806" x="3979863" y="4800600"/>
          <p14:tracePt t="592958" x="3971925" y="4814888"/>
          <p14:tracePt t="592966" x="3965575" y="4837113"/>
          <p14:tracePt t="592975" x="3951288" y="4900613"/>
          <p14:tracePt t="592992" x="3943350" y="5051425"/>
          <p14:tracePt t="593010" x="3922713" y="5186363"/>
          <p14:tracePt t="593027" x="3879850" y="5300663"/>
          <p14:tracePt t="593044" x="3865563" y="5380038"/>
          <p14:tracePt t="593060" x="3829050" y="5465763"/>
          <p14:tracePt t="593077" x="3794125" y="5529263"/>
          <p14:tracePt t="593093" x="3736975" y="5614988"/>
          <p14:tracePt t="593111" x="3694113" y="5700713"/>
          <p14:tracePt t="593129" x="3636963" y="5829300"/>
          <p14:tracePt t="593157" x="3636963" y="5837238"/>
          <p14:tracePt t="593161" x="3629025" y="5837238"/>
          <p14:tracePt t="593296" x="3629025" y="5843588"/>
          <p14:tracePt t="593391" x="3629025" y="5851525"/>
          <p14:tracePt t="593405" x="3629025" y="5857875"/>
          <p14:tracePt t="593428" x="3622675" y="5865813"/>
          <p14:tracePt t="593451" x="3614738" y="5865813"/>
          <p14:tracePt t="593458" x="3608388" y="5872163"/>
          <p14:tracePt t="593467" x="3600450" y="5872163"/>
          <p14:tracePt t="593484" x="3571875" y="5880100"/>
          <p14:tracePt t="593501" x="3536950" y="5900738"/>
          <p14:tracePt t="593517" x="3500438" y="5980113"/>
          <p14:tracePt t="593535" x="3451225" y="6008688"/>
          <p14:tracePt t="593551" x="3408363" y="6015038"/>
          <p14:tracePt t="593568" x="3371850" y="6008688"/>
          <p14:tracePt t="593585" x="3328988" y="5994400"/>
          <p14:tracePt t="593602" x="3271838" y="5965825"/>
          <p14:tracePt t="593621" x="3222625" y="5929313"/>
          <p14:tracePt t="593638" x="3179763" y="5908675"/>
          <p14:tracePt t="593654" x="3128963" y="5880100"/>
          <p14:tracePt t="593670" x="3094038" y="5857875"/>
          <p14:tracePt t="593687" x="3028950" y="5822950"/>
          <p14:tracePt t="593704" x="2979738" y="5786438"/>
          <p14:tracePt t="593720" x="2936875" y="5780088"/>
          <p14:tracePt t="593738" x="2879725" y="5765800"/>
          <p14:tracePt t="593740" x="2865438" y="5751513"/>
          <p14:tracePt t="593755" x="2843213" y="5751513"/>
          <p14:tracePt t="593773" x="2828925" y="5751513"/>
          <p14:tracePt t="593790" x="2822575" y="5743575"/>
          <p14:tracePt t="593807" x="2808288" y="5729288"/>
          <p14:tracePt t="593825" x="2794000" y="5715000"/>
          <p14:tracePt t="593841" x="2786063" y="5700713"/>
          <p14:tracePt t="593858" x="2771775" y="5686425"/>
          <p14:tracePt t="593875" x="2751138" y="5651500"/>
          <p14:tracePt t="593893" x="2736850" y="5608638"/>
          <p14:tracePt t="593909" x="2722563" y="5572125"/>
          <p14:tracePt t="593928" x="2722563" y="5514975"/>
          <p14:tracePt t="593941" x="2722563" y="5494338"/>
          <p14:tracePt t="593958" x="2722563" y="5480050"/>
          <p14:tracePt t="593975" x="2722563" y="5465763"/>
          <p14:tracePt t="593992" x="2728913" y="5443538"/>
          <p14:tracePt t="594009" x="2728913" y="5429250"/>
          <p14:tracePt t="594026" x="2728913" y="5422900"/>
          <p14:tracePt t="594043" x="2736850" y="5414963"/>
          <p14:tracePt t="594062" x="2736850" y="5408613"/>
          <p14:tracePt t="594078" x="2751138" y="5400675"/>
          <p14:tracePt t="594095" x="2771775" y="5394325"/>
          <p14:tracePt t="594114" x="2800350" y="5394325"/>
          <p14:tracePt t="594127" x="2808288" y="5386388"/>
          <p14:tracePt t="594145" x="2836863" y="5372100"/>
          <p14:tracePt t="594163" x="2871788" y="5365750"/>
          <p14:tracePt t="594181" x="2908300" y="5337175"/>
          <p14:tracePt t="594197" x="2943225" y="5314950"/>
          <p14:tracePt t="594212" x="2965450" y="5308600"/>
          <p14:tracePt t="594229" x="2986088" y="5300663"/>
          <p14:tracePt t="594246" x="3014663" y="5294313"/>
          <p14:tracePt t="594249" x="3028950" y="5294313"/>
          <p14:tracePt t="594263" x="3051175" y="5294313"/>
          <p14:tracePt t="594280" x="3114675" y="5294313"/>
          <p14:tracePt t="594298" x="3186113" y="5308600"/>
          <p14:tracePt t="594305" x="3222625" y="5308600"/>
          <p14:tracePt t="594316" x="3279775" y="5308600"/>
          <p14:tracePt t="594332" x="3351213" y="5329238"/>
          <p14:tracePt t="594348" x="3408363" y="5329238"/>
          <p14:tracePt t="594365" x="3457575" y="5337175"/>
          <p14:tracePt t="594382" x="3536950" y="5337175"/>
          <p14:tracePt t="594399" x="3594100" y="5357813"/>
          <p14:tracePt t="594416" x="3665538" y="5372100"/>
          <p14:tracePt t="594433" x="3743325" y="5386388"/>
          <p14:tracePt t="594451" x="3786188" y="5394325"/>
          <p14:tracePt t="594468" x="3800475" y="5408613"/>
          <p14:tracePt t="594484" x="3814763" y="5414963"/>
          <p14:tracePt t="594500" x="3814763" y="5422900"/>
          <p14:tracePt t="594518" x="3822700" y="5422900"/>
          <p14:tracePt t="594535" x="3829050" y="5429250"/>
          <p14:tracePt t="594551" x="3829050" y="5451475"/>
          <p14:tracePt t="594568" x="3829050" y="5465763"/>
          <p14:tracePt t="594585" x="3829050" y="5494338"/>
          <p14:tracePt t="594602" x="3829050" y="5514975"/>
          <p14:tracePt t="594620" x="3829050" y="5557838"/>
          <p14:tracePt t="594637" x="3808413" y="5594350"/>
          <p14:tracePt t="594655" x="3794125" y="5600700"/>
          <p14:tracePt t="594669" x="3779838" y="5608638"/>
          <p14:tracePt t="594687" x="3765550" y="5614988"/>
          <p14:tracePt t="594705" x="3729038" y="5622925"/>
          <p14:tracePt t="594723" x="3700463" y="5637213"/>
          <p14:tracePt t="594739" x="3671888" y="5643563"/>
          <p14:tracePt t="594755" x="3636963" y="5643563"/>
          <p14:tracePt t="594772" x="3608388" y="5643563"/>
          <p14:tracePt t="594788" x="3586163" y="5643563"/>
          <p14:tracePt t="594805" x="3543300" y="5651500"/>
          <p14:tracePt t="594808" x="3514725" y="5651500"/>
          <p14:tracePt t="594822" x="3494088" y="5657850"/>
          <p14:tracePt t="594841" x="3400425" y="5651500"/>
          <p14:tracePt t="594857" x="3328988" y="5629275"/>
          <p14:tracePt t="594875" x="3286125" y="5608638"/>
          <p14:tracePt t="594892" x="3214688" y="5594350"/>
          <p14:tracePt t="594910" x="3086100" y="5580063"/>
          <p14:tracePt t="594925" x="3028950" y="5557838"/>
          <p14:tracePt t="594942" x="3014663" y="5543550"/>
          <p14:tracePt t="594959" x="2994025" y="5514975"/>
          <p14:tracePt t="594976" x="2986088" y="5500688"/>
          <p14:tracePt t="594992" x="2979738" y="5480050"/>
          <p14:tracePt t="595010" x="2979738" y="5465763"/>
          <p14:tracePt t="595026" x="2979738" y="5443538"/>
          <p14:tracePt t="595028" x="2971800" y="5443538"/>
          <p14:tracePt t="595043" x="2971800" y="5422900"/>
          <p14:tracePt t="595060" x="2971800" y="5414963"/>
          <p14:tracePt t="595076" x="2986088" y="5386388"/>
          <p14:tracePt t="595093" x="2994025" y="5365750"/>
          <p14:tracePt t="595110" x="3008313" y="5343525"/>
          <p14:tracePt t="595127" x="3022600" y="5329238"/>
          <p14:tracePt t="595145" x="3057525" y="5314950"/>
          <p14:tracePt t="595161" x="3086100" y="5300663"/>
          <p14:tracePt t="595179" x="3114675" y="5300663"/>
          <p14:tracePt t="595195" x="3157538" y="5294313"/>
          <p14:tracePt t="595212" x="3214688" y="5294313"/>
          <p14:tracePt t="595229" x="3257550" y="5280025"/>
          <p14:tracePt t="595246" x="3336925" y="5265738"/>
          <p14:tracePt t="595248" x="3400425" y="5265738"/>
          <p14:tracePt t="595264" x="3451225" y="5265738"/>
          <p14:tracePt t="595279" x="3514725" y="5257800"/>
          <p14:tracePt t="595297" x="3557588" y="5257800"/>
          <p14:tracePt t="595301" x="3586163" y="5257800"/>
          <p14:tracePt t="595314" x="3608388" y="5257800"/>
          <p14:tracePt t="595331" x="3671888" y="5257800"/>
          <p14:tracePt t="595348" x="3708400" y="5265738"/>
          <p14:tracePt t="595365" x="3757613" y="5280025"/>
          <p14:tracePt t="595383" x="3829050" y="5286375"/>
          <p14:tracePt t="595400" x="3894138" y="5314950"/>
          <p14:tracePt t="595416" x="3943350" y="5329238"/>
          <p14:tracePt t="595418" x="3994150" y="5329238"/>
          <p14:tracePt t="595432" x="4029075" y="5351463"/>
          <p14:tracePt t="595449" x="4071938" y="5365750"/>
          <p14:tracePt t="595466" x="4086225" y="5365750"/>
          <p14:tracePt t="595483" x="4094163" y="5380038"/>
          <p14:tracePt t="595500" x="4108450" y="5394325"/>
          <p14:tracePt t="595517" x="4108450" y="5400675"/>
          <p14:tracePt t="595534" x="4108450" y="5422900"/>
          <p14:tracePt t="595551" x="4122738" y="5465763"/>
          <p14:tracePt t="595567" x="4122738" y="5486400"/>
          <p14:tracePt t="595585" x="4122738" y="5522913"/>
          <p14:tracePt t="595601" x="4122738" y="5557838"/>
          <p14:tracePt t="595618" x="4114800" y="5586413"/>
          <p14:tracePt t="595636" x="4114800" y="5629275"/>
          <p14:tracePt t="595653" x="4100513" y="5694363"/>
          <p14:tracePt t="595671" x="4086225" y="5700713"/>
          <p14:tracePt t="595688" x="4079875" y="5715000"/>
          <p14:tracePt t="595705" x="4065588" y="5729288"/>
          <p14:tracePt t="595721" x="4057650" y="5737225"/>
          <p14:tracePt t="595737" x="4051300" y="5743575"/>
          <p14:tracePt t="595754" x="4029075" y="5751513"/>
          <p14:tracePt t="595771" x="4000500" y="5765800"/>
          <p14:tracePt t="595789" x="3971925" y="5765800"/>
          <p14:tracePt t="595806" x="3937000" y="5765800"/>
          <p14:tracePt t="595808" x="3929063" y="5765800"/>
          <p14:tracePt t="595822" x="3922713" y="5765800"/>
          <p14:tracePt t="595839" x="3908425" y="5765800"/>
          <p14:tracePt t="595926" x="3900488" y="5765800"/>
          <p14:tracePt t="595991" x="3894138" y="5772150"/>
          <p14:tracePt t="596000" x="3886200" y="5772150"/>
          <p14:tracePt t="596008" x="3879850" y="5772150"/>
          <p14:tracePt t="596025" x="3851275" y="5780088"/>
          <p14:tracePt t="596044" x="3800475" y="5808663"/>
          <p14:tracePt t="596061" x="3743325" y="5815013"/>
          <p14:tracePt t="596077" x="3694113" y="5822950"/>
          <p14:tracePt t="596094" x="3636963" y="5829300"/>
          <p14:tracePt t="596111" x="3543300" y="5829300"/>
          <p14:tracePt t="596129" x="3429000" y="5829300"/>
          <p14:tracePt t="596146" x="3336925" y="5800725"/>
          <p14:tracePt t="596161" x="3214688" y="5772150"/>
          <p14:tracePt t="596179" x="3122613" y="5737225"/>
          <p14:tracePt t="596196" x="3008313" y="5694363"/>
          <p14:tracePt t="596213" x="2928938" y="5672138"/>
          <p14:tracePt t="596229" x="2865438" y="5651500"/>
          <p14:tracePt t="596232" x="2851150" y="5637213"/>
          <p14:tracePt t="596245" x="2836863" y="5586413"/>
          <p14:tracePt t="596262" x="2828925" y="5537200"/>
          <p14:tracePt t="596279" x="2828925" y="5457825"/>
          <p14:tracePt t="596296" x="2828925" y="5394325"/>
          <p14:tracePt t="596313" x="2836863" y="5351463"/>
          <p14:tracePt t="596331" x="2843213" y="5329238"/>
          <p14:tracePt t="596348" x="2871788" y="5314950"/>
          <p14:tracePt t="596364" x="2922588" y="5294313"/>
          <p14:tracePt t="596381" x="2994025" y="5272088"/>
          <p14:tracePt t="596398" x="3128963" y="5257800"/>
          <p14:tracePt t="596417" x="3379788" y="5251450"/>
          <p14:tracePt t="596433" x="3529013" y="5243513"/>
          <p14:tracePt t="596450" x="3714750" y="5251450"/>
          <p14:tracePt t="596466" x="3857625" y="5251450"/>
          <p14:tracePt t="596483" x="3971925" y="5272088"/>
          <p14:tracePt t="596499" x="4065588" y="5280025"/>
          <p14:tracePt t="596517" x="4094163" y="5294313"/>
          <p14:tracePt t="596533" x="4129088" y="5329238"/>
          <p14:tracePt t="596535" x="4151313" y="5343525"/>
          <p14:tracePt t="596552" x="4200525" y="5357813"/>
          <p14:tracePt t="596567" x="4222750" y="5380038"/>
          <p14:tracePt t="596584" x="4237038" y="5394325"/>
          <p14:tracePt t="596603" x="4243388" y="5414963"/>
          <p14:tracePt t="596620" x="4251325" y="5437188"/>
          <p14:tracePt t="596637" x="4251325" y="5472113"/>
          <p14:tracePt t="596653" x="4229100" y="5494338"/>
          <p14:tracePt t="596669" x="4200525" y="5500688"/>
          <p14:tracePt t="596686" x="4179888" y="5514975"/>
          <p14:tracePt t="596703" x="4157663" y="5529263"/>
          <p14:tracePt t="596720" x="4114800" y="5551488"/>
          <p14:tracePt t="596737" x="4022725" y="5586413"/>
          <p14:tracePt t="596754" x="3951288" y="5608638"/>
          <p14:tracePt t="596770" x="3879850" y="5622925"/>
          <p14:tracePt t="596788" x="3822700" y="5637213"/>
          <p14:tracePt t="596804" x="3779838" y="5637213"/>
          <p14:tracePt t="596821" x="3751263" y="5637213"/>
          <p14:tracePt t="596839" x="3736975" y="5637213"/>
          <p14:tracePt t="596856" x="3729038" y="5629275"/>
          <p14:tracePt t="596873" x="3722688" y="5622925"/>
          <p14:tracePt t="596889" x="3714750" y="5622925"/>
          <p14:tracePt t="596924" x="3714750" y="5614988"/>
          <p14:tracePt t="596958" x="3708400" y="5614988"/>
          <p14:tracePt t="597568" x="3714750" y="5614988"/>
          <p14:tracePt t="597576" x="3722688" y="5608638"/>
          <p14:tracePt t="597584" x="3751263" y="5594350"/>
          <p14:tracePt t="597602" x="3771900" y="5565775"/>
          <p14:tracePt t="597620" x="3786188" y="5551488"/>
          <p14:tracePt t="597637" x="3794125" y="5543550"/>
          <p14:tracePt t="597701" x="3794125" y="5537200"/>
          <p14:tracePt t="597708" x="3794125" y="5529263"/>
          <p14:tracePt t="597719" x="3808413" y="5514975"/>
          <p14:tracePt t="597737" x="3836988" y="5472113"/>
          <p14:tracePt t="597754" x="3857625" y="5451475"/>
          <p14:tracePt t="597772" x="3865563" y="5429250"/>
          <p14:tracePt t="597788" x="3865563" y="5408613"/>
          <p14:tracePt t="597805" x="3865563" y="5372100"/>
          <p14:tracePt t="597808" x="3865563" y="5308600"/>
          <p14:tracePt t="597821" x="3865563" y="5251450"/>
          <p14:tracePt t="597840" x="3865563" y="5072063"/>
          <p14:tracePt t="597857" x="3865563" y="4865688"/>
          <p14:tracePt t="597872" x="3865563" y="4494213"/>
          <p14:tracePt t="597890" x="3865563" y="4294188"/>
          <p14:tracePt t="597906" x="3886200" y="4129088"/>
          <p14:tracePt t="597923" x="3894138" y="4014788"/>
          <p14:tracePt t="597940" x="3908425" y="3922713"/>
          <p14:tracePt t="597957" x="3929063" y="3814763"/>
          <p14:tracePt t="597974" x="3951288" y="3714750"/>
          <p14:tracePt t="597991" x="3965575" y="3571875"/>
          <p14:tracePt t="598008" x="3971925" y="3457575"/>
          <p14:tracePt t="598025" x="3971925" y="3357563"/>
          <p14:tracePt t="598041" x="3965575" y="3314700"/>
          <p14:tracePt t="598043" x="3965575" y="3300413"/>
          <p14:tracePt t="598060" x="3965575" y="3286125"/>
          <p14:tracePt t="598077" x="3965575" y="3279775"/>
          <p14:tracePt t="598094" x="3965575" y="3271838"/>
          <p14:tracePt t="598140" x="3971925" y="3265488"/>
          <p14:tracePt t="598148" x="3979863" y="3257550"/>
          <p14:tracePt t="598161" x="3986213" y="3243263"/>
          <p14:tracePt t="598178" x="3994150" y="3236913"/>
          <p14:tracePt t="598195" x="4008438" y="3228975"/>
          <p14:tracePt t="598212" x="4022725" y="3222625"/>
          <p14:tracePt t="598227" x="4043363" y="3222625"/>
          <p14:tracePt t="598245" x="4065588" y="3222625"/>
          <p14:tracePt t="598261" x="4100513" y="3222625"/>
          <p14:tracePt t="598279" x="4179888" y="3222625"/>
          <p14:tracePt t="598296" x="4222750" y="3222625"/>
          <p14:tracePt t="598314" x="4308475" y="3208338"/>
          <p14:tracePt t="598331" x="4371975" y="3194050"/>
          <p14:tracePt t="598348" x="4394200" y="3179763"/>
          <p14:tracePt t="598365" x="4400550" y="3179763"/>
          <p14:tracePt t="612324" x="0" y="0"/>
        </p14:tracePtLst>
      </p14:laserTraceLst>
    </p:ext>
  </p:extLs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482860" y="1493785"/>
            <a:ext cx="8229600" cy="490554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altLang="ko-KR" sz="6600" dirty="0" smtClean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marL="0" indent="0" algn="ctr">
              <a:buNone/>
            </a:pPr>
            <a:endParaRPr lang="en-US" altLang="ko-KR" sz="6600" dirty="0" smtClean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marL="0" indent="0" algn="ctr">
              <a:buNone/>
            </a:pPr>
            <a:endParaRPr lang="en-US" altLang="ko-KR" sz="6600" dirty="0" smtClean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marL="0" indent="0" algn="ctr">
              <a:buNone/>
            </a:pPr>
            <a:r>
              <a:rPr lang="ko-KR" altLang="en-US" sz="4800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감사합니다</a:t>
            </a:r>
            <a:r>
              <a:rPr lang="en-US" altLang="ko-KR" sz="4800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!</a:t>
            </a:r>
          </a:p>
        </p:txBody>
      </p:sp>
      <p:pic>
        <p:nvPicPr>
          <p:cNvPr id="43012" name="Picture 4" descr="question clipart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7400" y="1505930"/>
            <a:ext cx="4680520" cy="3510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2042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7369"/>
    </mc:Choice>
    <mc:Fallback xmlns="">
      <p:transition spd="slow" advTm="77369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6585" y="2033845"/>
            <a:ext cx="7219950" cy="3533775"/>
          </a:xfrm>
          <a:prstGeom prst="rect">
            <a:avLst/>
          </a:prstGeom>
        </p:spPr>
      </p:pic>
      <p:sp>
        <p:nvSpPr>
          <p:cNvPr id="5" name="제목 1"/>
          <p:cNvSpPr txBox="1">
            <a:spLocks/>
          </p:cNvSpPr>
          <p:nvPr/>
        </p:nvSpPr>
        <p:spPr>
          <a:xfrm>
            <a:off x="476545" y="368660"/>
            <a:ext cx="8289630" cy="7650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스택의 구조와 일련의 연산들</a:t>
            </a:r>
            <a:endParaRPr lang="ko-KR" altLang="en-US" dirty="0" smtClean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5259"/>
    </mc:Choice>
    <mc:Fallback xmlns="">
      <p:transition spd="slow" advTm="55259"/>
    </mc:Fallback>
  </mc:AlternateContent>
  <p:timing>
    <p:tnLst>
      <p:par>
        <p:cTn id="1" dur="indefinite" restart="never" nodeType="tmRoot"/>
      </p:par>
    </p:tnLst>
  </p:timing>
  <p:extLst mod="1">
    <p:ext uri="{3A86A75C-4F4B-4683-9AE1-C65F6400EC91}">
      <p14:laserTraceLst xmlns:p14="http://schemas.microsoft.com/office/powerpoint/2010/main">
        <p14:tracePtLst>
          <p14:tracePt t="18317" x="7443788" y="3257550"/>
          <p14:tracePt t="18459" x="7423150" y="3257550"/>
          <p14:tracePt t="18469" x="7415213" y="3265488"/>
          <p14:tracePt t="18476" x="7386638" y="3286125"/>
          <p14:tracePt t="18491" x="7337425" y="3300413"/>
          <p14:tracePt t="18508" x="7308850" y="3314700"/>
          <p14:tracePt t="18524" x="7265988" y="3322638"/>
          <p14:tracePt t="18542" x="7186613" y="3343275"/>
          <p14:tracePt t="18545" x="7165975" y="3351213"/>
          <p14:tracePt t="18559" x="7123113" y="3357563"/>
          <p14:tracePt t="18575" x="6972300" y="3379788"/>
          <p14:tracePt t="18594" x="6751638" y="3414713"/>
          <p14:tracePt t="18610" x="6672263" y="3422650"/>
          <p14:tracePt t="18626" x="6557963" y="3457575"/>
          <p14:tracePt t="18643" x="6437313" y="3457575"/>
          <p14:tracePt t="18661" x="6300788" y="3457575"/>
          <p14:tracePt t="18677" x="6208713" y="3465513"/>
          <p14:tracePt t="18679" x="6151563" y="3465513"/>
          <p14:tracePt t="18694" x="6065838" y="3465513"/>
          <p14:tracePt t="18712" x="5908675" y="3486150"/>
          <p14:tracePt t="18728" x="5772150" y="3508375"/>
          <p14:tracePt t="18745" x="5657850" y="3508375"/>
          <p14:tracePt t="18763" x="5551488" y="3514725"/>
          <p14:tracePt t="18766" x="5500688" y="3514725"/>
          <p14:tracePt t="18779" x="5337175" y="3522663"/>
          <p14:tracePt t="18797" x="5214938" y="3508375"/>
          <p14:tracePt t="18813" x="5051425" y="3508375"/>
          <p14:tracePt t="18831" x="4908550" y="3508375"/>
          <p14:tracePt t="18847" x="4772025" y="3479800"/>
          <p14:tracePt t="18864" x="4572000" y="3465513"/>
          <p14:tracePt t="18881" x="4414838" y="3451225"/>
          <p14:tracePt t="18898" x="4257675" y="3451225"/>
          <p14:tracePt t="18918" x="4094163" y="3436938"/>
          <p14:tracePt t="18935" x="3822700" y="3400425"/>
          <p14:tracePt t="18951" x="3643313" y="3357563"/>
          <p14:tracePt t="18967" x="3429000" y="3351213"/>
          <p14:tracePt t="18983" x="3257550" y="3314700"/>
          <p14:tracePt t="19002" x="3122613" y="3265488"/>
          <p14:tracePt t="19019" x="2928938" y="3151188"/>
          <p14:tracePt t="19034" x="2771775" y="3022600"/>
          <p14:tracePt t="19051" x="2614613" y="2908300"/>
          <p14:tracePt t="19070" x="2408238" y="2765425"/>
          <p14:tracePt t="19087" x="2308225" y="2700338"/>
          <p14:tracePt t="19102" x="2228850" y="2679700"/>
          <p14:tracePt t="19119" x="2171700" y="2651125"/>
          <p14:tracePt t="19136" x="2143125" y="2643188"/>
          <p14:tracePt t="19154" x="2114550" y="2628900"/>
          <p14:tracePt t="19187" x="2114550" y="2614613"/>
          <p14:tracePt t="19210" x="2122488" y="2600325"/>
          <p14:tracePt t="19221" x="2128838" y="2600325"/>
          <p14:tracePt t="19238" x="2128838" y="2571750"/>
          <p14:tracePt t="19255" x="2128838" y="2543175"/>
          <p14:tracePt t="19274" x="2136775" y="2522538"/>
          <p14:tracePt t="19291" x="2143125" y="2522538"/>
          <p14:tracePt t="19306" x="2157413" y="2514600"/>
          <p14:tracePt t="19323" x="2193925" y="2508250"/>
          <p14:tracePt t="19340" x="2222500" y="2508250"/>
          <p14:tracePt t="19359" x="2328863" y="2493963"/>
          <p14:tracePt t="19375" x="2357438" y="2486025"/>
          <p14:tracePt t="19392" x="2379663" y="2479675"/>
          <p14:tracePt t="19516" x="2393950" y="2479675"/>
          <p14:tracePt t="19521" x="2408238" y="2479675"/>
          <p14:tracePt t="19538" x="2414588" y="2479675"/>
          <p14:tracePt t="19547" x="2436813" y="2486025"/>
          <p14:tracePt t="19562" x="2451100" y="2493963"/>
          <p14:tracePt t="19578" x="2465388" y="2493963"/>
          <p14:tracePt t="19595" x="2479675" y="2493963"/>
          <p14:tracePt t="19612" x="2500313" y="2493963"/>
          <p14:tracePt t="19629" x="2528888" y="2493963"/>
          <p14:tracePt t="19647" x="2571750" y="2493963"/>
          <p14:tracePt t="19663" x="2600325" y="2500313"/>
          <p14:tracePt t="19680" x="2628900" y="2500313"/>
          <p14:tracePt t="19697" x="2643188" y="2508250"/>
          <p14:tracePt t="19716" x="2651125" y="2508250"/>
          <p14:tracePt t="19754" x="2657475" y="2508250"/>
          <p14:tracePt t="19766" x="2671763" y="2508250"/>
          <p14:tracePt t="19772" x="2679700" y="2508250"/>
          <p14:tracePt t="19781" x="2686050" y="2508250"/>
          <p14:tracePt t="19799" x="2700338" y="2508250"/>
          <p14:tracePt t="19816" x="2708275" y="2514600"/>
          <p14:tracePt t="19940" x="2708275" y="2522538"/>
          <p14:tracePt t="19948" x="2708275" y="2536825"/>
          <p14:tracePt t="19961" x="2708275" y="2551113"/>
          <p14:tracePt t="19972" x="2708275" y="2565400"/>
          <p14:tracePt t="19987" x="2708275" y="2571750"/>
          <p14:tracePt t="20004" x="2708275" y="2586038"/>
          <p14:tracePt t="20021" x="2686050" y="2600325"/>
          <p14:tracePt t="20038" x="2643188" y="2608263"/>
          <p14:tracePt t="20055" x="2600325" y="2608263"/>
          <p14:tracePt t="20072" x="2565400" y="2614613"/>
          <p14:tracePt t="20089" x="2514600" y="2614613"/>
          <p14:tracePt t="20108" x="2443163" y="2622550"/>
          <p14:tracePt t="20122" x="2408238" y="2622550"/>
          <p14:tracePt t="20138" x="2357438" y="2622550"/>
          <p14:tracePt t="20156" x="2300288" y="2614613"/>
          <p14:tracePt t="20174" x="2265363" y="2608263"/>
          <p14:tracePt t="20191" x="2243138" y="2600325"/>
          <p14:tracePt t="20209" x="2222500" y="2571750"/>
          <p14:tracePt t="20225" x="2208213" y="2551113"/>
          <p14:tracePt t="20241" x="2208213" y="2528888"/>
          <p14:tracePt t="20258" x="2200275" y="2500313"/>
          <p14:tracePt t="20274" x="2200275" y="2479675"/>
          <p14:tracePt t="20278" x="2200275" y="2465388"/>
          <p14:tracePt t="20291" x="2200275" y="2443163"/>
          <p14:tracePt t="20308" x="2228850" y="2414588"/>
          <p14:tracePt t="20326" x="2279650" y="2371725"/>
          <p14:tracePt t="20343" x="2300288" y="2336800"/>
          <p14:tracePt t="20360" x="2308225" y="2286000"/>
          <p14:tracePt t="20376" x="2322513" y="2208213"/>
          <p14:tracePt t="20394" x="2336800" y="2193925"/>
          <p14:tracePt t="20410" x="2343150" y="2179638"/>
          <p14:tracePt t="20428" x="2351088" y="2165350"/>
          <p14:tracePt t="20445" x="2379663" y="2136775"/>
          <p14:tracePt t="20461" x="2393950" y="2136775"/>
          <p14:tracePt t="20479" x="2414588" y="2128838"/>
          <p14:tracePt t="20496" x="2443163" y="2128838"/>
          <p14:tracePt t="20512" x="2500313" y="2128838"/>
          <p14:tracePt t="20529" x="2508250" y="2128838"/>
          <p14:tracePt t="20546" x="2565400" y="2128838"/>
          <p14:tracePt t="20563" x="2579688" y="2136775"/>
          <p14:tracePt t="20580" x="2600325" y="2136775"/>
          <p14:tracePt t="20597" x="2636838" y="2136775"/>
          <p14:tracePt t="20616" x="2671763" y="2151063"/>
          <p14:tracePt t="20633" x="2693988" y="2171700"/>
          <p14:tracePt t="20650" x="2700338" y="2171700"/>
          <p14:tracePt t="20666" x="2714625" y="2193925"/>
          <p14:tracePt t="20683" x="2714625" y="2208213"/>
          <p14:tracePt t="20699" x="2728913" y="2236788"/>
          <p14:tracePt t="20702" x="2728913" y="2243138"/>
          <p14:tracePt t="20716" x="2751138" y="2271713"/>
          <p14:tracePt t="20733" x="2757488" y="2293938"/>
          <p14:tracePt t="20751" x="2757488" y="2308225"/>
          <p14:tracePt t="20768" x="2765425" y="2336800"/>
          <p14:tracePt t="20772" x="2765425" y="2343150"/>
          <p14:tracePt t="20787" x="2771775" y="2365375"/>
          <p14:tracePt t="20802" x="2771775" y="2371725"/>
          <p14:tracePt t="20819" x="2771775" y="2400300"/>
          <p14:tracePt t="20835" x="2771775" y="2414588"/>
          <p14:tracePt t="20852" x="2771775" y="2428875"/>
          <p14:tracePt t="20886" x="2771775" y="2436813"/>
          <p14:tracePt t="20991" x="2771775" y="2443163"/>
          <p14:tracePt t="21435" x="2771775" y="2451100"/>
          <p14:tracePt t="21451" x="2771775" y="2457450"/>
          <p14:tracePt t="21459" x="2771775" y="2471738"/>
          <p14:tracePt t="21468" x="2771775" y="2479675"/>
          <p14:tracePt t="21484" x="2771775" y="2493963"/>
          <p14:tracePt t="21499" x="2771775" y="2508250"/>
          <p14:tracePt t="21515" x="2771775" y="2528888"/>
          <p14:tracePt t="21532" x="2771775" y="2543175"/>
          <p14:tracePt t="21549" x="2771775" y="2571750"/>
          <p14:tracePt t="21567" x="2771775" y="2593975"/>
          <p14:tracePt t="21583" x="2771775" y="2657475"/>
          <p14:tracePt t="21601" x="2765425" y="2736850"/>
          <p14:tracePt t="21618" x="2765425" y="2743200"/>
          <p14:tracePt t="21634" x="2765425" y="2751138"/>
          <p14:tracePt t="21705" x="2765425" y="2757488"/>
          <p14:tracePt t="21711" x="2757488" y="2757488"/>
          <p14:tracePt t="21803" x="2757488" y="2765425"/>
          <p14:tracePt t="21936" x="2757488" y="2771775"/>
          <p14:tracePt t="21955" x="2757488" y="2786063"/>
          <p14:tracePt t="21959" x="2757488" y="2800350"/>
          <p14:tracePt t="21975" x="2757488" y="2828925"/>
          <p14:tracePt t="21992" x="2751138" y="2857500"/>
          <p14:tracePt t="22010" x="2751138" y="2900363"/>
          <p14:tracePt t="22026" x="2751138" y="2922588"/>
          <p14:tracePt t="22043" x="2751138" y="2965450"/>
          <p14:tracePt t="22062" x="2736850" y="3008313"/>
          <p14:tracePt t="22077" x="2728913" y="3051175"/>
          <p14:tracePt t="22094" x="2728913" y="3094038"/>
          <p14:tracePt t="22111" x="2722563" y="3136900"/>
          <p14:tracePt t="22127" x="2714625" y="3186113"/>
          <p14:tracePt t="22144" x="2708275" y="3243263"/>
          <p14:tracePt t="22161" x="2714625" y="3336925"/>
          <p14:tracePt t="22179" x="2714625" y="3386138"/>
          <p14:tracePt t="22196" x="2708275" y="3436938"/>
          <p14:tracePt t="22213" x="2700338" y="3471863"/>
          <p14:tracePt t="22232" x="2679700" y="3522663"/>
          <p14:tracePt t="22247" x="2679700" y="3536950"/>
          <p14:tracePt t="22262" x="2665413" y="3571875"/>
          <p14:tracePt t="22265" x="2665413" y="3579813"/>
          <p14:tracePt t="22280" x="2657475" y="3614738"/>
          <p14:tracePt t="22297" x="2651125" y="3636963"/>
          <p14:tracePt t="22314" x="2643188" y="3665538"/>
          <p14:tracePt t="22331" x="2643188" y="3686175"/>
          <p14:tracePt t="22348" x="2628900" y="3714750"/>
          <p14:tracePt t="22523" x="2636838" y="3714750"/>
          <p14:tracePt t="22531" x="2671763" y="3714750"/>
          <p14:tracePt t="22540" x="2771775" y="3714750"/>
          <p14:tracePt t="22553" x="2943225" y="3694113"/>
          <p14:tracePt t="22569" x="3179763" y="3665538"/>
          <p14:tracePt t="22586" x="3394075" y="3657600"/>
          <p14:tracePt t="22605" x="3557588" y="3671888"/>
          <p14:tracePt t="22620" x="3657600" y="3722688"/>
          <p14:tracePt t="22623" x="3671888" y="3722688"/>
          <p14:tracePt t="22637" x="3714750" y="3729038"/>
          <p14:tracePt t="22653" x="3771900" y="3743325"/>
          <p14:tracePt t="22655" x="3808413" y="3751263"/>
          <p14:tracePt t="22670" x="3886200" y="3771900"/>
          <p14:tracePt t="22687" x="3929063" y="3771900"/>
          <p14:tracePt t="22705" x="3979863" y="3771900"/>
          <p14:tracePt t="22723" x="4022725" y="3771900"/>
          <p14:tracePt t="22741" x="4079875" y="3765550"/>
          <p14:tracePt t="22758" x="4086225" y="3765550"/>
          <p14:tracePt t="22773" x="4114800" y="3765550"/>
          <p14:tracePt t="22790" x="4179888" y="3771900"/>
          <p14:tracePt t="22806" x="4308475" y="3800475"/>
          <p14:tracePt t="22823" x="4457700" y="3829050"/>
          <p14:tracePt t="22840" x="4608513" y="3865563"/>
          <p14:tracePt t="22859" x="4757738" y="3865563"/>
          <p14:tracePt t="22876" x="4779963" y="3865563"/>
          <p14:tracePt t="23062" x="4765675" y="3865563"/>
          <p14:tracePt t="23077" x="4757738" y="3865563"/>
          <p14:tracePt t="23086" x="4743450" y="3857625"/>
          <p14:tracePt t="23109" x="4737100" y="3857625"/>
          <p14:tracePt t="23158" x="4729163" y="3857625"/>
          <p14:tracePt t="23166" x="4708525" y="3851275"/>
          <p14:tracePt t="23174" x="4700588" y="3843338"/>
          <p14:tracePt t="23181" x="4679950" y="3843338"/>
          <p14:tracePt t="23198" x="4600575" y="3836988"/>
          <p14:tracePt t="23217" x="4508500" y="3829050"/>
          <p14:tracePt t="23233" x="4500563" y="3822700"/>
          <p14:tracePt t="23351" x="4465638" y="3822700"/>
          <p14:tracePt t="23359" x="4457700" y="3822700"/>
          <p14:tracePt t="23369" x="4443413" y="3822700"/>
          <p14:tracePt t="23385" x="4422775" y="3822700"/>
          <p14:tracePt t="23401" x="4414838" y="3822700"/>
          <p14:tracePt t="25244" x="4422775" y="3822700"/>
          <p14:tracePt t="25271" x="4429125" y="3822700"/>
          <p14:tracePt t="25303" x="4437063" y="3822700"/>
          <p14:tracePt t="25320" x="4443413" y="3822700"/>
          <p14:tracePt t="25359" x="4451350" y="3822700"/>
          <p14:tracePt t="25390" x="4457700" y="3822700"/>
          <p14:tracePt t="25399" x="4471988" y="3822700"/>
          <p14:tracePt t="25407" x="4479925" y="3822700"/>
          <p14:tracePt t="25423" x="4508500" y="3822700"/>
          <p14:tracePt t="25440" x="4529138" y="3822700"/>
          <p14:tracePt t="25457" x="4543425" y="3822700"/>
          <p14:tracePt t="25474" x="4557713" y="3814763"/>
          <p14:tracePt t="25491" x="4565650" y="3808413"/>
          <p14:tracePt t="25510" x="4579938" y="3794125"/>
          <p14:tracePt t="25528" x="4579938" y="3786188"/>
          <p14:tracePt t="25530" x="4586288" y="3779838"/>
          <p14:tracePt t="25543" x="4594225" y="3771900"/>
          <p14:tracePt t="25559" x="4594225" y="3765550"/>
          <p14:tracePt t="25577" x="4600575" y="3751263"/>
          <p14:tracePt t="25593" x="4600575" y="3743325"/>
          <p14:tracePt t="25610" x="4600575" y="3722688"/>
          <p14:tracePt t="25628" x="4600575" y="3694113"/>
          <p14:tracePt t="25644" x="4608513" y="3665538"/>
          <p14:tracePt t="25662" x="4622800" y="3586163"/>
          <p14:tracePt t="25679" x="4622800" y="3479800"/>
          <p14:tracePt t="25697" x="4622800" y="3422650"/>
          <p14:tracePt t="25712" x="4629150" y="3371850"/>
          <p14:tracePt t="25729" x="4629150" y="3314700"/>
          <p14:tracePt t="25746" x="4629150" y="3236913"/>
          <p14:tracePt t="25764" x="4629150" y="3208338"/>
          <p14:tracePt t="25770" x="4629150" y="3194050"/>
          <p14:tracePt t="25780" x="4629150" y="3171825"/>
          <p14:tracePt t="25798" x="4629150" y="3157538"/>
          <p14:tracePt t="25814" x="4629150" y="3114675"/>
          <p14:tracePt t="25832" x="4629150" y="3065463"/>
          <p14:tracePt t="25848" x="4614863" y="2994025"/>
          <p14:tracePt t="25865" x="4614863" y="2979738"/>
          <p14:tracePt t="25882" x="4600575" y="2951163"/>
          <p14:tracePt t="25899" x="4600575" y="2922588"/>
          <p14:tracePt t="25916" x="4594225" y="2886075"/>
          <p14:tracePt t="25935" x="4586288" y="2843213"/>
          <p14:tracePt t="25951" x="4579938" y="2800350"/>
          <p14:tracePt t="25968" x="4572000" y="2771775"/>
          <p14:tracePt t="25985" x="4551363" y="2728913"/>
          <p14:tracePt t="26002" x="4529138" y="2679700"/>
          <p14:tracePt t="26019" x="4514850" y="2643188"/>
          <p14:tracePt t="26023" x="4508500" y="2636838"/>
          <p14:tracePt t="26034" x="4508500" y="2622550"/>
          <p14:tracePt t="26052" x="4508500" y="2600325"/>
          <p14:tracePt t="26069" x="4500563" y="2593975"/>
          <p14:tracePt t="26085" x="4500563" y="2586038"/>
          <p14:tracePt t="26143" x="4500563" y="2579688"/>
          <p14:tracePt t="26850" x="4494213" y="2579688"/>
          <p14:tracePt t="26882" x="4494213" y="2586038"/>
          <p14:tracePt t="26889" x="4494213" y="2593975"/>
          <p14:tracePt t="26901" x="4494213" y="2600325"/>
          <p14:tracePt t="26919" x="4494213" y="2622550"/>
          <p14:tracePt t="26935" x="4500563" y="2643188"/>
          <p14:tracePt t="26969" x="4500563" y="2671763"/>
          <p14:tracePt t="26986" x="4508500" y="2693988"/>
          <p14:tracePt t="27003" x="4508500" y="2722563"/>
          <p14:tracePt t="27020" x="4508500" y="2757488"/>
          <p14:tracePt t="27039" x="4508500" y="2786063"/>
          <p14:tracePt t="27055" x="4508500" y="2800350"/>
          <p14:tracePt t="27071" x="4500563" y="2822575"/>
          <p14:tracePt t="27088" x="4500563" y="2843213"/>
          <p14:tracePt t="27105" x="4500563" y="2886075"/>
          <p14:tracePt t="27124" x="4486275" y="2957513"/>
          <p14:tracePt t="27141" x="4486275" y="3000375"/>
          <p14:tracePt t="27156" x="4479925" y="3043238"/>
          <p14:tracePt t="27173" x="4479925" y="3071813"/>
          <p14:tracePt t="27190" x="4479925" y="3086100"/>
          <p14:tracePt t="27208" x="4479925" y="3114675"/>
          <p14:tracePt t="27226" x="4471988" y="3151188"/>
          <p14:tracePt t="27242" x="4465638" y="3222625"/>
          <p14:tracePt t="27260" x="4465638" y="3336925"/>
          <p14:tracePt t="27266" x="4465638" y="3386138"/>
          <p14:tracePt t="27276" x="4451350" y="3414713"/>
          <p14:tracePt t="27294" x="4443413" y="3494088"/>
          <p14:tracePt t="27313" x="4443413" y="3522663"/>
          <p14:tracePt t="27327" x="4443413" y="3529013"/>
          <p14:tracePt t="27344" x="4443413" y="3543300"/>
          <p14:tracePt t="27361" x="4437063" y="3557588"/>
          <p14:tracePt t="27377" x="4429125" y="3586163"/>
          <p14:tracePt t="27394" x="4422775" y="3608388"/>
          <p14:tracePt t="27411" x="4422775" y="3636963"/>
          <p14:tracePt t="27428" x="4422775" y="3643313"/>
          <p14:tracePt t="27445" x="4422775" y="3657600"/>
          <p14:tracePt t="27463" x="4422775" y="3679825"/>
          <p14:tracePt t="27479" x="4422775" y="3686175"/>
          <p14:tracePt t="27496" x="4422775" y="3708400"/>
          <p14:tracePt t="27513" x="4422775" y="3714750"/>
          <p14:tracePt t="27858" x="4422775" y="3708400"/>
          <p14:tracePt t="27873" x="4422775" y="3694113"/>
          <p14:tracePt t="27895" x="4422775" y="3686175"/>
          <p14:tracePt t="27912" x="4422775" y="3679825"/>
          <p14:tracePt t="28256" x="4422775" y="3671888"/>
          <p14:tracePt t="28305" x="4422775" y="3665538"/>
          <p14:tracePt t="28312" x="4414838" y="3665538"/>
          <p14:tracePt t="28319" x="4414838" y="3657600"/>
          <p14:tracePt t="28341" x="4408488" y="3657600"/>
          <p14:tracePt t="29125" x="4414838" y="3657600"/>
          <p14:tracePt t="29135" x="4422775" y="3657600"/>
          <p14:tracePt t="29147" x="4429125" y="3657600"/>
          <p14:tracePt t="29163" x="4451350" y="3657600"/>
          <p14:tracePt t="29180" x="4471988" y="3657600"/>
          <p14:tracePt t="29215" x="4479925" y="3657600"/>
          <p14:tracePt t="29345" x="4486275" y="3657600"/>
          <p14:tracePt t="29600" x="4486275" y="3651250"/>
          <p14:tracePt t="29625" x="4486275" y="3643313"/>
          <p14:tracePt t="29643" x="4479925" y="3643313"/>
          <p14:tracePt t="29648" x="4479925" y="3636963"/>
          <p14:tracePt t="29658" x="4471988" y="3636963"/>
          <p14:tracePt t="29673" x="4465638" y="3636963"/>
          <p14:tracePt t="29689" x="4457700" y="3629025"/>
          <p14:tracePt t="29706" x="4457700" y="3622675"/>
          <p14:tracePt t="29722" x="4451350" y="3622675"/>
          <p14:tracePt t="30505" x="4451350" y="3614738"/>
          <p14:tracePt t="30522" x="4451350" y="3608388"/>
          <p14:tracePt t="30529" x="4451350" y="3600450"/>
          <p14:tracePt t="30544" x="4451350" y="3594100"/>
          <p14:tracePt t="30560" x="4451350" y="3586163"/>
          <p14:tracePt t="30571" x="4443413" y="3579813"/>
          <p14:tracePt t="30689" x="4443413" y="3586163"/>
          <p14:tracePt t="30756" x="4443413" y="3594100"/>
          <p14:tracePt t="30763" x="4443413" y="3608388"/>
          <p14:tracePt t="30776" x="4443413" y="3614738"/>
          <p14:tracePt t="30793" x="4437063" y="3629025"/>
          <p14:tracePt t="30809" x="4437063" y="3636963"/>
          <p14:tracePt t="30826" x="4437063" y="3643313"/>
          <p14:tracePt t="30844" x="4437063" y="3651250"/>
          <p14:tracePt t="30861" x="4437063" y="3665538"/>
          <p14:tracePt t="30878" x="4437063" y="3679825"/>
          <p14:tracePt t="30894" x="4422775" y="3722688"/>
          <p14:tracePt t="30911" x="4422775" y="3736975"/>
          <p14:tracePt t="31070" x="4422775" y="3729038"/>
          <p14:tracePt t="31078" x="4437063" y="3700463"/>
          <p14:tracePt t="31084" x="4437063" y="3679825"/>
          <p14:tracePt t="31098" x="4443413" y="3665538"/>
          <p14:tracePt t="31115" x="4451350" y="3651250"/>
          <p14:tracePt t="31233" x="4457700" y="3651250"/>
          <p14:tracePt t="31249" x="4457700" y="3643313"/>
          <p14:tracePt t="32833" x="4457700" y="3636963"/>
          <p14:tracePt t="32842" x="4457700" y="3629025"/>
          <p14:tracePt t="32850" x="4465638" y="3622675"/>
          <p14:tracePt t="32866" x="4465638" y="3614738"/>
          <p14:tracePt t="32882" x="4465638" y="3600450"/>
          <p14:tracePt t="32899" x="4465638" y="3594100"/>
          <p14:tracePt t="32917" x="4465638" y="3586163"/>
          <p14:tracePt t="32933" x="4465638" y="3565525"/>
          <p14:tracePt t="32950" x="4465638" y="3543300"/>
          <p14:tracePt t="32968" x="4465638" y="3529013"/>
          <p14:tracePt t="32985" x="4465638" y="3508375"/>
          <p14:tracePt t="33001" x="4465638" y="3465513"/>
          <p14:tracePt t="33018" x="4465638" y="3451225"/>
          <p14:tracePt t="33035" x="4465638" y="3436938"/>
          <p14:tracePt t="33052" x="4465638" y="3429000"/>
          <p14:tracePt t="33072" x="4465638" y="3414713"/>
          <p14:tracePt t="33088" x="4465638" y="3400425"/>
          <p14:tracePt t="33105" x="4457700" y="3379788"/>
          <p14:tracePt t="33121" x="4451350" y="3351213"/>
          <p14:tracePt t="33140" x="4451350" y="3343275"/>
          <p14:tracePt t="33195" x="4451350" y="3328988"/>
          <p14:tracePt t="33218" x="4451350" y="3322638"/>
          <p14:tracePt t="33225" x="4437063" y="3314700"/>
          <p14:tracePt t="33233" x="4437063" y="3308350"/>
          <p14:tracePt t="33256" x="4437063" y="3300413"/>
          <p14:tracePt t="34195" x="4437063" y="3294063"/>
          <p14:tracePt t="34797" x="4443413" y="3294063"/>
          <p14:tracePt t="34803" x="4465638" y="3294063"/>
          <p14:tracePt t="34819" x="4471988" y="3294063"/>
          <p14:tracePt t="34826" x="4479925" y="3294063"/>
          <p14:tracePt t="34836" x="4486275" y="3294063"/>
          <p14:tracePt t="34854" x="4500563" y="3294063"/>
          <p14:tracePt t="34871" x="4508500" y="3294063"/>
          <p14:tracePt t="34887" x="4522788" y="3294063"/>
          <p14:tracePt t="34906" x="4529138" y="3294063"/>
          <p14:tracePt t="34923" x="4543425" y="3294063"/>
          <p14:tracePt t="34938" x="4579938" y="3294063"/>
          <p14:tracePt t="34955" x="4600575" y="3294063"/>
          <p14:tracePt t="34974" x="4614863" y="3294063"/>
          <p14:tracePt t="34995" x="4622800" y="3294063"/>
          <p14:tracePt t="35121" x="4637088" y="3286125"/>
          <p14:tracePt t="35128" x="4665663" y="3286125"/>
          <p14:tracePt t="35137" x="4700588" y="3286125"/>
          <p14:tracePt t="35145" x="4743450" y="3286125"/>
          <p14:tracePt t="35159" x="4779963" y="3286125"/>
          <p14:tracePt t="35176" x="4914900" y="3300413"/>
          <p14:tracePt t="35193" x="5022850" y="3308350"/>
          <p14:tracePt t="35210" x="5143500" y="3314700"/>
          <p14:tracePt t="35227" x="5243513" y="3314700"/>
          <p14:tracePt t="35245" x="5343525" y="3314700"/>
          <p14:tracePt t="35261" x="5408613" y="3314700"/>
          <p14:tracePt t="35265" x="5451475" y="3314700"/>
          <p14:tracePt t="35279" x="5522913" y="3314700"/>
          <p14:tracePt t="35295" x="5586413" y="3322638"/>
          <p14:tracePt t="35312" x="5651500" y="3322638"/>
          <p14:tracePt t="35329" x="5680075" y="3328988"/>
          <p14:tracePt t="35346" x="5686425" y="3328988"/>
          <p14:tracePt t="35363" x="5694363" y="3328988"/>
          <p14:tracePt t="35451" x="5700713" y="3328988"/>
          <p14:tracePt t="36358" x="5686425" y="3328988"/>
          <p14:tracePt t="36363" x="5680075" y="3328988"/>
          <p14:tracePt t="36371" x="5672138" y="3328988"/>
          <p14:tracePt t="36382" x="5665788" y="3328988"/>
          <p14:tracePt t="36401" x="5651500" y="3336925"/>
          <p14:tracePt t="36418" x="5629275" y="3336925"/>
          <p14:tracePt t="36435" x="5586413" y="3336925"/>
          <p14:tracePt t="36451" x="5543550" y="3343275"/>
          <p14:tracePt t="36468" x="5514975" y="3351213"/>
          <p14:tracePt t="36484" x="5508625" y="3351213"/>
          <p14:tracePt t="36502" x="5494338" y="3351213"/>
          <p14:tracePt t="36521" x="5465763" y="3351213"/>
          <p14:tracePt t="36537" x="5437188" y="3357563"/>
          <p14:tracePt t="36554" x="5414963" y="3357563"/>
          <p14:tracePt t="36572" x="5408613" y="3357563"/>
          <p14:tracePt t="36588" x="5400675" y="3357563"/>
          <p14:tracePt t="36605" x="5394325" y="3357563"/>
          <p14:tracePt t="36622" x="5380038" y="3357563"/>
          <p14:tracePt t="36638" x="5372100" y="3357563"/>
          <p14:tracePt t="36655" x="5351463" y="3357563"/>
          <p14:tracePt t="36672" x="5329238" y="3357563"/>
          <p14:tracePt t="36690" x="5308600" y="3357563"/>
          <p14:tracePt t="36707" x="5300663" y="3357563"/>
          <p14:tracePt t="36724" x="5294313" y="3365500"/>
          <p14:tracePt t="36855" x="5294313" y="3357563"/>
          <p14:tracePt t="36863" x="5294313" y="3336925"/>
          <p14:tracePt t="36871" x="5294313" y="3322638"/>
          <p14:tracePt t="36879" x="5294313" y="3300413"/>
          <p14:tracePt t="36892" x="5294313" y="3279775"/>
          <p14:tracePt t="36909" x="5294313" y="3265488"/>
          <p14:tracePt t="36927" x="5286375" y="3257550"/>
          <p14:tracePt t="37153" x="5286375" y="3271838"/>
          <p14:tracePt t="37171" x="5280025" y="3279775"/>
          <p14:tracePt t="37176" x="5272088" y="3300413"/>
          <p14:tracePt t="37185" x="5272088" y="3314700"/>
          <p14:tracePt t="37200" x="5272088" y="3328988"/>
          <p14:tracePt t="37217" x="5272088" y="3357563"/>
          <p14:tracePt t="37234" x="5272088" y="3371850"/>
          <p14:tracePt t="37250" x="5265738" y="3394075"/>
          <p14:tracePt t="37266" x="5265738" y="3414713"/>
          <p14:tracePt t="37283" x="5257800" y="3457575"/>
          <p14:tracePt t="37301" x="5251450" y="3500438"/>
          <p14:tracePt t="37318" x="5237163" y="3536950"/>
          <p14:tracePt t="37335" x="5214938" y="3594100"/>
          <p14:tracePt t="37352" x="5208588" y="3643313"/>
          <p14:tracePt t="37368" x="5194300" y="3686175"/>
          <p14:tracePt t="37385" x="5194300" y="3722688"/>
          <p14:tracePt t="37403" x="5186363" y="3779838"/>
          <p14:tracePt t="37419" x="5186363" y="3808413"/>
          <p14:tracePt t="37436" x="5186363" y="3871913"/>
          <p14:tracePt t="37453" x="5172075" y="3929063"/>
          <p14:tracePt t="37470" x="5165725" y="3979863"/>
          <p14:tracePt t="37487" x="5151438" y="4008438"/>
          <p14:tracePt t="37506" x="5137150" y="4086225"/>
          <p14:tracePt t="37522" x="5122863" y="4129088"/>
          <p14:tracePt t="37539" x="5108575" y="4165600"/>
          <p14:tracePt t="37556" x="5094288" y="4208463"/>
          <p14:tracePt t="37572" x="5094288" y="4251325"/>
          <p14:tracePt t="37589" x="5094288" y="4286250"/>
          <p14:tracePt t="37606" x="5086350" y="4322763"/>
          <p14:tracePt t="37623" x="5080000" y="4357688"/>
          <p14:tracePt t="37640" x="5080000" y="4408488"/>
          <p14:tracePt t="37657" x="5072063" y="4443413"/>
          <p14:tracePt t="37674" x="5065713" y="4514850"/>
          <p14:tracePt t="37691" x="5057775" y="4551363"/>
          <p14:tracePt t="37708" x="5051425" y="4600575"/>
          <p14:tracePt t="37725" x="5051425" y="4657725"/>
          <p14:tracePt t="37742" x="5057775" y="4708525"/>
          <p14:tracePt t="37759" x="5057775" y="4737100"/>
          <p14:tracePt t="37776" x="5057775" y="4765675"/>
          <p14:tracePt t="37793" x="5065713" y="4794250"/>
          <p14:tracePt t="37810" x="5072063" y="4814888"/>
          <p14:tracePt t="37827" x="5080000" y="4851400"/>
          <p14:tracePt t="37844" x="5080000" y="4894263"/>
          <p14:tracePt t="37861" x="5080000" y="5029200"/>
          <p14:tracePt t="37863" x="5080000" y="5186363"/>
          <p14:tracePt t="37878" x="5080000" y="5357813"/>
          <p14:tracePt t="37895" x="5080000" y="5380038"/>
          <p14:tracePt t="37912" x="5080000" y="5386388"/>
          <p14:tracePt t="37929" x="5080000" y="5394325"/>
          <p14:tracePt t="37946" x="5100638" y="5422900"/>
          <p14:tracePt t="37964" x="5100638" y="5437188"/>
          <p14:tracePt t="37981" x="5108575" y="5437188"/>
          <p14:tracePt t="37998" x="5129213" y="5451475"/>
          <p14:tracePt t="38015" x="5157788" y="5465763"/>
          <p14:tracePt t="38032" x="5200650" y="5494338"/>
          <p14:tracePt t="38049" x="5257800" y="5522913"/>
          <p14:tracePt t="38051" x="5272088" y="5529263"/>
          <p14:tracePt t="38066" x="5300663" y="5543550"/>
          <p14:tracePt t="38082" x="5351463" y="5580063"/>
          <p14:tracePt t="38099" x="5357813" y="5594350"/>
          <p14:tracePt t="38116" x="5357813" y="5608638"/>
          <p14:tracePt t="38133" x="5372100" y="5614988"/>
          <p14:tracePt t="38150" x="5394325" y="5637213"/>
          <p14:tracePt t="38167" x="5429250" y="5672138"/>
          <p14:tracePt t="38185" x="5486400" y="5708650"/>
          <p14:tracePt t="38203" x="5522913" y="5722938"/>
          <p14:tracePt t="38219" x="5537200" y="5737225"/>
          <p14:tracePt t="38236" x="5586413" y="5757863"/>
          <p14:tracePt t="38253" x="5665788" y="5800725"/>
          <p14:tracePt t="38269" x="5722938" y="5829300"/>
          <p14:tracePt t="38285" x="5786438" y="5857875"/>
          <p14:tracePt t="38303" x="5865813" y="5880100"/>
          <p14:tracePt t="38320" x="5951538" y="5915025"/>
          <p14:tracePt t="38337" x="6029325" y="5929313"/>
          <p14:tracePt t="38354" x="6094413" y="5929313"/>
          <p14:tracePt t="38371" x="6194425" y="5929313"/>
          <p14:tracePt t="38388" x="6215063" y="5929313"/>
          <p14:tracePt t="38405" x="6243638" y="5922963"/>
          <p14:tracePt t="38422" x="6265863" y="5922963"/>
          <p14:tracePt t="38442" x="6300788" y="5908675"/>
          <p14:tracePt t="38455" x="6300788" y="5900738"/>
          <p14:tracePt t="38473" x="6329363" y="5886450"/>
          <p14:tracePt t="38490" x="6365875" y="5851525"/>
          <p14:tracePt t="38507" x="6423025" y="5800725"/>
          <p14:tracePt t="38524" x="6465888" y="5722938"/>
          <p14:tracePt t="38543" x="6508750" y="5580063"/>
          <p14:tracePt t="38559" x="6508750" y="5514975"/>
          <p14:tracePt t="38575" x="6523038" y="5457825"/>
          <p14:tracePt t="38592" x="6529388" y="5408613"/>
          <p14:tracePt t="38610" x="6551613" y="5300663"/>
          <p14:tracePt t="38626" x="6557963" y="5122863"/>
          <p14:tracePt t="38642" x="6557963" y="4951413"/>
          <p14:tracePt t="38659" x="6557963" y="4722813"/>
          <p14:tracePt t="38678" x="6557963" y="4637088"/>
          <p14:tracePt t="38694" x="6557963" y="4586288"/>
          <p14:tracePt t="38710" x="6565900" y="4551363"/>
          <p14:tracePt t="38728" x="6565900" y="4522788"/>
          <p14:tracePt t="38745" x="6572250" y="4465638"/>
          <p14:tracePt t="38762" x="6586538" y="4322763"/>
          <p14:tracePt t="38778" x="6586538" y="4271963"/>
          <p14:tracePt t="38795" x="6600825" y="4194175"/>
          <p14:tracePt t="38812" x="6608763" y="4114800"/>
          <p14:tracePt t="38829" x="6615113" y="4029075"/>
          <p14:tracePt t="38846" x="6629400" y="3957638"/>
          <p14:tracePt t="38863" x="6643688" y="3908425"/>
          <p14:tracePt t="38881" x="6651625" y="3808413"/>
          <p14:tracePt t="38898" x="6657975" y="3651250"/>
          <p14:tracePt t="38916" x="6657975" y="3536950"/>
          <p14:tracePt t="38933" x="6665913" y="3422650"/>
          <p14:tracePt t="38948" x="6651625" y="3400425"/>
          <p14:tracePt t="38965" x="6651625" y="3386138"/>
          <p14:tracePt t="38983" x="6643688" y="3371850"/>
          <p14:tracePt t="38999" x="6637338" y="3328988"/>
          <p14:tracePt t="39018" x="6615113" y="3286125"/>
          <p14:tracePt t="39035" x="6594475" y="3236913"/>
          <p14:tracePt t="39052" x="6586538" y="3228975"/>
          <p14:tracePt t="39069" x="6572250" y="3228975"/>
          <p14:tracePt t="39086" x="6557963" y="3228975"/>
          <p14:tracePt t="39103" x="6515100" y="3228975"/>
          <p14:tracePt t="39118" x="6472238" y="3228975"/>
          <p14:tracePt t="39135" x="6408738" y="3228975"/>
          <p14:tracePt t="39138" x="6372225" y="3228975"/>
          <p14:tracePt t="39152" x="6323013" y="3214688"/>
          <p14:tracePt t="39170" x="6300788" y="3200400"/>
          <p14:tracePt t="39187" x="6257925" y="3186113"/>
          <p14:tracePt t="39203" x="6215063" y="3186113"/>
          <p14:tracePt t="39220" x="6172200" y="3171825"/>
          <p14:tracePt t="39237" x="6151563" y="3171825"/>
          <p14:tracePt t="39254" x="6129338" y="3171825"/>
          <p14:tracePt t="39271" x="6115050" y="3171825"/>
          <p14:tracePt t="39288" x="6108700" y="3171825"/>
          <p14:tracePt t="39306" x="6086475" y="3171825"/>
          <p14:tracePt t="39326" x="6065838" y="3179763"/>
          <p14:tracePt t="39339" x="6037263" y="3179763"/>
          <p14:tracePt t="39357" x="6022975" y="3194050"/>
          <p14:tracePt t="39373" x="6000750" y="3208338"/>
          <p14:tracePt t="39390" x="5986463" y="3228975"/>
          <p14:tracePt t="39407" x="5980113" y="3228975"/>
          <p14:tracePt t="39424" x="5972175" y="3228975"/>
          <p14:tracePt t="39442" x="5957888" y="3236913"/>
          <p14:tracePt t="39475" x="5951538" y="3236913"/>
          <p14:tracePt t="40499" x="5957888" y="3222625"/>
          <p14:tracePt t="40503" x="5957888" y="3214688"/>
          <p14:tracePt t="40512" x="5965825" y="3208338"/>
          <p14:tracePt t="40529" x="5972175" y="3194050"/>
          <p14:tracePt t="40546" x="5972175" y="3165475"/>
          <p14:tracePt t="40562" x="5980113" y="3151188"/>
          <p14:tracePt t="40580" x="6000750" y="3122613"/>
          <p14:tracePt t="40597" x="6000750" y="3100388"/>
          <p14:tracePt t="40613" x="6000750" y="3086100"/>
          <p14:tracePt t="40631" x="6022975" y="3051175"/>
          <p14:tracePt t="40648" x="6029325" y="3022600"/>
          <p14:tracePt t="40665" x="6037263" y="2986088"/>
          <p14:tracePt t="40682" x="6051550" y="2957513"/>
          <p14:tracePt t="40700" x="6057900" y="2936875"/>
          <p14:tracePt t="40716" x="6080125" y="2908300"/>
          <p14:tracePt t="40733" x="6100763" y="2886075"/>
          <p14:tracePt t="40750" x="6115050" y="2865438"/>
          <p14:tracePt t="40766" x="6129338" y="2857500"/>
          <p14:tracePt t="40771" x="6143625" y="2857500"/>
          <p14:tracePt t="40785" x="6157913" y="2851150"/>
          <p14:tracePt t="40802" x="6186488" y="2836863"/>
          <p14:tracePt t="40817" x="6208713" y="2822575"/>
          <p14:tracePt t="40834" x="6223000" y="2808288"/>
          <p14:tracePt t="40852" x="6237288" y="2800350"/>
          <p14:tracePt t="40868" x="6243638" y="2794000"/>
          <p14:tracePt t="40885" x="6251575" y="2786063"/>
          <p14:tracePt t="40902" x="6265863" y="2779713"/>
          <p14:tracePt t="40920" x="6272213" y="2771775"/>
          <p14:tracePt t="40938" x="6286500" y="2765425"/>
          <p14:tracePt t="40955" x="6315075" y="2765425"/>
          <p14:tracePt t="40972" x="6365875" y="2751138"/>
          <p14:tracePt t="40989" x="6380163" y="2743200"/>
          <p14:tracePt t="41005" x="6394450" y="2743200"/>
          <p14:tracePt t="41022" x="6408738" y="2736850"/>
          <p14:tracePt t="41038" x="6415088" y="2736850"/>
          <p14:tracePt t="41055" x="6423025" y="2728913"/>
          <p14:tracePt t="41072" x="6429375" y="2722563"/>
          <p14:tracePt t="41089" x="6437313" y="2722563"/>
          <p14:tracePt t="41106" x="6451600" y="2722563"/>
          <p14:tracePt t="41123" x="6465888" y="2714625"/>
          <p14:tracePt t="41140" x="6480175" y="2714625"/>
          <p14:tracePt t="41158" x="6486525" y="2708275"/>
          <p14:tracePt t="41224" x="6494463" y="2708275"/>
          <p14:tracePt t="41281" x="6500813" y="2708275"/>
          <p14:tracePt t="44193" x="6500813" y="2700338"/>
          <p14:tracePt t="44568" x="6500813" y="2693988"/>
          <p14:tracePt t="45959" x="6500813" y="2686050"/>
          <p14:tracePt t="46091" x="6500813" y="2679700"/>
          <p14:tracePt t="46356" x="6508750" y="2679700"/>
          <p14:tracePt t="54837" x="0" y="0"/>
        </p14:tracePtLst>
      </p14:laserTrace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476545" y="368660"/>
            <a:ext cx="8289630" cy="7650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/>
              <a:t>스택 </a:t>
            </a:r>
            <a:r>
              <a:rPr lang="en-US" altLang="ko-KR" dirty="0" smtClean="0"/>
              <a:t>ADT</a:t>
            </a:r>
            <a:endParaRPr lang="ko-KR" altLang="en-US" dirty="0" smtClean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536" y="1358770"/>
            <a:ext cx="8379640" cy="3901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611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6709"/>
    </mc:Choice>
    <mc:Fallback xmlns="">
      <p:transition spd="slow" advTm="116709"/>
    </mc:Fallback>
  </mc:AlternateContent>
  <p:timing>
    <p:tnLst>
      <p:par>
        <p:cTn id="1" dur="indefinite" restart="never" nodeType="tmRoot"/>
      </p:par>
    </p:tnLst>
  </p:timing>
  <p:extLst mod="1">
    <p:ext uri="{3A86A75C-4F4B-4683-9AE1-C65F6400EC91}">
      <p14:laserTraceLst xmlns:p14="http://schemas.microsoft.com/office/powerpoint/2010/main">
        <p14:tracePtLst>
          <p14:tracePt t="50041" x="6122988" y="3136900"/>
          <p14:tracePt t="50270" x="6115050" y="3136900"/>
          <p14:tracePt t="50277" x="6108700" y="3136900"/>
          <p14:tracePt t="50303" x="6094413" y="3136900"/>
          <p14:tracePt t="50325" x="6086475" y="3143250"/>
          <p14:tracePt t="50335" x="6086475" y="3151188"/>
          <p14:tracePt t="50339" x="6065838" y="3157538"/>
          <p14:tracePt t="50350" x="6051550" y="3165475"/>
          <p14:tracePt t="50364" x="6022975" y="3186113"/>
          <p14:tracePt t="50380" x="5986463" y="3200400"/>
          <p14:tracePt t="50398" x="5957888" y="3214688"/>
          <p14:tracePt t="50416" x="5922963" y="3228975"/>
          <p14:tracePt t="50434" x="5865813" y="3271838"/>
          <p14:tracePt t="50449" x="5822950" y="3343275"/>
          <p14:tracePt t="50465" x="5772150" y="3400425"/>
          <p14:tracePt t="50482" x="5737225" y="3451225"/>
          <p14:tracePt t="50499" x="5680075" y="3494088"/>
          <p14:tracePt t="50519" x="5614988" y="3565525"/>
          <p14:tracePt t="50536" x="5551488" y="3579813"/>
          <p14:tracePt t="50552" x="5451475" y="3636963"/>
          <p14:tracePt t="50569" x="5357813" y="3671888"/>
          <p14:tracePt t="50586" x="5243513" y="3729038"/>
          <p14:tracePt t="50603" x="5143500" y="3786188"/>
          <p14:tracePt t="50619" x="5065713" y="3829050"/>
          <p14:tracePt t="50621" x="5037138" y="3843338"/>
          <p14:tracePt t="50637" x="4965700" y="3886200"/>
          <p14:tracePt t="50653" x="4914900" y="3914775"/>
          <p14:tracePt t="50669" x="4865688" y="3937000"/>
          <p14:tracePt t="50686" x="4800600" y="3965575"/>
          <p14:tracePt t="50703" x="4722813" y="4014788"/>
          <p14:tracePt t="50722" x="4600575" y="4086225"/>
          <p14:tracePt t="50739" x="4443413" y="4214813"/>
          <p14:tracePt t="50756" x="4337050" y="4265613"/>
          <p14:tracePt t="50773" x="4237038" y="4322763"/>
          <p14:tracePt t="50789" x="4114800" y="4365625"/>
          <p14:tracePt t="50808" x="3986213" y="4408488"/>
          <p14:tracePt t="50824" x="3894138" y="4437063"/>
          <p14:tracePt t="50825" x="3843338" y="4457700"/>
          <p14:tracePt t="50840" x="3751263" y="4494213"/>
          <p14:tracePt t="50856" x="3694113" y="4500563"/>
          <p14:tracePt t="50874" x="3643313" y="4508500"/>
          <p14:tracePt t="50891" x="3579813" y="4529138"/>
          <p14:tracePt t="50907" x="3508375" y="4529138"/>
          <p14:tracePt t="50924" x="3400425" y="4537075"/>
          <p14:tracePt t="50943" x="3343275" y="4529138"/>
          <p14:tracePt t="50960" x="3308350" y="4529138"/>
          <p14:tracePt t="50975" x="3251200" y="4522788"/>
          <p14:tracePt t="50992" x="3200400" y="4508500"/>
          <p14:tracePt t="51009" x="3151188" y="4508500"/>
          <p14:tracePt t="51027" x="3071813" y="4494213"/>
          <p14:tracePt t="51044" x="3000375" y="4471988"/>
          <p14:tracePt t="51061" x="2900363" y="4443413"/>
          <p14:tracePt t="51077" x="2794000" y="4414838"/>
          <p14:tracePt t="51095" x="2665413" y="4394200"/>
          <p14:tracePt t="51111" x="2557463" y="4371975"/>
          <p14:tracePt t="51128" x="2436813" y="4343400"/>
          <p14:tracePt t="51129" x="2357438" y="4337050"/>
          <p14:tracePt t="51145" x="2200275" y="4314825"/>
          <p14:tracePt t="51162" x="2022475" y="4286250"/>
          <p14:tracePt t="51179" x="1879600" y="4271963"/>
          <p14:tracePt t="51196" x="1785938" y="4265613"/>
          <p14:tracePt t="51213" x="1708150" y="4257675"/>
          <p14:tracePt t="51232" x="1636713" y="4257675"/>
          <p14:tracePt t="51248" x="1585913" y="4251325"/>
          <p14:tracePt t="51264" x="1557338" y="4251325"/>
          <p14:tracePt t="51281" x="1522413" y="4251325"/>
          <p14:tracePt t="51298" x="1508125" y="4251325"/>
          <p14:tracePt t="51315" x="1500188" y="4243388"/>
          <p14:tracePt t="51373" x="1493838" y="4243388"/>
          <p14:tracePt t="51381" x="1485900" y="4243388"/>
          <p14:tracePt t="51391" x="1479550" y="4243388"/>
          <p14:tracePt t="51400" x="1465263" y="4243388"/>
          <p14:tracePt t="51417" x="1443038" y="4243388"/>
          <p14:tracePt t="51434" x="1422400" y="4243388"/>
          <p14:tracePt t="51451" x="1408113" y="4243388"/>
          <p14:tracePt t="51467" x="1393825" y="4243388"/>
          <p14:tracePt t="51485" x="1365250" y="4251325"/>
          <p14:tracePt t="51502" x="1343025" y="4265613"/>
          <p14:tracePt t="51519" x="1308100" y="4271963"/>
          <p14:tracePt t="51536" x="1285875" y="4279900"/>
          <p14:tracePt t="51553" x="1271588" y="4279900"/>
          <p14:tracePt t="51570" x="1250950" y="4286250"/>
          <p14:tracePt t="51587" x="1228725" y="4294188"/>
          <p14:tracePt t="51604" x="1214438" y="4294188"/>
          <p14:tracePt t="51621" x="1200150" y="4300538"/>
          <p14:tracePt t="51637" x="1200150" y="4308475"/>
          <p14:tracePt t="51708" x="1193800" y="4308475"/>
          <p14:tracePt t="52442" x="1193800" y="4314825"/>
          <p14:tracePt t="52465" x="1193800" y="4322763"/>
          <p14:tracePt t="52474" x="1193800" y="4329113"/>
          <p14:tracePt t="52479" x="1193800" y="4337050"/>
          <p14:tracePt t="53293" x="1193800" y="4343400"/>
          <p14:tracePt t="53325" x="1200150" y="4343400"/>
          <p14:tracePt t="53334" x="1208088" y="4343400"/>
          <p14:tracePt t="53341" x="1222375" y="4351338"/>
          <p14:tracePt t="53355" x="1279525" y="4365625"/>
          <p14:tracePt t="53372" x="1322388" y="4365625"/>
          <p14:tracePt t="53389" x="1357313" y="4365625"/>
          <p14:tracePt t="53405" x="1385888" y="4371975"/>
          <p14:tracePt t="53423" x="1408113" y="4386263"/>
          <p14:tracePt t="53438" x="1436688" y="4394200"/>
          <p14:tracePt t="53440" x="1443038" y="4394200"/>
          <p14:tracePt t="53457" x="1457325" y="4400550"/>
          <p14:tracePt t="53474" x="1471613" y="4400550"/>
          <p14:tracePt t="53489" x="1485900" y="4400550"/>
          <p14:tracePt t="53507" x="1493838" y="4400550"/>
          <p14:tracePt t="53524" x="1500188" y="4400550"/>
          <p14:tracePt t="53541" x="1508125" y="4400550"/>
          <p14:tracePt t="53558" x="1514475" y="4400550"/>
          <p14:tracePt t="53647" x="1514475" y="4414838"/>
          <p14:tracePt t="53651" x="1514475" y="4429125"/>
          <p14:tracePt t="53660" x="1514475" y="4451350"/>
          <p14:tracePt t="53677" x="1514475" y="4479925"/>
          <p14:tracePt t="53695" x="1508125" y="4514850"/>
          <p14:tracePt t="53712" x="1493838" y="4557713"/>
          <p14:tracePt t="53728" x="1493838" y="4600575"/>
          <p14:tracePt t="53744" x="1493838" y="4694238"/>
          <p14:tracePt t="53762" x="1493838" y="4757738"/>
          <p14:tracePt t="53778" x="1485900" y="4794250"/>
          <p14:tracePt t="53795" x="1485900" y="4837113"/>
          <p14:tracePt t="53812" x="1485900" y="4865688"/>
          <p14:tracePt t="53829" x="1485900" y="4894263"/>
          <p14:tracePt t="53832" x="1485900" y="4900613"/>
          <p14:tracePt t="53846" x="1485900" y="4914900"/>
          <p14:tracePt t="53863" x="1485900" y="4922838"/>
          <p14:tracePt t="53880" x="1485900" y="4929188"/>
          <p14:tracePt t="54145" x="1479550" y="4929188"/>
          <p14:tracePt t="54169" x="1479550" y="4922838"/>
          <p14:tracePt t="54176" x="1471613" y="4914900"/>
          <p14:tracePt t="54192" x="1465263" y="4900613"/>
          <p14:tracePt t="54204" x="1465263" y="4879975"/>
          <p14:tracePt t="54220" x="1450975" y="4865688"/>
          <p14:tracePt t="54237" x="1428750" y="4837113"/>
          <p14:tracePt t="54256" x="1422400" y="4837113"/>
          <p14:tracePt t="54272" x="1422400" y="4829175"/>
          <p14:tracePt t="54288" x="1414463" y="4822825"/>
          <p14:tracePt t="54306" x="1408113" y="4814888"/>
          <p14:tracePt t="54322" x="1408113" y="4808538"/>
          <p14:tracePt t="54388" x="1408113" y="4800600"/>
          <p14:tracePt t="54410" x="1400175" y="4786313"/>
          <p14:tracePt t="54419" x="1400175" y="4779963"/>
          <p14:tracePt t="54435" x="1400175" y="4772025"/>
          <p14:tracePt t="54451" x="1400175" y="4765675"/>
          <p14:tracePt t="54462" x="1400175" y="4757738"/>
          <p14:tracePt t="54482" x="1400175" y="4751388"/>
          <p14:tracePt t="54492" x="1400175" y="4743450"/>
          <p14:tracePt t="54520" x="1400175" y="4737100"/>
          <p14:tracePt t="54552" x="1400175" y="4729163"/>
          <p14:tracePt t="54574" x="1393825" y="4729163"/>
          <p14:tracePt t="54582" x="1393825" y="4722813"/>
          <p14:tracePt t="54590" x="1393825" y="4714875"/>
          <p14:tracePt t="54614" x="1393825" y="4708525"/>
          <p14:tracePt t="55911" x="1393825" y="4700588"/>
          <p14:tracePt t="56058" x="1400175" y="4700588"/>
          <p14:tracePt t="56247" x="1400175" y="4708525"/>
          <p14:tracePt t="56326" x="1400175" y="4714875"/>
          <p14:tracePt t="56342" x="1400175" y="4722813"/>
          <p14:tracePt t="56374" x="1400175" y="4729163"/>
          <p14:tracePt t="56425" x="1400175" y="4737100"/>
          <p14:tracePt t="56848" x="1400175" y="4743450"/>
          <p14:tracePt t="56857" x="1400175" y="4751388"/>
          <p14:tracePt t="56874" x="1400175" y="4757738"/>
          <p14:tracePt t="56880" x="1400175" y="4772025"/>
          <p14:tracePt t="56889" x="1400175" y="4794250"/>
          <p14:tracePt t="56905" x="1400175" y="4808538"/>
          <p14:tracePt t="56922" x="1393825" y="4843463"/>
          <p14:tracePt t="56939" x="1393825" y="4857750"/>
          <p14:tracePt t="56956" x="1393825" y="4894263"/>
          <p14:tracePt t="56974" x="1393825" y="4908550"/>
          <p14:tracePt t="56991" x="1393825" y="4922838"/>
          <p14:tracePt t="57008" x="1393825" y="4937125"/>
          <p14:tracePt t="57024" x="1385888" y="4957763"/>
          <p14:tracePt t="57027" x="1379538" y="4965700"/>
          <p14:tracePt t="57041" x="1379538" y="4979988"/>
          <p14:tracePt t="57058" x="1379538" y="5029200"/>
          <p14:tracePt t="57075" x="1365250" y="5057775"/>
          <p14:tracePt t="57092" x="1365250" y="5080000"/>
          <p14:tracePt t="57109" x="1365250" y="5086350"/>
          <p14:tracePt t="57127" x="1365250" y="5114925"/>
          <p14:tracePt t="57143" x="1357313" y="5122863"/>
          <p14:tracePt t="57160" x="1357313" y="5137150"/>
          <p14:tracePt t="57177" x="1357313" y="5143500"/>
          <p14:tracePt t="57480" x="1365250" y="5143500"/>
          <p14:tracePt t="57755" x="1371600" y="5143500"/>
          <p14:tracePt t="57762" x="1379538" y="5143500"/>
          <p14:tracePt t="57771" x="1393825" y="5151438"/>
          <p14:tracePt t="57789" x="1428750" y="5157788"/>
          <p14:tracePt t="57806" x="1479550" y="5172075"/>
          <p14:tracePt t="57824" x="1543050" y="5200650"/>
          <p14:tracePt t="57841" x="1608138" y="5237163"/>
          <p14:tracePt t="57858" x="1671638" y="5272088"/>
          <p14:tracePt t="57873" x="1793875" y="5308600"/>
          <p14:tracePt t="57890" x="1900238" y="5351463"/>
          <p14:tracePt t="57896" x="1965325" y="5372100"/>
          <p14:tracePt t="57907" x="2014538" y="5386388"/>
          <p14:tracePt t="57924" x="2122488" y="5422900"/>
          <p14:tracePt t="57941" x="2185988" y="5437188"/>
          <p14:tracePt t="57958" x="2222500" y="5437188"/>
          <p14:tracePt t="57975" x="2265363" y="5443538"/>
          <p14:tracePt t="57993" x="2279650" y="5451475"/>
          <p14:tracePt t="58010" x="2322513" y="5451475"/>
          <p14:tracePt t="58026" x="2343150" y="5451475"/>
          <p14:tracePt t="58043" x="2400300" y="5451475"/>
          <p14:tracePt t="58061" x="2436813" y="5451475"/>
          <p14:tracePt t="58078" x="2514600" y="5451475"/>
          <p14:tracePt t="58094" x="2608263" y="5443538"/>
          <p14:tracePt t="58111" x="2671763" y="5443538"/>
          <p14:tracePt t="58128" x="2728913" y="5437188"/>
          <p14:tracePt t="58145" x="2765425" y="5437188"/>
          <p14:tracePt t="58162" x="2808288" y="5437188"/>
          <p14:tracePt t="58179" x="2822575" y="5437188"/>
          <p14:tracePt t="58197" x="2865438" y="5437188"/>
          <p14:tracePt t="58213" x="2928938" y="5422900"/>
          <p14:tracePt t="58230" x="2986088" y="5422900"/>
          <p14:tracePt t="58247" x="3051175" y="5422900"/>
          <p14:tracePt t="58265" x="3194050" y="5386388"/>
          <p14:tracePt t="58282" x="3357563" y="5343525"/>
          <p14:tracePt t="58299" x="3508375" y="5322888"/>
          <p14:tracePt t="58316" x="3622675" y="5322888"/>
          <p14:tracePt t="58333" x="3708400" y="5322888"/>
          <p14:tracePt t="58350" x="3786188" y="5322888"/>
          <p14:tracePt t="58367" x="3843338" y="5322888"/>
          <p14:tracePt t="58384" x="3879850" y="5314950"/>
          <p14:tracePt t="58401" x="3908425" y="5314950"/>
          <p14:tracePt t="58417" x="3922713" y="5308600"/>
          <p14:tracePt t="58434" x="3943350" y="5300663"/>
          <p14:tracePt t="58451" x="3971925" y="5294313"/>
          <p14:tracePt t="58468" x="4008438" y="5286375"/>
          <p14:tracePt t="58485" x="4051300" y="5280025"/>
          <p14:tracePt t="58503" x="4151313" y="5265738"/>
          <p14:tracePt t="58520" x="4237038" y="5265738"/>
          <p14:tracePt t="58536" x="4314825" y="5265738"/>
          <p14:tracePt t="58553" x="4371975" y="5265738"/>
          <p14:tracePt t="58570" x="4400550" y="5265738"/>
          <p14:tracePt t="58587" x="4408488" y="5265738"/>
          <p14:tracePt t="58605" x="4422775" y="5265738"/>
          <p14:tracePt t="58622" x="4443413" y="5265738"/>
          <p14:tracePt t="58638" x="4457700" y="5265738"/>
          <p14:tracePt t="58656" x="4471988" y="5272088"/>
          <p14:tracePt t="58674" x="4508500" y="5272088"/>
          <p14:tracePt t="58677" x="4529138" y="5272088"/>
          <p14:tracePt t="58691" x="4572000" y="5280025"/>
          <p14:tracePt t="58708" x="4586288" y="5280025"/>
          <p14:tracePt t="58725" x="4594225" y="5280025"/>
          <p14:tracePt t="116423" x="0" y="0"/>
        </p14:tracePtLst>
      </p14:laserTraceLst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61510" y="1493785"/>
            <a:ext cx="8229600" cy="4525963"/>
          </a:xfrm>
        </p:spPr>
        <p:txBody>
          <a:bodyPr>
            <a:normAutofit/>
          </a:bodyPr>
          <a:lstStyle/>
          <a:p>
            <a:pPr lvl="1"/>
            <a:r>
              <a:rPr lang="ko-KR" altLang="en-US" sz="2000" dirty="0" smtClean="0">
                <a:latin typeface="+mn-ea"/>
              </a:rPr>
              <a:t>되돌리기</a:t>
            </a:r>
            <a:r>
              <a:rPr lang="en-US" altLang="ko-KR" sz="2000" dirty="0" smtClean="0">
                <a:latin typeface="+mn-ea"/>
              </a:rPr>
              <a:t> </a:t>
            </a:r>
          </a:p>
          <a:p>
            <a:pPr lvl="1"/>
            <a:endParaRPr lang="en-US" altLang="ko-KR" sz="2000" dirty="0" smtClean="0">
              <a:latin typeface="+mn-ea"/>
            </a:endParaRPr>
          </a:p>
          <a:p>
            <a:pPr lvl="1"/>
            <a:endParaRPr lang="en-US" altLang="ko-KR" sz="2000" dirty="0" smtClean="0">
              <a:latin typeface="+mn-ea"/>
            </a:endParaRPr>
          </a:p>
          <a:p>
            <a:pPr lvl="1"/>
            <a:endParaRPr lang="en-US" altLang="ko-KR" sz="2000" dirty="0" smtClean="0">
              <a:latin typeface="+mn-ea"/>
            </a:endParaRPr>
          </a:p>
          <a:p>
            <a:pPr lvl="1"/>
            <a:r>
              <a:rPr lang="ko-KR" altLang="en-US" sz="2000" dirty="0" err="1" smtClean="0">
                <a:latin typeface="+mn-ea"/>
              </a:rPr>
              <a:t>함수호출</a:t>
            </a:r>
            <a:endParaRPr lang="en-US" altLang="ko-KR" sz="2000" dirty="0">
              <a:latin typeface="+mn-ea"/>
            </a:endParaRPr>
          </a:p>
          <a:p>
            <a:pPr lvl="1"/>
            <a:endParaRPr lang="en-US" altLang="ko-KR" sz="2000" dirty="0" smtClean="0">
              <a:latin typeface="+mn-ea"/>
            </a:endParaRPr>
          </a:p>
          <a:p>
            <a:pPr lvl="1"/>
            <a:endParaRPr lang="en-US" altLang="ko-KR" sz="2000" dirty="0" smtClean="0">
              <a:latin typeface="+mn-ea"/>
            </a:endParaRPr>
          </a:p>
          <a:p>
            <a:pPr lvl="1"/>
            <a:endParaRPr lang="en-US" altLang="ko-KR" sz="2000" dirty="0">
              <a:latin typeface="+mn-ea"/>
            </a:endParaRPr>
          </a:p>
          <a:p>
            <a:pPr lvl="1"/>
            <a:endParaRPr lang="en-US" altLang="ko-KR" sz="2000" dirty="0" smtClean="0">
              <a:latin typeface="+mn-ea"/>
            </a:endParaRPr>
          </a:p>
          <a:p>
            <a:pPr lvl="1"/>
            <a:r>
              <a:rPr lang="ko-KR" altLang="en-US" sz="2000" dirty="0" smtClean="0">
                <a:latin typeface="+mn-ea"/>
              </a:rPr>
              <a:t>괄호 검사</a:t>
            </a:r>
            <a:endParaRPr lang="en-US" altLang="ko-KR" sz="2000" dirty="0" smtClean="0">
              <a:latin typeface="+mn-ea"/>
            </a:endParaRPr>
          </a:p>
          <a:p>
            <a:pPr lvl="1"/>
            <a:r>
              <a:rPr lang="ko-KR" altLang="en-US" sz="2000" dirty="0" smtClean="0">
                <a:latin typeface="+mn-ea"/>
              </a:rPr>
              <a:t>계산기</a:t>
            </a:r>
            <a:r>
              <a:rPr lang="en-US" altLang="ko-KR" sz="2000" dirty="0" smtClean="0">
                <a:latin typeface="+mn-ea"/>
              </a:rPr>
              <a:t>: </a:t>
            </a:r>
            <a:r>
              <a:rPr lang="ko-KR" altLang="en-US" sz="2000" dirty="0" smtClean="0">
                <a:latin typeface="+mn-ea"/>
              </a:rPr>
              <a:t>후위 표기식 계산</a:t>
            </a:r>
            <a:r>
              <a:rPr lang="en-US" altLang="ko-KR" sz="2000" dirty="0" smtClean="0">
                <a:latin typeface="+mn-ea"/>
              </a:rPr>
              <a:t>, </a:t>
            </a:r>
            <a:r>
              <a:rPr lang="ko-KR" altLang="en-US" sz="2000" dirty="0" smtClean="0">
                <a:latin typeface="+mn-ea"/>
              </a:rPr>
              <a:t>중위 표기식의 후위 표기식 변환</a:t>
            </a:r>
            <a:endParaRPr lang="en-US" altLang="ko-KR" sz="2000" dirty="0" smtClean="0">
              <a:latin typeface="+mn-ea"/>
            </a:endParaRPr>
          </a:p>
          <a:p>
            <a:pPr lvl="1"/>
            <a:r>
              <a:rPr lang="ko-KR" altLang="en-US" sz="2000" dirty="0" smtClean="0">
                <a:latin typeface="+mn-ea"/>
              </a:rPr>
              <a:t>미로 탐색 등</a:t>
            </a:r>
            <a:endParaRPr lang="ko-KR" altLang="en-US" sz="2000" dirty="0">
              <a:latin typeface="+mn-ea"/>
            </a:endParaRPr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476545" y="368660"/>
            <a:ext cx="8289630" cy="7650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err="1" smtClean="0"/>
              <a:t>스택의</a:t>
            </a:r>
            <a:r>
              <a:rPr lang="ko-KR" altLang="en-US" dirty="0" smtClean="0"/>
              <a:t> 용도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0574" y="1223755"/>
            <a:ext cx="6429611" cy="184520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1820" y="3062520"/>
            <a:ext cx="5814355" cy="1950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530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8165"/>
    </mc:Choice>
    <mc:Fallback xmlns="">
      <p:transition spd="slow" advTm="228165"/>
    </mc:Fallback>
  </mc:AlternateContent>
  <p:timing>
    <p:tnLst>
      <p:par>
        <p:cTn id="1" dur="indefinite" restart="never" nodeType="tmRoot"/>
      </p:par>
    </p:tnLst>
  </p:timing>
  <p:extLst mod="1">
    <p:ext uri="{3A86A75C-4F4B-4683-9AE1-C65F6400EC91}">
      <p14:laserTraceLst xmlns:p14="http://schemas.microsoft.com/office/powerpoint/2010/main">
        <p14:tracePtLst>
          <p14:tracePt t="2556" x="4494213" y="4071938"/>
          <p14:tracePt t="2781" x="4494213" y="4057650"/>
          <p14:tracePt t="2790" x="4494213" y="4037013"/>
          <p14:tracePt t="2796" x="4494213" y="4014788"/>
          <p14:tracePt t="2813" x="4443413" y="3929063"/>
          <p14:tracePt t="2830" x="4365625" y="3814763"/>
          <p14:tracePt t="2847" x="4243388" y="3679825"/>
          <p14:tracePt t="2864" x="4014788" y="3422650"/>
          <p14:tracePt t="2880" x="3871913" y="3300413"/>
          <p14:tracePt t="2897" x="3743325" y="3171825"/>
          <p14:tracePt t="2915" x="3608388" y="3036888"/>
          <p14:tracePt t="2932" x="3486150" y="2894013"/>
          <p14:tracePt t="2948" x="3429000" y="2757488"/>
          <p14:tracePt t="2966" x="3336925" y="2651125"/>
          <p14:tracePt t="2983" x="3286125" y="2586038"/>
          <p14:tracePt t="3000" x="3265488" y="2551113"/>
          <p14:tracePt t="3017" x="3243263" y="2536825"/>
          <p14:tracePt t="3033" x="3236913" y="2522538"/>
          <p14:tracePt t="3050" x="3228975" y="2508250"/>
          <p14:tracePt t="3067" x="3200400" y="2457450"/>
          <p14:tracePt t="3085" x="3171825" y="2436813"/>
          <p14:tracePt t="3101" x="3165475" y="2422525"/>
          <p14:tracePt t="3389" x="3171825" y="2422525"/>
          <p14:tracePt t="3397" x="3179763" y="2422525"/>
          <p14:tracePt t="3407" x="3194050" y="2422525"/>
          <p14:tracePt t="3424" x="3243263" y="2422525"/>
          <p14:tracePt t="3441" x="3328988" y="2451100"/>
          <p14:tracePt t="3460" x="3486150" y="2514600"/>
          <p14:tracePt t="3477" x="3629025" y="2528888"/>
          <p14:tracePt t="3494" x="3836988" y="2593975"/>
          <p14:tracePt t="3510" x="4037013" y="2614613"/>
          <p14:tracePt t="3526" x="4186238" y="2622550"/>
          <p14:tracePt t="3544" x="4422775" y="2657475"/>
          <p14:tracePt t="3560" x="4637088" y="2693988"/>
          <p14:tracePt t="3577" x="4843463" y="2722563"/>
          <p14:tracePt t="3594" x="5151438" y="2728913"/>
          <p14:tracePt t="3611" x="5308600" y="2728913"/>
          <p14:tracePt t="3631" x="5629275" y="2693988"/>
          <p14:tracePt t="3646" x="5751513" y="2686050"/>
          <p14:tracePt t="3663" x="5843588" y="2679700"/>
          <p14:tracePt t="3680" x="5880100" y="2679700"/>
          <p14:tracePt t="3697" x="5922963" y="2686050"/>
          <p14:tracePt t="3713" x="6000750" y="2700338"/>
          <p14:tracePt t="3717" x="6043613" y="2736850"/>
          <p14:tracePt t="3730" x="6100763" y="2765425"/>
          <p14:tracePt t="3748" x="6257925" y="2865438"/>
          <p14:tracePt t="3765" x="6315075" y="2951163"/>
          <p14:tracePt t="3781" x="6343650" y="3057525"/>
          <p14:tracePt t="3799" x="6365875" y="3171825"/>
          <p14:tracePt t="3815" x="6380163" y="3371850"/>
          <p14:tracePt t="3832" x="6400800" y="3543300"/>
          <p14:tracePt t="3850" x="6394450" y="3871913"/>
          <p14:tracePt t="3866" x="6365875" y="4029075"/>
          <p14:tracePt t="3883" x="6343650" y="4194175"/>
          <p14:tracePt t="3900" x="6323013" y="4300538"/>
          <p14:tracePt t="3917" x="6272213" y="4408488"/>
          <p14:tracePt t="3934" x="6208713" y="4508500"/>
          <p14:tracePt t="3951" x="6094413" y="4614863"/>
          <p14:tracePt t="3968" x="5986463" y="4651375"/>
          <p14:tracePt t="3985" x="5865813" y="4657725"/>
          <p14:tracePt t="4002" x="5708650" y="4657725"/>
          <p14:tracePt t="4020" x="5329238" y="4600575"/>
          <p14:tracePt t="4038" x="5043488" y="4529138"/>
          <p14:tracePt t="4054" x="4857750" y="4465638"/>
          <p14:tracePt t="4070" x="4708525" y="4379913"/>
          <p14:tracePt t="4087" x="4551363" y="4286250"/>
          <p14:tracePt t="4104" x="4408488" y="4171950"/>
          <p14:tracePt t="4121" x="4294188" y="4065588"/>
          <p14:tracePt t="4138" x="4114800" y="3943350"/>
          <p14:tracePt t="4155" x="4008438" y="3894138"/>
          <p14:tracePt t="4172" x="3951288" y="3836988"/>
          <p14:tracePt t="4189" x="3886200" y="3765550"/>
          <p14:tracePt t="4206" x="3779838" y="3665538"/>
          <p14:tracePt t="4210" x="3736975" y="3594100"/>
          <p14:tracePt t="4223" x="3679825" y="3522663"/>
          <p14:tracePt t="4240" x="3536950" y="3328988"/>
          <p14:tracePt t="4257" x="3408363" y="3200400"/>
          <p14:tracePt t="4274" x="3286125" y="3057525"/>
          <p14:tracePt t="4292" x="3171825" y="2922588"/>
          <p14:tracePt t="4308" x="3065463" y="2814638"/>
          <p14:tracePt t="4310" x="3022600" y="2757488"/>
          <p14:tracePt t="4327" x="2914650" y="2686050"/>
          <p14:tracePt t="4342" x="2828925" y="2622550"/>
          <p14:tracePt t="4359" x="2771775" y="2571750"/>
          <p14:tracePt t="4376" x="2686050" y="2536825"/>
          <p14:tracePt t="4393" x="2622550" y="2500313"/>
          <p14:tracePt t="4410" x="2586038" y="2493963"/>
          <p14:tracePt t="4427" x="2571750" y="2479675"/>
          <p14:tracePt t="4459" x="2565400" y="2479675"/>
          <p14:tracePt t="4499" x="2565400" y="2471738"/>
          <p14:tracePt t="4514" x="2543175" y="2471738"/>
          <p14:tracePt t="4523" x="2528888" y="2457450"/>
          <p14:tracePt t="4531" x="2493963" y="2451100"/>
          <p14:tracePt t="4546" x="2400300" y="2422525"/>
          <p14:tracePt t="4563" x="2371725" y="2400300"/>
          <p14:tracePt t="4580" x="2343150" y="2386013"/>
          <p14:tracePt t="4615" x="2343150" y="2379663"/>
          <p14:tracePt t="4710" x="2328863" y="2379663"/>
          <p14:tracePt t="4717" x="2314575" y="2393950"/>
          <p14:tracePt t="4725" x="2308225" y="2414588"/>
          <p14:tracePt t="4733" x="2286000" y="2443163"/>
          <p14:tracePt t="4750" x="2279650" y="2465388"/>
          <p14:tracePt t="4766" x="2265363" y="2479675"/>
          <p14:tracePt t="4783" x="2257425" y="2486025"/>
          <p14:tracePt t="4851" x="2251075" y="2486025"/>
          <p14:tracePt t="4999" x="2236788" y="2479675"/>
          <p14:tracePt t="5007" x="2222500" y="2465388"/>
          <p14:tracePt t="5014" x="2214563" y="2457450"/>
          <p14:tracePt t="5024" x="2185988" y="2451100"/>
          <p14:tracePt t="5038" x="2157413" y="2436813"/>
          <p14:tracePt t="5056" x="2114550" y="2422525"/>
          <p14:tracePt t="5073" x="2065338" y="2408238"/>
          <p14:tracePt t="5090" x="2036763" y="2400300"/>
          <p14:tracePt t="5107" x="2008188" y="2386013"/>
          <p14:tracePt t="5123" x="1993900" y="2371725"/>
          <p14:tracePt t="5140" x="1979613" y="2365375"/>
          <p14:tracePt t="5158" x="1971675" y="2357438"/>
          <p14:tracePt t="5175" x="1957388" y="2357438"/>
          <p14:tracePt t="5191" x="1951038" y="2351088"/>
          <p14:tracePt t="5208" x="1943100" y="2351088"/>
          <p14:tracePt t="5357" x="1943100" y="2343150"/>
          <p14:tracePt t="5398" x="1951038" y="2336800"/>
          <p14:tracePt t="5405" x="1957388" y="2336800"/>
          <p14:tracePt t="5414" x="1971675" y="2336800"/>
          <p14:tracePt t="5430" x="2022475" y="2314575"/>
          <p14:tracePt t="5447" x="2051050" y="2300288"/>
          <p14:tracePt t="5463" x="2079625" y="2286000"/>
          <p14:tracePt t="5480" x="2114550" y="2271713"/>
          <p14:tracePt t="5497" x="2143125" y="2243138"/>
          <p14:tracePt t="5514" x="2171700" y="2222500"/>
          <p14:tracePt t="5531" x="2200275" y="2214563"/>
          <p14:tracePt t="5549" x="2236788" y="2208213"/>
          <p14:tracePt t="5565" x="2279650" y="2208213"/>
          <p14:tracePt t="5582" x="2343150" y="2208213"/>
          <p14:tracePt t="5602" x="2451100" y="2208213"/>
          <p14:tracePt t="5616" x="2528888" y="2208213"/>
          <p14:tracePt t="5633" x="2622550" y="2185988"/>
          <p14:tracePt t="5650" x="2686050" y="2179638"/>
          <p14:tracePt t="5667" x="2757488" y="2157413"/>
          <p14:tracePt t="5686" x="2836863" y="2151063"/>
          <p14:tracePt t="5704" x="2871788" y="2151063"/>
          <p14:tracePt t="5719" x="2908300" y="2143125"/>
          <p14:tracePt t="5736" x="2936875" y="2136775"/>
          <p14:tracePt t="5753" x="2957513" y="2136775"/>
          <p14:tracePt t="5770" x="3028950" y="2128838"/>
          <p14:tracePt t="5788" x="3071813" y="2128838"/>
          <p14:tracePt t="5805" x="3122613" y="2128838"/>
          <p14:tracePt t="5822" x="3171825" y="2108200"/>
          <p14:tracePt t="5838" x="3222625" y="2100263"/>
          <p14:tracePt t="5855" x="3271838" y="2093913"/>
          <p14:tracePt t="5872" x="3300413" y="2093913"/>
          <p14:tracePt t="5889" x="3314700" y="2093913"/>
          <p14:tracePt t="5906" x="3328988" y="2093913"/>
          <p14:tracePt t="5923" x="3343275" y="2093913"/>
          <p14:tracePt t="5940" x="3365500" y="2085975"/>
          <p14:tracePt t="5957" x="3394075" y="2085975"/>
          <p14:tracePt t="5974" x="3429000" y="2085975"/>
          <p14:tracePt t="6007" x="3436938" y="2085975"/>
          <p14:tracePt t="6024" x="3451225" y="2085975"/>
          <p14:tracePt t="6041" x="3457575" y="2093913"/>
          <p14:tracePt t="6058" x="3486150" y="2100263"/>
          <p14:tracePt t="6077" x="3543300" y="2114550"/>
          <p14:tracePt t="6094" x="3594100" y="2122488"/>
          <p14:tracePt t="6110" x="3629025" y="2122488"/>
          <p14:tracePt t="6128" x="3671888" y="2128838"/>
          <p14:tracePt t="6143" x="3722688" y="2143125"/>
          <p14:tracePt t="6160" x="3794125" y="2151063"/>
          <p14:tracePt t="6177" x="3951288" y="2157413"/>
          <p14:tracePt t="6194" x="4014788" y="2157413"/>
          <p14:tracePt t="6211" x="4079875" y="2157413"/>
          <p14:tracePt t="6215" x="4086225" y="2151063"/>
          <p14:tracePt t="6229" x="4100513" y="2151063"/>
          <p14:tracePt t="6246" x="4108450" y="2151063"/>
          <p14:tracePt t="6268" x="4114800" y="2143125"/>
          <p14:tracePt t="6312" x="4114800" y="2136775"/>
          <p14:tracePt t="6328" x="4122738" y="2136775"/>
          <p14:tracePt t="6344" x="4122738" y="2128838"/>
          <p14:tracePt t="6353" x="4122738" y="2122488"/>
          <p14:tracePt t="6364" x="4122738" y="2108200"/>
          <p14:tracePt t="6398" x="4122738" y="2100263"/>
          <p14:tracePt t="7014" x="4122738" y="2108200"/>
          <p14:tracePt t="7030" x="4122738" y="2114550"/>
          <p14:tracePt t="7037" x="4122738" y="2122488"/>
          <p14:tracePt t="7046" x="4122738" y="2128838"/>
          <p14:tracePt t="7062" x="4122738" y="2151063"/>
          <p14:tracePt t="7079" x="4122738" y="2185988"/>
          <p14:tracePt t="7094" x="4122738" y="2214563"/>
          <p14:tracePt t="7111" x="4122738" y="2228850"/>
          <p14:tracePt t="7129" x="4122738" y="2243138"/>
          <p14:tracePt t="7145" x="4122738" y="2251075"/>
          <p14:tracePt t="7162" x="4129088" y="2251075"/>
          <p14:tracePt t="7193" x="4129088" y="2257425"/>
          <p14:tracePt t="7217" x="4129088" y="2271713"/>
          <p14:tracePt t="7233" x="4129088" y="2279650"/>
          <p14:tracePt t="7262" x="4129088" y="2286000"/>
          <p14:tracePt t="30511" x="4114800" y="2286000"/>
          <p14:tracePt t="30519" x="4100513" y="2286000"/>
          <p14:tracePt t="30564" x="4100513" y="2293938"/>
          <p14:tracePt t="30589" x="4086225" y="2314575"/>
          <p14:tracePt t="30596" x="4071938" y="2328863"/>
          <p14:tracePt t="30605" x="4029075" y="2351088"/>
          <p14:tracePt t="30613" x="3971925" y="2371725"/>
          <p14:tracePt t="30628" x="3857625" y="2428875"/>
          <p14:tracePt t="30644" x="3686175" y="2465388"/>
          <p14:tracePt t="30662" x="3529013" y="2479675"/>
          <p14:tracePt t="30679" x="3394075" y="2500313"/>
          <p14:tracePt t="30696" x="3271838" y="2551113"/>
          <p14:tracePt t="30713" x="3143250" y="2600325"/>
          <p14:tracePt t="30730" x="3071813" y="2622550"/>
          <p14:tracePt t="30747" x="2986088" y="2657475"/>
          <p14:tracePt t="30765" x="2922588" y="2679700"/>
          <p14:tracePt t="30782" x="2822575" y="2728913"/>
          <p14:tracePt t="30799" x="2714625" y="2808288"/>
          <p14:tracePt t="30815" x="2643188" y="2886075"/>
          <p14:tracePt t="30833" x="2600325" y="2979738"/>
          <p14:tracePt t="30850" x="2543175" y="3057525"/>
          <p14:tracePt t="30868" x="2522538" y="3086100"/>
          <p14:tracePt t="30885" x="2508250" y="3114675"/>
          <p14:tracePt t="30901" x="2479675" y="3171825"/>
          <p14:tracePt t="30916" x="2436813" y="3236913"/>
          <p14:tracePt t="30933" x="2393950" y="3300413"/>
          <p14:tracePt t="30950" x="2328863" y="3386138"/>
          <p14:tracePt t="30968" x="2286000" y="3471863"/>
          <p14:tracePt t="30986" x="2243138" y="3551238"/>
          <p14:tracePt t="31002" x="2228850" y="3579813"/>
          <p14:tracePt t="31018" x="2228850" y="3586163"/>
          <p14:tracePt t="31035" x="2228850" y="3594100"/>
          <p14:tracePt t="31053" x="2243138" y="3614738"/>
          <p14:tracePt t="31070" x="2251075" y="3665538"/>
          <p14:tracePt t="31087" x="2265363" y="3708400"/>
          <p14:tracePt t="31088" x="2265363" y="3722688"/>
          <p14:tracePt t="31104" x="2271713" y="3743325"/>
          <p14:tracePt t="31122" x="2271713" y="3765550"/>
          <p14:tracePt t="31138" x="2279650" y="3786188"/>
          <p14:tracePt t="31173" x="2279650" y="3794125"/>
          <p14:tracePt t="31409" x="2271713" y="3794125"/>
          <p14:tracePt t="31417" x="2257425" y="3794125"/>
          <p14:tracePt t="31434" x="2251075" y="3800475"/>
          <p14:tracePt t="31457" x="2243138" y="3800475"/>
          <p14:tracePt t="31482" x="2236788" y="3808413"/>
          <p14:tracePt t="31487" x="2228850" y="3808413"/>
          <p14:tracePt t="31503" x="2214563" y="3814763"/>
          <p14:tracePt t="31511" x="2200275" y="3822700"/>
          <p14:tracePt t="31529" x="2157413" y="3829050"/>
          <p14:tracePt t="31545" x="2093913" y="3829050"/>
          <p14:tracePt t="31566" x="1971675" y="3836988"/>
          <p14:tracePt t="31580" x="1851025" y="3843338"/>
          <p14:tracePt t="31596" x="1765300" y="3843338"/>
          <p14:tracePt t="31613" x="1679575" y="3843338"/>
          <p14:tracePt t="31630" x="1636713" y="3843338"/>
          <p14:tracePt t="31647" x="1593850" y="3843338"/>
          <p14:tracePt t="31664" x="1571625" y="3843338"/>
          <p14:tracePt t="31682" x="1500188" y="3843338"/>
          <p14:tracePt t="31699" x="1450975" y="3814763"/>
          <p14:tracePt t="31715" x="1385888" y="3794125"/>
          <p14:tracePt t="31732" x="1350963" y="3771900"/>
          <p14:tracePt t="31751" x="1308100" y="3757613"/>
          <p14:tracePt t="31756" x="1293813" y="3757613"/>
          <p14:tracePt t="31768" x="1285875" y="3757613"/>
          <p14:tracePt t="31822" x="1285875" y="3743325"/>
          <p14:tracePt t="31839" x="1285875" y="3714750"/>
          <p14:tracePt t="31847" x="1285875" y="3708400"/>
          <p14:tracePt t="31855" x="1285875" y="3694113"/>
          <p14:tracePt t="31868" x="1285875" y="3657600"/>
          <p14:tracePt t="31886" x="1285875" y="3614738"/>
          <p14:tracePt t="31904" x="1285875" y="3565525"/>
          <p14:tracePt t="31921" x="1285875" y="3543300"/>
          <p14:tracePt t="31938" x="1285875" y="3529013"/>
          <p14:tracePt t="31955" x="1293813" y="3522663"/>
          <p14:tracePt t="31972" x="1300163" y="3486150"/>
          <p14:tracePt t="31989" x="1314450" y="3443288"/>
          <p14:tracePt t="32004" x="1322388" y="3408363"/>
          <p14:tracePt t="32021" x="1343025" y="3343275"/>
          <p14:tracePt t="32038" x="1371600" y="3328988"/>
          <p14:tracePt t="32056" x="1422400" y="3286125"/>
          <p14:tracePt t="32074" x="1450975" y="3286125"/>
          <p14:tracePt t="32091" x="1493838" y="3279775"/>
          <p14:tracePt t="32108" x="1514475" y="3271838"/>
          <p14:tracePt t="32124" x="1571625" y="3265488"/>
          <p14:tracePt t="32140" x="1636713" y="3257550"/>
          <p14:tracePt t="32159" x="1728788" y="3251200"/>
          <p14:tracePt t="32176" x="1822450" y="3236913"/>
          <p14:tracePt t="32193" x="1893888" y="3228975"/>
          <p14:tracePt t="32209" x="2008188" y="3236913"/>
          <p14:tracePt t="32226" x="2108200" y="3251200"/>
          <p14:tracePt t="32242" x="2228850" y="3271838"/>
          <p14:tracePt t="32244" x="2265363" y="3271838"/>
          <p14:tracePt t="32259" x="2300288" y="3286125"/>
          <p14:tracePt t="32276" x="2314575" y="3286125"/>
          <p14:tracePt t="32293" x="2322513" y="3286125"/>
          <p14:tracePt t="32386" x="2322513" y="3294063"/>
          <p14:tracePt t="32426" x="2314575" y="3294063"/>
          <p14:tracePt t="32434" x="2308225" y="3300413"/>
          <p14:tracePt t="32448" x="2293938" y="3308350"/>
          <p14:tracePt t="32463" x="2271713" y="3322638"/>
          <p14:tracePt t="32480" x="2228850" y="3351213"/>
          <p14:tracePt t="32497" x="2171700" y="3400425"/>
          <p14:tracePt t="32514" x="2114550" y="3465513"/>
          <p14:tracePt t="32531" x="2071688" y="3529013"/>
          <p14:tracePt t="32548" x="2036763" y="3565525"/>
          <p14:tracePt t="32565" x="2008188" y="3586163"/>
          <p14:tracePt t="32582" x="1993900" y="3586163"/>
          <p14:tracePt t="32599" x="1971675" y="3594100"/>
          <p14:tracePt t="32616" x="1943100" y="3594100"/>
          <p14:tracePt t="32633" x="1893888" y="3594100"/>
          <p14:tracePt t="32650" x="1851025" y="3586163"/>
          <p14:tracePt t="32669" x="1808163" y="3586163"/>
          <p14:tracePt t="32685" x="1765300" y="3586163"/>
          <p14:tracePt t="32701" x="1736725" y="3579813"/>
          <p14:tracePt t="32717" x="1665288" y="3571875"/>
          <p14:tracePt t="32735" x="1614488" y="3557588"/>
          <p14:tracePt t="32753" x="1485900" y="3543300"/>
          <p14:tracePt t="32769" x="1422400" y="3529013"/>
          <p14:tracePt t="32786" x="1365250" y="3522663"/>
          <p14:tracePt t="32804" x="1343025" y="3522663"/>
          <p14:tracePt t="32819" x="1336675" y="3522663"/>
          <p14:tracePt t="32916" x="1328738" y="3522663"/>
          <p14:tracePt t="32925" x="1328738" y="3508375"/>
          <p14:tracePt t="32933" x="1314450" y="3500438"/>
          <p14:tracePt t="32943" x="1308100" y="3479800"/>
          <p14:tracePt t="32956" x="1308100" y="3451225"/>
          <p14:tracePt t="32972" x="1308100" y="3414713"/>
          <p14:tracePt t="32991" x="1308100" y="3394075"/>
          <p14:tracePt t="33007" x="1322388" y="3357563"/>
          <p14:tracePt t="33010" x="1322388" y="3343275"/>
          <p14:tracePt t="33024" x="1336675" y="3336925"/>
          <p14:tracePt t="33040" x="1357313" y="3294063"/>
          <p14:tracePt t="33058" x="1379538" y="3257550"/>
          <p14:tracePt t="33075" x="1408113" y="3214688"/>
          <p14:tracePt t="33091" x="1422400" y="3171825"/>
          <p14:tracePt t="33108" x="1465263" y="3108325"/>
          <p14:tracePt t="33125" x="1500188" y="3094038"/>
          <p14:tracePt t="33143" x="1614488" y="3071813"/>
          <p14:tracePt t="33159" x="1728788" y="3071813"/>
          <p14:tracePt t="33177" x="1836738" y="3086100"/>
          <p14:tracePt t="33193" x="1943100" y="3108325"/>
          <p14:tracePt t="33212" x="2143125" y="3157538"/>
          <p14:tracePt t="33228" x="2251075" y="3194050"/>
          <p14:tracePt t="33244" x="2357438" y="3214688"/>
          <p14:tracePt t="33261" x="2471738" y="3251200"/>
          <p14:tracePt t="33278" x="2500313" y="3257550"/>
          <p14:tracePt t="33296" x="2514600" y="3279775"/>
          <p14:tracePt t="33312" x="2557463" y="3300413"/>
          <p14:tracePt t="33330" x="2586038" y="3336925"/>
          <p14:tracePt t="33346" x="2600325" y="3379788"/>
          <p14:tracePt t="33364" x="2600325" y="3414713"/>
          <p14:tracePt t="33381" x="2614613" y="3443288"/>
          <p14:tracePt t="33398" x="2614613" y="3514725"/>
          <p14:tracePt t="33414" x="2614613" y="3600450"/>
          <p14:tracePt t="33417" x="2614613" y="3657600"/>
          <p14:tracePt t="33431" x="2614613" y="3743325"/>
          <p14:tracePt t="33450" x="2608263" y="3822700"/>
          <p14:tracePt t="33467" x="2608263" y="3851275"/>
          <p14:tracePt t="33484" x="2608263" y="3865563"/>
          <p14:tracePt t="33520" x="2608263" y="3871913"/>
          <p14:tracePt t="33676" x="2614613" y="3871913"/>
          <p14:tracePt t="33684" x="2643188" y="3871913"/>
          <p14:tracePt t="33691" x="2651125" y="3871913"/>
          <p14:tracePt t="33704" x="2665413" y="3871913"/>
          <p14:tracePt t="33721" x="2708275" y="3871913"/>
          <p14:tracePt t="33738" x="2757488" y="3865563"/>
          <p14:tracePt t="33754" x="2771775" y="3865563"/>
          <p14:tracePt t="33771" x="2800350" y="3857625"/>
          <p14:tracePt t="33788" x="2828925" y="3857625"/>
          <p14:tracePt t="33806" x="2865438" y="3865563"/>
          <p14:tracePt t="33824" x="2879725" y="3871913"/>
          <p14:tracePt t="33841" x="2894013" y="3871913"/>
          <p14:tracePt t="33858" x="2908300" y="3879850"/>
          <p14:tracePt t="33875" x="2928938" y="3879850"/>
          <p14:tracePt t="33892" x="2957513" y="3879850"/>
          <p14:tracePt t="33909" x="2979738" y="3886200"/>
          <p14:tracePt t="33927" x="2986088" y="3886200"/>
          <p14:tracePt t="33943" x="2994025" y="3886200"/>
          <p14:tracePt t="33962" x="3000375" y="3886200"/>
          <p14:tracePt t="33975" x="3008313" y="3886200"/>
          <p14:tracePt t="33992" x="3014663" y="3894138"/>
          <p14:tracePt t="34009" x="3028950" y="3894138"/>
          <p14:tracePt t="34026" x="3051175" y="3900488"/>
          <p14:tracePt t="34044" x="3071813" y="3914775"/>
          <p14:tracePt t="34060" x="3100388" y="3914775"/>
          <p14:tracePt t="34078" x="3122613" y="3922713"/>
          <p14:tracePt t="34095" x="3128963" y="3922713"/>
          <p14:tracePt t="34113" x="3143250" y="3922713"/>
          <p14:tracePt t="34132" x="3151188" y="3929063"/>
          <p14:tracePt t="34145" x="3165475" y="3929063"/>
          <p14:tracePt t="34162" x="3171825" y="3937000"/>
          <p14:tracePt t="34179" x="3179763" y="3937000"/>
          <p14:tracePt t="34196" x="3186113" y="3937000"/>
          <p14:tracePt t="34215" x="3194050" y="3943350"/>
          <p14:tracePt t="34293" x="3200400" y="3943350"/>
          <p14:tracePt t="34300" x="3200400" y="3951288"/>
          <p14:tracePt t="34308" x="3208338" y="3957638"/>
          <p14:tracePt t="34317" x="3214688" y="3965575"/>
          <p14:tracePt t="34332" x="3236913" y="3994150"/>
          <p14:tracePt t="34349" x="3243263" y="4000500"/>
          <p14:tracePt t="34366" x="3243263" y="4022725"/>
          <p14:tracePt t="34383" x="3243263" y="4086225"/>
          <p14:tracePt t="34400" x="3243263" y="4114800"/>
          <p14:tracePt t="34417" x="3243263" y="4143375"/>
          <p14:tracePt t="34434" x="3243263" y="4165600"/>
          <p14:tracePt t="34451" x="3243263" y="4186238"/>
          <p14:tracePt t="34468" x="3236913" y="4214813"/>
          <p14:tracePt t="34486" x="3236913" y="4251325"/>
          <p14:tracePt t="34502" x="3236913" y="4279900"/>
          <p14:tracePt t="34519" x="3236913" y="4300538"/>
          <p14:tracePt t="34536" x="3236913" y="4314825"/>
          <p14:tracePt t="34553" x="3243263" y="4322763"/>
          <p14:tracePt t="34570" x="3243263" y="4329113"/>
          <p14:tracePt t="34612" x="3251200" y="4329113"/>
          <p14:tracePt t="34628" x="3257550" y="4329113"/>
          <p14:tracePt t="34637" x="3271838" y="4329113"/>
          <p14:tracePt t="34655" x="3314700" y="4343400"/>
          <p14:tracePt t="34672" x="3336925" y="4343400"/>
          <p14:tracePt t="34689" x="3457575" y="4365625"/>
          <p14:tracePt t="34706" x="3536950" y="4365625"/>
          <p14:tracePt t="34726" x="3614738" y="4371975"/>
          <p14:tracePt t="34742" x="3700463" y="4371975"/>
          <p14:tracePt t="34747" x="3743325" y="4371975"/>
          <p14:tracePt t="34756" x="3765550" y="4371975"/>
          <p14:tracePt t="34774" x="3814763" y="4379913"/>
          <p14:tracePt t="34791" x="3908425" y="4400550"/>
          <p14:tracePt t="34809" x="4043363" y="4408488"/>
          <p14:tracePt t="34825" x="4179888" y="4422775"/>
          <p14:tracePt t="34842" x="4257675" y="4437063"/>
          <p14:tracePt t="34859" x="4422775" y="4443413"/>
          <p14:tracePt t="34876" x="4543425" y="4451350"/>
          <p14:tracePt t="34893" x="4637088" y="4451350"/>
          <p14:tracePt t="34910" x="4751388" y="4457700"/>
          <p14:tracePt t="34927" x="4865688" y="4457700"/>
          <p14:tracePt t="34944" x="4979988" y="4465638"/>
          <p14:tracePt t="34961" x="5100638" y="4471988"/>
          <p14:tracePt t="34963" x="5157788" y="4479925"/>
          <p14:tracePt t="34978" x="5265738" y="4479925"/>
          <p14:tracePt t="34995" x="5394325" y="4479925"/>
          <p14:tracePt t="35011" x="5486400" y="4471988"/>
          <p14:tracePt t="35029" x="5572125" y="4471988"/>
          <p14:tracePt t="35046" x="5651500" y="4471988"/>
          <p14:tracePt t="35063" x="5751513" y="4486275"/>
          <p14:tracePt t="35064" x="5794375" y="4486275"/>
          <p14:tracePt t="35081" x="5880100" y="4508500"/>
          <p14:tracePt t="35096" x="6015038" y="4522788"/>
          <p14:tracePt t="35114" x="6143625" y="4522788"/>
          <p14:tracePt t="35131" x="6286500" y="4522788"/>
          <p14:tracePt t="35148" x="6386513" y="4514850"/>
          <p14:tracePt t="35165" x="6500813" y="4514850"/>
          <p14:tracePt t="35181" x="6608763" y="4508500"/>
          <p14:tracePt t="35198" x="6672263" y="4486275"/>
          <p14:tracePt t="35216" x="6715125" y="4479925"/>
          <p14:tracePt t="35232" x="6772275" y="4479925"/>
          <p14:tracePt t="35249" x="6872288" y="4465638"/>
          <p14:tracePt t="35253" x="6929438" y="4465638"/>
          <p14:tracePt t="35267" x="6958013" y="4465638"/>
          <p14:tracePt t="35284" x="7043738" y="4457700"/>
          <p14:tracePt t="35302" x="7094538" y="4451350"/>
          <p14:tracePt t="35319" x="7123113" y="4451350"/>
          <p14:tracePt t="35336" x="7137400" y="4443413"/>
          <p14:tracePt t="35353" x="7143750" y="4443413"/>
          <p14:tracePt t="35369" x="7158038" y="4437063"/>
          <p14:tracePt t="35386" x="7165975" y="4437063"/>
          <p14:tracePt t="35404" x="7172325" y="4437063"/>
          <p14:tracePt t="35419" x="7180263" y="4437063"/>
          <p14:tracePt t="35807" x="7172325" y="4437063"/>
          <p14:tracePt t="35816" x="7151688" y="4437063"/>
          <p14:tracePt t="35827" x="7123113" y="4451350"/>
          <p14:tracePt t="35844" x="7023100" y="4471988"/>
          <p14:tracePt t="35861" x="6837363" y="4500563"/>
          <p14:tracePt t="35878" x="6700838" y="4514850"/>
          <p14:tracePt t="35896" x="6651625" y="4508500"/>
          <p14:tracePt t="35912" x="6529388" y="4508500"/>
          <p14:tracePt t="35929" x="6423025" y="4508500"/>
          <p14:tracePt t="35946" x="6294438" y="4500563"/>
          <p14:tracePt t="35963" x="5994400" y="4500563"/>
          <p14:tracePt t="35980" x="5794375" y="4500563"/>
          <p14:tracePt t="35997" x="5629275" y="4522788"/>
          <p14:tracePt t="36014" x="5486400" y="4557713"/>
          <p14:tracePt t="36032" x="5265738" y="4579938"/>
          <p14:tracePt t="36048" x="5086350" y="4586288"/>
          <p14:tracePt t="36065" x="4900613" y="4594225"/>
          <p14:tracePt t="36082" x="4757738" y="4600575"/>
          <p14:tracePt t="36099" x="4608513" y="4622800"/>
          <p14:tracePt t="36119" x="4508500" y="4637088"/>
          <p14:tracePt t="36135" x="4486275" y="4643438"/>
          <p14:tracePt t="36152" x="4479925" y="4643438"/>
          <p14:tracePt t="36169" x="4471988" y="4643438"/>
          <p14:tracePt t="36223" x="4465638" y="4643438"/>
          <p14:tracePt t="36253" x="4457700" y="4651375"/>
          <p14:tracePt t="36306" x="4465638" y="4651375"/>
          <p14:tracePt t="36314" x="4494213" y="4651375"/>
          <p14:tracePt t="36322" x="4579938" y="4672013"/>
          <p14:tracePt t="36337" x="4651375" y="4672013"/>
          <p14:tracePt t="36354" x="4908550" y="4694238"/>
          <p14:tracePt t="36371" x="5022850" y="4686300"/>
          <p14:tracePt t="36390" x="5114925" y="4672013"/>
          <p14:tracePt t="36408" x="5172075" y="4665663"/>
          <p14:tracePt t="36424" x="5194300" y="4665663"/>
          <p14:tracePt t="36440" x="5200650" y="4665663"/>
          <p14:tracePt t="36456" x="5243513" y="4665663"/>
          <p14:tracePt t="36473" x="5294313" y="4672013"/>
          <p14:tracePt t="36490" x="5394325" y="4686300"/>
          <p14:tracePt t="36510" x="5494338" y="4686300"/>
          <p14:tracePt t="36525" x="5537200" y="4686300"/>
          <p14:tracePt t="36541" x="5565775" y="4686300"/>
          <p14:tracePt t="36558" x="5586413" y="4686300"/>
          <p14:tracePt t="36575" x="5608638" y="4686300"/>
          <p14:tracePt t="36592" x="5665788" y="4694238"/>
          <p14:tracePt t="36609" x="5765800" y="4700588"/>
          <p14:tracePt t="36626" x="5857875" y="4700588"/>
          <p14:tracePt t="36643" x="5915025" y="4708525"/>
          <p14:tracePt t="36665" x="5957888" y="4708525"/>
          <p14:tracePt t="36678" x="6015038" y="4708525"/>
          <p14:tracePt t="36696" x="6057900" y="4708525"/>
          <p14:tracePt t="36712" x="6137275" y="4708525"/>
          <p14:tracePt t="36729" x="6243638" y="4708525"/>
          <p14:tracePt t="36746" x="6308725" y="4708525"/>
          <p14:tracePt t="36762" x="6429375" y="4708525"/>
          <p14:tracePt t="36779" x="6543675" y="4708525"/>
          <p14:tracePt t="36796" x="6651625" y="4708525"/>
          <p14:tracePt t="36812" x="6729413" y="4714875"/>
          <p14:tracePt t="36830" x="6815138" y="4722813"/>
          <p14:tracePt t="36846" x="6843713" y="4722813"/>
          <p14:tracePt t="36864" x="6880225" y="4722813"/>
          <p14:tracePt t="36881" x="6908800" y="4722813"/>
          <p14:tracePt t="36898" x="6937375" y="4722813"/>
          <p14:tracePt t="36915" x="6965950" y="4722813"/>
          <p14:tracePt t="36932" x="6994525" y="4722813"/>
          <p14:tracePt t="36950" x="7023100" y="4722813"/>
          <p14:tracePt t="36966" x="7065963" y="4737100"/>
          <p14:tracePt t="36983" x="7108825" y="4737100"/>
          <p14:tracePt t="36999" x="7137400" y="4737100"/>
          <p14:tracePt t="37016" x="7151688" y="4737100"/>
          <p14:tracePt t="37033" x="7158038" y="4737100"/>
          <p14:tracePt t="37524" x="7143750" y="4737100"/>
          <p14:tracePt t="37532" x="7115175" y="4751388"/>
          <p14:tracePt t="37543" x="7094538" y="4751388"/>
          <p14:tracePt t="37560" x="7037388" y="4772025"/>
          <p14:tracePt t="37577" x="7008813" y="4808538"/>
          <p14:tracePt t="37596" x="6965950" y="4829175"/>
          <p14:tracePt t="37613" x="6943725" y="4837113"/>
          <p14:tracePt t="37631" x="6900863" y="4843463"/>
          <p14:tracePt t="37646" x="6865938" y="4843463"/>
          <p14:tracePt t="37662" x="6800850" y="4851400"/>
          <p14:tracePt t="37680" x="6700838" y="4851400"/>
          <p14:tracePt t="37698" x="6623050" y="4857750"/>
          <p14:tracePt t="37715" x="6515100" y="4872038"/>
          <p14:tracePt t="37732" x="6443663" y="4879975"/>
          <p14:tracePt t="37748" x="6400800" y="4879975"/>
          <p14:tracePt t="37751" x="6372225" y="4879975"/>
          <p14:tracePt t="37766" x="6343650" y="4886325"/>
          <p14:tracePt t="37783" x="6300788" y="4886325"/>
          <p14:tracePt t="37800" x="6257925" y="4886325"/>
          <p14:tracePt t="37815" x="6186488" y="4886325"/>
          <p14:tracePt t="37832" x="6143625" y="4879975"/>
          <p14:tracePt t="37849" x="6072188" y="4879975"/>
          <p14:tracePt t="37870" x="6000750" y="4879975"/>
          <p14:tracePt t="37885" x="5957888" y="4872038"/>
          <p14:tracePt t="37902" x="5929313" y="4872038"/>
          <p14:tracePt t="37919" x="5880100" y="4872038"/>
          <p14:tracePt t="37936" x="5800725" y="4872038"/>
          <p14:tracePt t="37953" x="5743575" y="4865688"/>
          <p14:tracePt t="37955" x="5686425" y="4857750"/>
          <p14:tracePt t="37970" x="5572125" y="4843463"/>
          <p14:tracePt t="37986" x="5472113" y="4829175"/>
          <p14:tracePt t="38002" x="5380038" y="4808538"/>
          <p14:tracePt t="38020" x="5314950" y="4808538"/>
          <p14:tracePt t="38037" x="5272088" y="4808538"/>
          <p14:tracePt t="38053" x="5251450" y="4808538"/>
          <p14:tracePt t="38070" x="5229225" y="4808538"/>
          <p14:tracePt t="38089" x="5151438" y="4794250"/>
          <p14:tracePt t="38105" x="5080000" y="4786313"/>
          <p14:tracePt t="38123" x="5008563" y="4779963"/>
          <p14:tracePt t="38142" x="4894263" y="4779963"/>
          <p14:tracePt t="38155" x="4865688" y="4779963"/>
          <p14:tracePt t="38172" x="4708525" y="4757738"/>
          <p14:tracePt t="38189" x="4600575" y="4737100"/>
          <p14:tracePt t="38206" x="4529138" y="4729163"/>
          <p14:tracePt t="38223" x="4443413" y="4729163"/>
          <p14:tracePt t="38240" x="4337050" y="4751388"/>
          <p14:tracePt t="38244" x="4314825" y="4757738"/>
          <p14:tracePt t="38257" x="4243388" y="4765675"/>
          <p14:tracePt t="38274" x="4214813" y="4772025"/>
          <p14:tracePt t="38291" x="4186238" y="4786313"/>
          <p14:tracePt t="38308" x="4157663" y="4794250"/>
          <p14:tracePt t="38325" x="4151313" y="4794250"/>
          <p14:tracePt t="38342" x="4143375" y="4800600"/>
          <p14:tracePt t="38360" x="4137025" y="4800600"/>
          <p14:tracePt t="38378" x="4129088" y="4800600"/>
          <p14:tracePt t="38668" x="4129088" y="4808538"/>
          <p14:tracePt t="38689" x="4129088" y="4814888"/>
          <p14:tracePt t="38699" x="4122738" y="4814888"/>
          <p14:tracePt t="38737" x="4122738" y="4822825"/>
          <p14:tracePt t="38746" x="4122738" y="4829175"/>
          <p14:tracePt t="38753" x="4114800" y="4837113"/>
          <p14:tracePt t="38767" x="4108450" y="4857750"/>
          <p14:tracePt t="38784" x="4108450" y="4908550"/>
          <p14:tracePt t="38801" x="4100513" y="4943475"/>
          <p14:tracePt t="38818" x="4100513" y="4957763"/>
          <p14:tracePt t="38836" x="4100513" y="4972050"/>
          <p14:tracePt t="38910" x="4100513" y="4979988"/>
          <p14:tracePt t="38941" x="4094163" y="4986338"/>
          <p14:tracePt t="38978" x="4094163" y="4994275"/>
          <p14:tracePt t="39354" x="4108450" y="4994275"/>
          <p14:tracePt t="39361" x="4114800" y="4994275"/>
          <p14:tracePt t="39369" x="4129088" y="4986338"/>
          <p14:tracePt t="39379" x="4157663" y="4986338"/>
          <p14:tracePt t="39395" x="4186238" y="4972050"/>
          <p14:tracePt t="39412" x="4229100" y="4972050"/>
          <p14:tracePt t="39430" x="4322763" y="4972050"/>
          <p14:tracePt t="39447" x="4386263" y="4972050"/>
          <p14:tracePt t="39464" x="4486275" y="4972050"/>
          <p14:tracePt t="39481" x="4537075" y="4972050"/>
          <p14:tracePt t="39497" x="4586288" y="4972050"/>
          <p14:tracePt t="39516" x="4694238" y="4972050"/>
          <p14:tracePt t="39532" x="4765675" y="4972050"/>
          <p14:tracePt t="39548" x="4814888" y="4986338"/>
          <p14:tracePt t="39565" x="4872038" y="4994275"/>
          <p14:tracePt t="39582" x="4929188" y="4994275"/>
          <p14:tracePt t="39599" x="4965700" y="4994275"/>
          <p14:tracePt t="39616" x="5008563" y="4994275"/>
          <p14:tracePt t="39619" x="5029200" y="4994275"/>
          <p14:tracePt t="39634" x="5057775" y="4994275"/>
          <p14:tracePt t="39650" x="5072063" y="4994275"/>
          <p14:tracePt t="39668" x="5100638" y="4994275"/>
          <p14:tracePt t="39686" x="5122863" y="4994275"/>
          <p14:tracePt t="39704" x="5165725" y="4994275"/>
          <p14:tracePt t="39721" x="5200650" y="4979988"/>
          <p14:tracePt t="39738" x="5214938" y="4972050"/>
          <p14:tracePt t="39743" x="5222875" y="4972050"/>
          <p14:tracePt t="39768" x="5229225" y="4972050"/>
          <p14:tracePt t="39792" x="5237163" y="4972050"/>
          <p14:tracePt t="39800" x="5243513" y="4972050"/>
          <p14:tracePt t="39808" x="5251450" y="4965700"/>
          <p14:tracePt t="39824" x="5257800" y="4965700"/>
          <p14:tracePt t="39841" x="5265738" y="4965700"/>
          <p14:tracePt t="39862" x="5272088" y="4965700"/>
          <p14:tracePt t="40057" x="5272088" y="4957763"/>
          <p14:tracePt t="40081" x="5257800" y="4957763"/>
          <p14:tracePt t="40087" x="5243513" y="4957763"/>
          <p14:tracePt t="40095" x="5237163" y="4957763"/>
          <p14:tracePt t="40112" x="5222875" y="4957763"/>
          <p14:tracePt t="40126" x="5200650" y="4957763"/>
          <p14:tracePt t="40143" x="5151438" y="4951413"/>
          <p14:tracePt t="40160" x="5100638" y="4937125"/>
          <p14:tracePt t="40177" x="5029200" y="4929188"/>
          <p14:tracePt t="40194" x="4994275" y="4929188"/>
          <p14:tracePt t="40212" x="4922838" y="4929188"/>
          <p14:tracePt t="40228" x="4886325" y="4929188"/>
          <p14:tracePt t="40245" x="4829175" y="4929188"/>
          <p14:tracePt t="40262" x="4772025" y="4929188"/>
          <p14:tracePt t="40279" x="4751388" y="4922838"/>
          <p14:tracePt t="40296" x="4694238" y="4922838"/>
          <p14:tracePt t="40313" x="4600575" y="4922838"/>
          <p14:tracePt t="40330" x="4557713" y="4922838"/>
          <p14:tracePt t="40348" x="4522788" y="4929188"/>
          <p14:tracePt t="40365" x="4508500" y="4929188"/>
          <p14:tracePt t="40382" x="4494213" y="4929188"/>
          <p14:tracePt t="40398" x="4479925" y="4922838"/>
          <p14:tracePt t="40402" x="4471988" y="4922838"/>
          <p14:tracePt t="40415" x="4457700" y="4914900"/>
          <p14:tracePt t="40432" x="4429125" y="4914900"/>
          <p14:tracePt t="40450" x="4400550" y="4914900"/>
          <p14:tracePt t="40466" x="4379913" y="4914900"/>
          <p14:tracePt t="40483" x="4371975" y="4914900"/>
          <p14:tracePt t="40500" x="4357688" y="4914900"/>
          <p14:tracePt t="40534" x="4351338" y="4914900"/>
          <p14:tracePt t="40551" x="4343400" y="4914900"/>
          <p14:tracePt t="40568" x="4322763" y="4914900"/>
          <p14:tracePt t="40585" x="4314825" y="4914900"/>
          <p14:tracePt t="40602" x="4308475" y="4914900"/>
          <p14:tracePt t="40619" x="4300538" y="4914900"/>
          <p14:tracePt t="40636" x="4294188" y="4914900"/>
          <p14:tracePt t="40653" x="4286250" y="4914900"/>
          <p14:tracePt t="40670" x="4271963" y="4914900"/>
          <p14:tracePt t="40687" x="4243388" y="4914900"/>
          <p14:tracePt t="40704" x="4200525" y="4908550"/>
          <p14:tracePt t="40721" x="4179888" y="4908550"/>
          <p14:tracePt t="40738" x="4157663" y="4900613"/>
          <p14:tracePt t="40757" x="4137025" y="4900613"/>
          <p14:tracePt t="40774" x="4114800" y="4900613"/>
          <p14:tracePt t="40790" x="4100513" y="4900613"/>
          <p14:tracePt t="40807" x="4071938" y="4900613"/>
          <p14:tracePt t="40823" x="4057650" y="4900613"/>
          <p14:tracePt t="40841" x="4022725" y="4900613"/>
          <p14:tracePt t="40858" x="4014788" y="4894263"/>
          <p14:tracePt t="40874" x="4000500" y="4894263"/>
          <p14:tracePt t="40891" x="3986213" y="4886325"/>
          <p14:tracePt t="40908" x="3971925" y="4879975"/>
          <p14:tracePt t="40924" x="3957638" y="4872038"/>
          <p14:tracePt t="40943" x="3943350" y="4872038"/>
          <p14:tracePt t="40960" x="3937000" y="4865688"/>
          <p14:tracePt t="41049" x="3951288" y="4865688"/>
          <p14:tracePt t="41057" x="3986213" y="4865688"/>
          <p14:tracePt t="41066" x="4037013" y="4865688"/>
          <p14:tracePt t="41078" x="4157663" y="4865688"/>
          <p14:tracePt t="41095" x="4357688" y="4879975"/>
          <p14:tracePt t="41112" x="4500563" y="4879975"/>
          <p14:tracePt t="41128" x="4643438" y="4865688"/>
          <p14:tracePt t="41145" x="4779963" y="4872038"/>
          <p14:tracePt t="41162" x="4965700" y="4894263"/>
          <p14:tracePt t="41180" x="5194300" y="4894263"/>
          <p14:tracePt t="41197" x="5308600" y="4894263"/>
          <p14:tracePt t="41213" x="5394325" y="4894263"/>
          <p14:tracePt t="41231" x="5465763" y="4886325"/>
          <p14:tracePt t="41247" x="5508625" y="4886325"/>
          <p14:tracePt t="41250" x="5514975" y="4886325"/>
          <p14:tracePt t="41264" x="5529263" y="4886325"/>
          <p14:tracePt t="41281" x="5594350" y="4886325"/>
          <p14:tracePt t="41298" x="5622925" y="4886325"/>
          <p14:tracePt t="41316" x="5643563" y="4886325"/>
          <p14:tracePt t="41333" x="5722938" y="4872038"/>
          <p14:tracePt t="41349" x="5800725" y="4851400"/>
          <p14:tracePt t="41366" x="5908675" y="4851400"/>
          <p14:tracePt t="41384" x="6015038" y="4851400"/>
          <p14:tracePt t="41403" x="6065838" y="4851400"/>
          <p14:tracePt t="41417" x="6108700" y="4851400"/>
          <p14:tracePt t="41434" x="6129338" y="4843463"/>
          <p14:tracePt t="41452" x="6137275" y="4843463"/>
          <p14:tracePt t="41722" x="6108700" y="4851400"/>
          <p14:tracePt t="41731" x="6080125" y="4851400"/>
          <p14:tracePt t="41744" x="5986463" y="4851400"/>
          <p14:tracePt t="41759" x="5900738" y="4851400"/>
          <p14:tracePt t="41774" x="5780088" y="4851400"/>
          <p14:tracePt t="41791" x="5594350" y="4843463"/>
          <p14:tracePt t="41808" x="5408613" y="4829175"/>
          <p14:tracePt t="41825" x="5157788" y="4829175"/>
          <p14:tracePt t="41843" x="4986338" y="4814888"/>
          <p14:tracePt t="41860" x="4722813" y="4765675"/>
          <p14:tracePt t="41876" x="4614863" y="4751388"/>
          <p14:tracePt t="41893" x="4508500" y="4743450"/>
          <p14:tracePt t="41910" x="4408488" y="4714875"/>
          <p14:tracePt t="41930" x="4271963" y="4686300"/>
          <p14:tracePt t="41944" x="4229100" y="4672013"/>
          <p14:tracePt t="41963" x="4114800" y="4651375"/>
          <p14:tracePt t="41980" x="4057650" y="4637088"/>
          <p14:tracePt t="41996" x="4014788" y="4637088"/>
          <p14:tracePt t="42013" x="4000500" y="4622800"/>
          <p14:tracePt t="42030" x="3994150" y="4622800"/>
          <p14:tracePt t="42046" x="3979863" y="4622800"/>
          <p14:tracePt t="42064" x="3951288" y="4622800"/>
          <p14:tracePt t="42080" x="3943350" y="4614863"/>
          <p14:tracePt t="42097" x="3929063" y="4608513"/>
          <p14:tracePt t="42115" x="3922713" y="4608513"/>
          <p14:tracePt t="42184" x="3914775" y="4608513"/>
          <p14:tracePt t="42197" x="3908425" y="4608513"/>
          <p14:tracePt t="42214" x="3894138" y="4608513"/>
          <p14:tracePt t="42222" x="3879850" y="4608513"/>
          <p14:tracePt t="42235" x="3857625" y="4608513"/>
          <p14:tracePt t="42250" x="3836988" y="4594225"/>
          <p14:tracePt t="42267" x="3794125" y="4579938"/>
          <p14:tracePt t="42285" x="3757613" y="4572000"/>
          <p14:tracePt t="42302" x="3722688" y="4572000"/>
          <p14:tracePt t="42318" x="3694113" y="4551363"/>
          <p14:tracePt t="42336" x="3671888" y="4543425"/>
          <p14:tracePt t="42352" x="3665538" y="4543425"/>
          <p14:tracePt t="42369" x="3657600" y="4537075"/>
          <p14:tracePt t="42565" x="3657600" y="4522788"/>
          <p14:tracePt t="42571" x="3679825" y="4471988"/>
          <p14:tracePt t="42578" x="3679825" y="4400550"/>
          <p14:tracePt t="42591" x="3679825" y="4337050"/>
          <p14:tracePt t="42607" x="3694113" y="4208463"/>
          <p14:tracePt t="42624" x="3694113" y="4079875"/>
          <p14:tracePt t="42641" x="3679825" y="3965575"/>
          <p14:tracePt t="42658" x="3657600" y="3879850"/>
          <p14:tracePt t="42675" x="3651250" y="3865563"/>
          <p14:tracePt t="42693" x="3643313" y="3865563"/>
          <p14:tracePt t="42887" x="3643313" y="3871913"/>
          <p14:tracePt t="42894" x="3643313" y="3886200"/>
          <p14:tracePt t="42902" x="3643313" y="3900488"/>
          <p14:tracePt t="42914" x="3643313" y="3922713"/>
          <p14:tracePt t="42930" x="3643313" y="3986213"/>
          <p14:tracePt t="42947" x="3651250" y="4079875"/>
          <p14:tracePt t="42966" x="3665538" y="4157663"/>
          <p14:tracePt t="42983" x="3679825" y="4186238"/>
          <p14:tracePt t="43000" x="3686175" y="4229100"/>
          <p14:tracePt t="43016" x="3700463" y="4251325"/>
          <p14:tracePt t="43033" x="3700463" y="4265613"/>
          <p14:tracePt t="43048" x="3700463" y="4286250"/>
          <p14:tracePt t="43066" x="3700463" y="4294188"/>
          <p14:tracePt t="43084" x="3700463" y="4322763"/>
          <p14:tracePt t="43103" x="3700463" y="4337050"/>
          <p14:tracePt t="43118" x="3700463" y="4343400"/>
          <p14:tracePt t="43134" x="3700463" y="4351338"/>
          <p14:tracePt t="43168" x="3700463" y="4371975"/>
          <p14:tracePt t="43185" x="3700463" y="4394200"/>
          <p14:tracePt t="43202" x="3700463" y="4422775"/>
          <p14:tracePt t="43219" x="3708400" y="4437063"/>
          <p14:tracePt t="43236" x="3708400" y="4457700"/>
          <p14:tracePt t="43253" x="3708400" y="4465638"/>
          <p14:tracePt t="43275" x="3708400" y="4471988"/>
          <p14:tracePt t="43291" x="3708400" y="4479925"/>
          <p14:tracePt t="43303" x="3708400" y="4486275"/>
          <p14:tracePt t="43322" x="3708400" y="4494213"/>
          <p14:tracePt t="43439" x="3714750" y="4486275"/>
          <p14:tracePt t="43448" x="3714750" y="4471988"/>
          <p14:tracePt t="43456" x="3714750" y="4457700"/>
          <p14:tracePt t="43475" x="3714750" y="4443413"/>
          <p14:tracePt t="43492" x="3714750" y="4371975"/>
          <p14:tracePt t="43509" x="3714750" y="4279900"/>
          <p14:tracePt t="43525" x="3714750" y="4165600"/>
          <p14:tracePt t="43542" x="3714750" y="4071938"/>
          <p14:tracePt t="43558" x="3714750" y="4051300"/>
          <p14:tracePt t="43575" x="3714750" y="4037013"/>
          <p14:tracePt t="43593" x="3714750" y="4029075"/>
          <p14:tracePt t="43610" x="3714750" y="4008438"/>
          <p14:tracePt t="43626" x="3708400" y="3979863"/>
          <p14:tracePt t="43644" x="3700463" y="3951288"/>
          <p14:tracePt t="43661" x="3694113" y="3937000"/>
          <p14:tracePt t="43679" x="3686175" y="3929063"/>
          <p14:tracePt t="43856" x="3671888" y="3929063"/>
          <p14:tracePt t="43863" x="3651250" y="3943350"/>
          <p14:tracePt t="43879" x="3643313" y="3951288"/>
          <p14:tracePt t="43886" x="3636963" y="3951288"/>
          <p14:tracePt t="43898" x="3622675" y="3957638"/>
          <p14:tracePt t="43915" x="3622675" y="3965575"/>
          <p14:tracePt t="43934" x="3608388" y="3965575"/>
          <p14:tracePt t="43951" x="3594100" y="3979863"/>
          <p14:tracePt t="43968" x="3594100" y="3994150"/>
          <p14:tracePt t="43985" x="3586163" y="4008438"/>
          <p14:tracePt t="44002" x="3586163" y="4014788"/>
          <p14:tracePt t="44019" x="3571875" y="4022725"/>
          <p14:tracePt t="44036" x="3571875" y="4029075"/>
          <p14:tracePt t="44053" x="3565525" y="4029075"/>
          <p14:tracePt t="44068" x="3551238" y="4043363"/>
          <p14:tracePt t="44071" x="3543300" y="4043363"/>
          <p14:tracePt t="44085" x="3529013" y="4051300"/>
          <p14:tracePt t="44104" x="3514725" y="4071938"/>
          <p14:tracePt t="44120" x="3508375" y="4079875"/>
          <p14:tracePt t="44138" x="3500438" y="4079875"/>
          <p14:tracePt t="44156" x="3494088" y="4079875"/>
          <p14:tracePt t="44191" x="3486150" y="4086225"/>
          <p14:tracePt t="44214" x="3465513" y="4086225"/>
          <p14:tracePt t="44222" x="3457575" y="4086225"/>
          <p14:tracePt t="44240" x="3436938" y="4086225"/>
          <p14:tracePt t="44244" x="3429000" y="4086225"/>
          <p14:tracePt t="44258" x="3422650" y="4079875"/>
          <p14:tracePt t="44273" x="3414713" y="4079875"/>
          <p14:tracePt t="44306" x="3414713" y="4071938"/>
          <p14:tracePt t="44321" x="3414713" y="4065588"/>
          <p14:tracePt t="44329" x="3414713" y="4037013"/>
          <p14:tracePt t="44340" x="3414713" y="4008438"/>
          <p14:tracePt t="44357" x="3414713" y="3894138"/>
          <p14:tracePt t="44376" x="3408363" y="3786188"/>
          <p14:tracePt t="44393" x="3400425" y="3743325"/>
          <p14:tracePt t="44410" x="3400425" y="3714750"/>
          <p14:tracePt t="44425" x="3400425" y="3700463"/>
          <p14:tracePt t="44442" x="3400425" y="3686175"/>
          <p14:tracePt t="44459" x="3400425" y="3671888"/>
          <p14:tracePt t="44476" x="3400425" y="3614738"/>
          <p14:tracePt t="44493" x="3408363" y="3579813"/>
          <p14:tracePt t="44510" x="3408363" y="3565525"/>
          <p14:tracePt t="44588" x="3408363" y="3571875"/>
          <p14:tracePt t="44594" x="3422650" y="3579813"/>
          <p14:tracePt t="44604" x="3422650" y="3586163"/>
          <p14:tracePt t="44612" x="3436938" y="3586163"/>
          <p14:tracePt t="44629" x="3457575" y="3594100"/>
          <p14:tracePt t="44646" x="3494088" y="3594100"/>
          <p14:tracePt t="44663" x="3600450" y="3629025"/>
          <p14:tracePt t="44680" x="3743325" y="3686175"/>
          <p14:tracePt t="44697" x="3857625" y="3714750"/>
          <p14:tracePt t="44714" x="3994150" y="3765550"/>
          <p14:tracePt t="44731" x="4122738" y="3779838"/>
          <p14:tracePt t="44748" x="4143375" y="3786188"/>
          <p14:tracePt t="44751" x="4179888" y="3794125"/>
          <p14:tracePt t="44765" x="4222750" y="3808413"/>
          <p14:tracePt t="44782" x="4243388" y="3822700"/>
          <p14:tracePt t="44799" x="4257675" y="3836988"/>
          <p14:tracePt t="44816" x="4279900" y="3851275"/>
          <p14:tracePt t="44834" x="4314825" y="3879850"/>
          <p14:tracePt t="44850" x="4329113" y="3894138"/>
          <p14:tracePt t="44868" x="4337050" y="3900488"/>
          <p14:tracePt t="44885" x="4343400" y="3900488"/>
          <p14:tracePt t="44903" x="4343400" y="3914775"/>
          <p14:tracePt t="44917" x="4351338" y="3929063"/>
          <p14:tracePt t="44935" x="4357688" y="3951288"/>
          <p14:tracePt t="44952" x="4357688" y="3986213"/>
          <p14:tracePt t="44968" x="4357688" y="4008438"/>
          <p14:tracePt t="44986" x="4357688" y="4037013"/>
          <p14:tracePt t="45003" x="4357688" y="4051300"/>
          <p14:tracePt t="45020" x="4357688" y="4057650"/>
          <p14:tracePt t="45038" x="4357688" y="4065588"/>
          <p14:tracePt t="45056" x="4365625" y="4094163"/>
          <p14:tracePt t="45071" x="4365625" y="4114800"/>
          <p14:tracePt t="45089" x="4365625" y="4129088"/>
          <p14:tracePt t="45107" x="4365625" y="4137025"/>
          <p14:tracePt t="45128" x="4365625" y="4143375"/>
          <p14:tracePt t="45361" x="4357688" y="4143375"/>
          <p14:tracePt t="45391" x="4351338" y="4143375"/>
          <p14:tracePt t="45408" x="4343400" y="4151313"/>
          <p14:tracePt t="45416" x="4337050" y="4151313"/>
          <p14:tracePt t="45431" x="4329113" y="4151313"/>
          <p14:tracePt t="45444" x="4314825" y="4151313"/>
          <p14:tracePt t="45461" x="4300538" y="4157663"/>
          <p14:tracePt t="45479" x="4286250" y="4165600"/>
          <p14:tracePt t="45496" x="4271963" y="4165600"/>
          <p14:tracePt t="45513" x="4265613" y="4171950"/>
          <p14:tracePt t="45530" x="4251325" y="4171950"/>
          <p14:tracePt t="45547" x="4243388" y="4171950"/>
          <p14:tracePt t="45563" x="4214813" y="4179888"/>
          <p14:tracePt t="45581" x="4200525" y="4179888"/>
          <p14:tracePt t="45597" x="4165600" y="4179888"/>
          <p14:tracePt t="45614" x="4151313" y="4179888"/>
          <p14:tracePt t="45632" x="4114800" y="4186238"/>
          <p14:tracePt t="45648" x="4094163" y="4186238"/>
          <p14:tracePt t="45665" x="4065588" y="4186238"/>
          <p14:tracePt t="45683" x="4043363" y="4186238"/>
          <p14:tracePt t="45699" x="4022725" y="4186238"/>
          <p14:tracePt t="45716" x="3994150" y="4186238"/>
          <p14:tracePt t="45734" x="3951288" y="4186238"/>
          <p14:tracePt t="45750" x="3922713" y="4186238"/>
          <p14:tracePt t="45769" x="3900488" y="4186238"/>
          <p14:tracePt t="45786" x="3886200" y="4186238"/>
          <p14:tracePt t="45804" x="3871913" y="4186238"/>
          <p14:tracePt t="45820" x="3865563" y="4186238"/>
          <p14:tracePt t="45836" x="3857625" y="4186238"/>
          <p14:tracePt t="45852" x="3843338" y="4186238"/>
          <p14:tracePt t="45869" x="3814763" y="4186238"/>
          <p14:tracePt t="45886" x="3800475" y="4179888"/>
          <p14:tracePt t="45903" x="3786188" y="4179888"/>
          <p14:tracePt t="45920" x="3751263" y="4171950"/>
          <p14:tracePt t="45937" x="3714750" y="4171950"/>
          <p14:tracePt t="45954" x="3700463" y="4171950"/>
          <p14:tracePt t="45972" x="3694113" y="4171950"/>
          <p14:tracePt t="46002" x="3686175" y="4171950"/>
          <p14:tracePt t="46017" x="3686175" y="4165600"/>
          <p14:tracePt t="46056" x="3679825" y="4165600"/>
          <p14:tracePt t="46071" x="3671888" y="4165600"/>
          <p14:tracePt t="46087" x="3657600" y="4165600"/>
          <p14:tracePt t="46111" x="3643313" y="4157663"/>
          <p14:tracePt t="46125" x="3636963" y="4157663"/>
          <p14:tracePt t="46134" x="3622675" y="4157663"/>
          <p14:tracePt t="46141" x="3614738" y="4157663"/>
          <p14:tracePt t="46160" x="3586163" y="4143375"/>
          <p14:tracePt t="46177" x="3557588" y="4143375"/>
          <p14:tracePt t="46192" x="3551238" y="4143375"/>
          <p14:tracePt t="46210" x="3543300" y="4143375"/>
          <p14:tracePt t="46286" x="3536950" y="4137025"/>
          <p14:tracePt t="46315" x="3529013" y="4129088"/>
          <p14:tracePt t="46345" x="3522663" y="4122738"/>
          <p14:tracePt t="46361" x="3514725" y="4122738"/>
          <p14:tracePt t="46378" x="3500438" y="4122738"/>
          <p14:tracePt t="46384" x="3494088" y="4122738"/>
          <p14:tracePt t="46401" x="3465513" y="4122738"/>
          <p14:tracePt t="46413" x="3429000" y="4114800"/>
          <p14:tracePt t="46432" x="3414713" y="4114800"/>
          <p14:tracePt t="46448" x="3414713" y="4108450"/>
          <p14:tracePt t="46549" x="3408363" y="4108450"/>
          <p14:tracePt t="46633" x="3408363" y="4100513"/>
          <p14:tracePt t="46641" x="3408363" y="4094163"/>
          <p14:tracePt t="46683" x="3408363" y="4086225"/>
          <p14:tracePt t="46706" x="3408363" y="4079875"/>
          <p14:tracePt t="46746" x="3408363" y="4071938"/>
          <p14:tracePt t="46751" x="3408363" y="4065588"/>
          <p14:tracePt t="46768" x="3408363" y="4057650"/>
          <p14:tracePt t="46783" x="3408363" y="4051300"/>
          <p14:tracePt t="46791" x="3414713" y="4037013"/>
          <p14:tracePt t="46804" x="3414713" y="4022725"/>
          <p14:tracePt t="46821" x="3414713" y="4000500"/>
          <p14:tracePt t="46838" x="3414713" y="3986213"/>
          <p14:tracePt t="46874" x="3414713" y="3965575"/>
          <p14:tracePt t="46890" x="3414713" y="3957638"/>
          <p14:tracePt t="46906" x="3414713" y="3914775"/>
          <p14:tracePt t="46923" x="3408363" y="3851275"/>
          <p14:tracePt t="46939" x="3400425" y="3800475"/>
          <p14:tracePt t="46957" x="3394075" y="3771900"/>
          <p14:tracePt t="47064" x="3386138" y="3771900"/>
          <p14:tracePt t="47072" x="3386138" y="3757613"/>
          <p14:tracePt t="47082" x="3386138" y="3751263"/>
          <p14:tracePt t="47092" x="3386138" y="3729038"/>
          <p14:tracePt t="47110" x="3379788" y="3714750"/>
          <p14:tracePt t="47126" x="3379788" y="3708400"/>
          <p14:tracePt t="47270" x="3371850" y="3708400"/>
          <p14:tracePt t="47277" x="3365500" y="3714750"/>
          <p14:tracePt t="47286" x="3365500" y="3722688"/>
          <p14:tracePt t="47298" x="3343275" y="3736975"/>
          <p14:tracePt t="47314" x="3322638" y="3751263"/>
          <p14:tracePt t="47330" x="3314700" y="3765550"/>
          <p14:tracePt t="47348" x="3300413" y="3779838"/>
          <p14:tracePt t="47364" x="3286125" y="3779838"/>
          <p14:tracePt t="47382" x="3286125" y="3786188"/>
          <p14:tracePt t="47398" x="3279775" y="3794125"/>
          <p14:tracePt t="47464" x="3271838" y="3794125"/>
          <p14:tracePt t="47471" x="3271838" y="3800475"/>
          <p14:tracePt t="47485" x="3265488" y="3800475"/>
          <p14:tracePt t="47502" x="3257550" y="3808413"/>
          <p14:tracePt t="47579" x="3251200" y="3808413"/>
          <p14:tracePt t="47595" x="3243263" y="3808413"/>
          <p14:tracePt t="47624" x="3236913" y="3808413"/>
          <p14:tracePt t="47632" x="3236913" y="3814763"/>
          <p14:tracePt t="47664" x="3228975" y="3814763"/>
          <p14:tracePt t="47681" x="3228975" y="3822700"/>
          <p14:tracePt t="47690" x="3222625" y="3822700"/>
          <p14:tracePt t="47784" x="3214688" y="3822700"/>
          <p14:tracePt t="47886" x="3214688" y="3829050"/>
          <p14:tracePt t="47891" x="3214688" y="3843338"/>
          <p14:tracePt t="47898" x="3208338" y="3857625"/>
          <p14:tracePt t="47908" x="3208338" y="3871913"/>
          <p14:tracePt t="47926" x="3200400" y="3914775"/>
          <p14:tracePt t="47942" x="3200400" y="3951288"/>
          <p14:tracePt t="47960" x="3200400" y="3965575"/>
          <p14:tracePt t="47977" x="3200400" y="3971925"/>
          <p14:tracePt t="47994" x="3200400" y="3979863"/>
          <p14:tracePt t="48010" x="3208338" y="3986213"/>
          <p14:tracePt t="48027" x="3214688" y="3994150"/>
          <p14:tracePt t="48044" x="3222625" y="4000500"/>
          <p14:tracePt t="48062" x="3228975" y="4022725"/>
          <p14:tracePt t="48078" x="3243263" y="4043363"/>
          <p14:tracePt t="48095" x="3251200" y="4057650"/>
          <p14:tracePt t="48112" x="3265488" y="4065588"/>
          <p14:tracePt t="48129" x="3271838" y="4065588"/>
          <p14:tracePt t="48146" x="3279775" y="4071938"/>
          <p14:tracePt t="48149" x="3279775" y="4079875"/>
          <p14:tracePt t="48164" x="3328988" y="4100513"/>
          <p14:tracePt t="48180" x="3379788" y="4114800"/>
          <p14:tracePt t="48198" x="3414713" y="4129088"/>
          <p14:tracePt t="48216" x="3486150" y="4157663"/>
          <p14:tracePt t="48231" x="3543300" y="4179888"/>
          <p14:tracePt t="48249" x="3636963" y="4200525"/>
          <p14:tracePt t="48266" x="3651250" y="4200525"/>
          <p14:tracePt t="48432" x="3651250" y="4194175"/>
          <p14:tracePt t="48439" x="3636963" y="4179888"/>
          <p14:tracePt t="48453" x="3629025" y="4179888"/>
          <p14:tracePt t="48469" x="3614738" y="4165600"/>
          <p14:tracePt t="48486" x="3608388" y="4165600"/>
          <p14:tracePt t="48520" x="3600450" y="4165600"/>
          <p14:tracePt t="48537" x="3594100" y="4157663"/>
          <p14:tracePt t="48554" x="3529013" y="4143375"/>
          <p14:tracePt t="48571" x="3465513" y="4129088"/>
          <p14:tracePt t="48588" x="3386138" y="4114800"/>
          <p14:tracePt t="48605" x="3343275" y="4100513"/>
          <p14:tracePt t="48622" x="3314700" y="4094163"/>
          <p14:tracePt t="48869" x="3328988" y="4094163"/>
          <p14:tracePt t="48891" x="3336925" y="4094163"/>
          <p14:tracePt t="48907" x="3343275" y="4094163"/>
          <p14:tracePt t="48923" x="3351213" y="4094163"/>
          <p14:tracePt t="48959" x="3357563" y="4094163"/>
          <p14:tracePt t="48970" x="3371850" y="4094163"/>
          <p14:tracePt t="48980" x="3379788" y="4094163"/>
          <p14:tracePt t="48997" x="3386138" y="4094163"/>
          <p14:tracePt t="49014" x="3394075" y="4094163"/>
          <p14:tracePt t="51390" x="3400425" y="4094163"/>
          <p14:tracePt t="51407" x="3408363" y="4094163"/>
          <p14:tracePt t="51415" x="3414713" y="4094163"/>
          <p14:tracePt t="51426" x="3429000" y="4094163"/>
          <p14:tracePt t="51442" x="3457575" y="4094163"/>
          <p14:tracePt t="51461" x="3494088" y="4094163"/>
          <p14:tracePt t="51478" x="3514725" y="4094163"/>
          <p14:tracePt t="51494" x="3522663" y="4094163"/>
          <p14:tracePt t="51512" x="3529013" y="4094163"/>
          <p14:tracePt t="51527" x="3536950" y="4086225"/>
          <p14:tracePt t="51544" x="3543300" y="4079875"/>
          <p14:tracePt t="51563" x="3557588" y="4079875"/>
          <p14:tracePt t="51578" x="3571875" y="4079875"/>
          <p14:tracePt t="51595" x="3600450" y="4071938"/>
          <p14:tracePt t="51612" x="3629025" y="4065588"/>
          <p14:tracePt t="51630" x="3636963" y="4065588"/>
          <p14:tracePt t="51647" x="3651250" y="4057650"/>
          <p14:tracePt t="51650" x="3657600" y="4057650"/>
          <p14:tracePt t="51663" x="3657600" y="4051300"/>
          <p14:tracePt t="51681" x="3665538" y="4051300"/>
          <p14:tracePt t="51698" x="3679825" y="4043363"/>
          <p14:tracePt t="51714" x="3700463" y="4037013"/>
          <p14:tracePt t="51731" x="3722688" y="4029075"/>
          <p14:tracePt t="51750" x="3743325" y="4029075"/>
          <p14:tracePt t="51767" x="3757613" y="4014788"/>
          <p14:tracePt t="51784" x="3794125" y="4000500"/>
          <p14:tracePt t="51801" x="3814763" y="4000500"/>
          <p14:tracePt t="51818" x="3829050" y="3994150"/>
          <p14:tracePt t="51836" x="3879850" y="3979863"/>
          <p14:tracePt t="51853" x="3922713" y="3965575"/>
          <p14:tracePt t="51868" x="3951288" y="3951288"/>
          <p14:tracePt t="51884" x="3971925" y="3943350"/>
          <p14:tracePt t="51902" x="3986213" y="3937000"/>
          <p14:tracePt t="51918" x="4000500" y="3929063"/>
          <p14:tracePt t="51936" x="4022725" y="3922713"/>
          <p14:tracePt t="51952" x="4043363" y="3914775"/>
          <p14:tracePt t="51970" x="4065588" y="3908425"/>
          <p14:tracePt t="51987" x="4122738" y="3894138"/>
          <p14:tracePt t="52003" x="4171950" y="3871913"/>
          <p14:tracePt t="52020" x="4222750" y="3865563"/>
          <p14:tracePt t="52037" x="4265613" y="3836988"/>
          <p14:tracePt t="52054" x="4279900" y="3829050"/>
          <p14:tracePt t="52073" x="4300538" y="3829050"/>
          <p14:tracePt t="52089" x="4329113" y="3822700"/>
          <p14:tracePt t="52109" x="4386263" y="3800475"/>
          <p14:tracePt t="52124" x="4400550" y="3794125"/>
          <p14:tracePt t="52139" x="4437063" y="3779838"/>
          <p14:tracePt t="52157" x="4465638" y="3771900"/>
          <p14:tracePt t="52174" x="4486275" y="3765550"/>
          <p14:tracePt t="52190" x="4514850" y="3765550"/>
          <p14:tracePt t="52208" x="4522788" y="3765550"/>
          <p14:tracePt t="52225" x="4551363" y="3743325"/>
          <p14:tracePt t="52241" x="4600575" y="3714750"/>
          <p14:tracePt t="52243" x="4622800" y="3714750"/>
          <p14:tracePt t="52258" x="4686300" y="3708400"/>
          <p14:tracePt t="52275" x="4737100" y="3700463"/>
          <p14:tracePt t="52293" x="4757738" y="3694113"/>
          <p14:tracePt t="52311" x="4786313" y="3686175"/>
          <p14:tracePt t="52328" x="4808538" y="3679825"/>
          <p14:tracePt t="52345" x="4837113" y="3665538"/>
          <p14:tracePt t="52362" x="4857750" y="3651250"/>
          <p14:tracePt t="52378" x="4879975" y="3643313"/>
          <p14:tracePt t="52397" x="4900613" y="3614738"/>
          <p14:tracePt t="52411" x="4908550" y="3608388"/>
          <p14:tracePt t="52428" x="4922838" y="3586163"/>
          <p14:tracePt t="52446" x="4943475" y="3557588"/>
          <p14:tracePt t="52464" x="4957763" y="3543300"/>
          <p14:tracePt t="52480" x="4965700" y="3536950"/>
          <p14:tracePt t="52497" x="4972050" y="3529013"/>
          <p14:tracePt t="52513" x="4979988" y="3508375"/>
          <p14:tracePt t="52532" x="4986338" y="3508375"/>
          <p14:tracePt t="52547" x="4986338" y="3500438"/>
          <p14:tracePt t="52564" x="4986338" y="3494088"/>
          <p14:tracePt t="52626" x="4994275" y="3486150"/>
          <p14:tracePt t="52635" x="5000625" y="3479800"/>
          <p14:tracePt t="52641" x="5008563" y="3471863"/>
          <p14:tracePt t="52650" x="5014913" y="3465513"/>
          <p14:tracePt t="52666" x="5037138" y="3451225"/>
          <p14:tracePt t="52683" x="5043488" y="3436938"/>
          <p14:tracePt t="52700" x="5051425" y="3422650"/>
          <p14:tracePt t="52716" x="5057775" y="3422650"/>
          <p14:tracePt t="52867" x="5065713" y="3422650"/>
          <p14:tracePt t="52892" x="5065713" y="3414713"/>
          <p14:tracePt t="53658" x="5072063" y="3414713"/>
          <p14:tracePt t="53712" x="5072063" y="3408363"/>
          <p14:tracePt t="53744" x="5080000" y="3408363"/>
          <p14:tracePt t="53767" x="5086350" y="3400425"/>
          <p14:tracePt t="53773" x="5094288" y="3400425"/>
          <p14:tracePt t="53789" x="5100638" y="3400425"/>
          <p14:tracePt t="53796" x="5100638" y="3394075"/>
          <p14:tracePt t="53875" x="5108575" y="3394075"/>
          <p14:tracePt t="53901" x="5114925" y="3394075"/>
          <p14:tracePt t="53907" x="5122863" y="3394075"/>
          <p14:tracePt t="54031" x="5129213" y="3394075"/>
          <p14:tracePt t="54086" x="5129213" y="3400425"/>
          <p14:tracePt t="54102" x="5129213" y="3408363"/>
          <p14:tracePt t="54109" x="5129213" y="3422650"/>
          <p14:tracePt t="54120" x="5143500" y="3436938"/>
          <p14:tracePt t="54128" x="5143500" y="3443288"/>
          <p14:tracePt t="54146" x="5157788" y="3451225"/>
          <p14:tracePt t="54163" x="5157788" y="3457575"/>
          <p14:tracePt t="54180" x="5172075" y="3494088"/>
          <p14:tracePt t="54197" x="5180013" y="3514725"/>
          <p14:tracePt t="54214" x="5186363" y="3536950"/>
          <p14:tracePt t="54231" x="5186363" y="3551238"/>
          <p14:tracePt t="54248" x="5186363" y="3579813"/>
          <p14:tracePt t="54265" x="5186363" y="3594100"/>
          <p14:tracePt t="54280" x="5186363" y="3600450"/>
          <p14:tracePt t="54297" x="5186363" y="3608388"/>
          <p14:tracePt t="54314" x="5194300" y="3614738"/>
          <p14:tracePt t="54343" x="5194300" y="3629025"/>
          <p14:tracePt t="54368" x="5194300" y="3636963"/>
          <p14:tracePt t="54385" x="5194300" y="3651250"/>
          <p14:tracePt t="54392" x="5194300" y="3657600"/>
          <p14:tracePt t="54407" x="5194300" y="3671888"/>
          <p14:tracePt t="54416" x="5194300" y="3679825"/>
          <p14:tracePt t="54433" x="5194300" y="3694113"/>
          <p14:tracePt t="54450" x="5194300" y="3708400"/>
          <p14:tracePt t="54467" x="5194300" y="3714750"/>
          <p14:tracePt t="54502" x="5194300" y="3722688"/>
          <p14:tracePt t="54540" x="5194300" y="3729038"/>
          <p14:tracePt t="54558" x="5200650" y="3736975"/>
          <p14:tracePt t="54564" x="5200650" y="3743325"/>
          <p14:tracePt t="54580" x="5200650" y="3751263"/>
          <p14:tracePt t="54591" x="5200650" y="3757613"/>
          <p14:tracePt t="54604" x="5200650" y="3771900"/>
          <p14:tracePt t="54620" x="5200650" y="3786188"/>
          <p14:tracePt t="54637" x="5200650" y="3800475"/>
          <p14:tracePt t="54654" x="5200650" y="3822700"/>
          <p14:tracePt t="54673" x="5200650" y="3857625"/>
          <p14:tracePt t="54689" x="5200650" y="3886200"/>
          <p14:tracePt t="54706" x="5200650" y="3908425"/>
          <p14:tracePt t="54723" x="5200650" y="3914775"/>
          <p14:tracePt t="54739" x="5200650" y="3937000"/>
          <p14:tracePt t="54742" x="5200650" y="3943350"/>
          <p14:tracePt t="54756" x="5200650" y="3965575"/>
          <p14:tracePt t="54773" x="5200650" y="3979863"/>
          <p14:tracePt t="54790" x="5200650" y="3994150"/>
          <p14:tracePt t="54807" x="5200650" y="4008438"/>
          <p14:tracePt t="54824" x="5200650" y="4022725"/>
          <p14:tracePt t="54842" x="5200650" y="4043363"/>
          <p14:tracePt t="54858" x="5200650" y="4065588"/>
          <p14:tracePt t="54874" x="5200650" y="4086225"/>
          <p14:tracePt t="54892" x="5200650" y="4108450"/>
          <p14:tracePt t="54909" x="5200650" y="4151313"/>
          <p14:tracePt t="54926" x="5200650" y="4165600"/>
          <p14:tracePt t="54942" x="5200650" y="4194175"/>
          <p14:tracePt t="54944" x="5200650" y="4214813"/>
          <p14:tracePt t="54960" x="5194300" y="4229100"/>
          <p14:tracePt t="54978" x="5194300" y="4243388"/>
          <p14:tracePt t="54995" x="5194300" y="4251325"/>
          <p14:tracePt t="55077" x="5194300" y="4257675"/>
          <p14:tracePt t="55093" x="5194300" y="4265613"/>
          <p14:tracePt t="55108" x="5186363" y="4265613"/>
          <p14:tracePt t="55116" x="5186363" y="4271963"/>
          <p14:tracePt t="55187" x="5180013" y="4271963"/>
          <p14:tracePt t="55203" x="5172075" y="4271963"/>
          <p14:tracePt t="55212" x="5157788" y="4279900"/>
          <p14:tracePt t="55218" x="5137150" y="4279900"/>
          <p14:tracePt t="55234" x="5114925" y="4279900"/>
          <p14:tracePt t="55251" x="5072063" y="4286250"/>
          <p14:tracePt t="55257" x="5065713" y="4286250"/>
          <p14:tracePt t="55265" x="5043488" y="4286250"/>
          <p14:tracePt t="55283" x="5008563" y="4286250"/>
          <p14:tracePt t="55300" x="4900613" y="4286250"/>
          <p14:tracePt t="55317" x="4800600" y="4257675"/>
          <p14:tracePt t="55334" x="4565650" y="4265613"/>
          <p14:tracePt t="55351" x="4371975" y="4265613"/>
          <p14:tracePt t="55369" x="4251325" y="4251325"/>
          <p14:tracePt t="55386" x="4151313" y="4251325"/>
          <p14:tracePt t="55402" x="4057650" y="4251325"/>
          <p14:tracePt t="55420" x="3951288" y="4229100"/>
          <p14:tracePt t="55436" x="3808413" y="4200525"/>
          <p14:tracePt t="55453" x="3700463" y="4179888"/>
          <p14:tracePt t="55469" x="3543300" y="4122738"/>
          <p14:tracePt t="55487" x="3371850" y="4079875"/>
          <p14:tracePt t="55503" x="3222625" y="4051300"/>
          <p14:tracePt t="55520" x="3179763" y="4051300"/>
          <p14:tracePt t="55537" x="3165475" y="4051300"/>
          <p14:tracePt t="56203" x="3179763" y="4051300"/>
          <p14:tracePt t="56212" x="3200400" y="4051300"/>
          <p14:tracePt t="56220" x="3243263" y="4051300"/>
          <p14:tracePt t="56234" x="3371850" y="4057650"/>
          <p14:tracePt t="56251" x="3586163" y="4057650"/>
          <p14:tracePt t="56270" x="3865563" y="4043363"/>
          <p14:tracePt t="56288" x="4408488" y="3994150"/>
          <p14:tracePt t="56304" x="4643438" y="3929063"/>
          <p14:tracePt t="56319" x="4786313" y="3908425"/>
          <p14:tracePt t="56336" x="4857750" y="3886200"/>
          <p14:tracePt t="56354" x="4894263" y="3871913"/>
          <p14:tracePt t="56370" x="4922838" y="3865563"/>
          <p14:tracePt t="56389" x="4951413" y="3865563"/>
          <p14:tracePt t="56404" x="4979988" y="3865563"/>
          <p14:tracePt t="56421" x="5057775" y="3851275"/>
          <p14:tracePt t="56438" x="5122863" y="3829050"/>
          <p14:tracePt t="56455" x="5172075" y="3808413"/>
          <p14:tracePt t="56473" x="5180013" y="3800475"/>
          <p14:tracePt t="56490" x="5194300" y="3765550"/>
          <p14:tracePt t="56506" x="5200650" y="3757613"/>
          <p14:tracePt t="56523" x="5222875" y="3743325"/>
          <p14:tracePt t="56540" x="5243513" y="3714750"/>
          <p14:tracePt t="56558" x="5257800" y="3694113"/>
          <p14:tracePt t="56574" x="5308600" y="3671888"/>
          <p14:tracePt t="56591" x="5351463" y="3629025"/>
          <p14:tracePt t="56608" x="5351463" y="3614738"/>
          <p14:tracePt t="56642" x="5357813" y="3608388"/>
          <p14:tracePt t="56660" x="5357813" y="3600450"/>
          <p14:tracePt t="56697" x="5365750" y="3600450"/>
          <p14:tracePt t="56712" x="5372100" y="3600450"/>
          <p14:tracePt t="56720" x="5372100" y="3594100"/>
          <p14:tracePt t="56729" x="5380038" y="3594100"/>
          <p14:tracePt t="56744" x="5380038" y="3586163"/>
          <p14:tracePt t="56761" x="5380038" y="3579813"/>
          <p14:tracePt t="56778" x="5380038" y="3571875"/>
          <p14:tracePt t="57336" x="5380038" y="3594100"/>
          <p14:tracePt t="57345" x="5380038" y="3608388"/>
          <p14:tracePt t="57357" x="5380038" y="3629025"/>
          <p14:tracePt t="57374" x="5380038" y="3694113"/>
          <p14:tracePt t="57392" x="5380038" y="3708400"/>
          <p14:tracePt t="57409" x="5380038" y="3722688"/>
          <p14:tracePt t="57424" x="5386388" y="3743325"/>
          <p14:tracePt t="57442" x="5386388" y="3765550"/>
          <p14:tracePt t="57460" x="5386388" y="3794125"/>
          <p14:tracePt t="57476" x="5386388" y="3808413"/>
          <p14:tracePt t="57492" x="5386388" y="3822700"/>
          <p14:tracePt t="57508" x="5386388" y="3836988"/>
          <p14:tracePt t="57526" x="5386388" y="3843338"/>
          <p14:tracePt t="57543" x="5386388" y="3851275"/>
          <p14:tracePt t="57576" x="5386388" y="3857625"/>
          <p14:tracePt t="57593" x="5394325" y="3865563"/>
          <p14:tracePt t="57611" x="5394325" y="3871913"/>
          <p14:tracePt t="57628" x="5400675" y="3879850"/>
          <p14:tracePt t="57758" x="5400675" y="3871913"/>
          <p14:tracePt t="57765" x="5408613" y="3871913"/>
          <p14:tracePt t="57773" x="5408613" y="3865563"/>
          <p14:tracePt t="57782" x="5408613" y="3857625"/>
          <p14:tracePt t="57797" x="5414963" y="3851275"/>
          <p14:tracePt t="57814" x="5429250" y="3836988"/>
          <p14:tracePt t="57831" x="5443538" y="3829050"/>
          <p14:tracePt t="57848" x="5457825" y="3808413"/>
          <p14:tracePt t="57867" x="5486400" y="3800475"/>
          <p14:tracePt t="57886" x="5494338" y="3800475"/>
          <p14:tracePt t="57901" x="5500688" y="3800475"/>
          <p14:tracePt t="57916" x="5508625" y="3786188"/>
          <p14:tracePt t="57933" x="5514975" y="3786188"/>
          <p14:tracePt t="57951" x="5522913" y="3786188"/>
          <p14:tracePt t="57969" x="5529263" y="3786188"/>
          <p14:tracePt t="57986" x="5551488" y="3786188"/>
          <p14:tracePt t="58003" x="5572125" y="3779838"/>
          <p14:tracePt t="58019" x="5600700" y="3771900"/>
          <p14:tracePt t="58036" x="5637213" y="3771900"/>
          <p14:tracePt t="58052" x="5672138" y="3757613"/>
          <p14:tracePt t="58071" x="5715000" y="3751263"/>
          <p14:tracePt t="58089" x="5729288" y="3751263"/>
          <p14:tracePt t="58105" x="5743575" y="3751263"/>
          <p14:tracePt t="58120" x="5751513" y="3751263"/>
          <p14:tracePt t="58138" x="5757863" y="3751263"/>
          <p14:tracePt t="58154" x="5780088" y="3743325"/>
          <p14:tracePt t="58171" x="5800725" y="3743325"/>
          <p14:tracePt t="58188" x="5829300" y="3736975"/>
          <p14:tracePt t="58205" x="5857875" y="3736975"/>
          <p14:tracePt t="58223" x="5900738" y="3722688"/>
          <p14:tracePt t="58240" x="6000750" y="3694113"/>
          <p14:tracePt t="58256" x="6065838" y="3657600"/>
          <p14:tracePt t="58274" x="6108700" y="3643313"/>
          <p14:tracePt t="58290" x="6186488" y="3622675"/>
          <p14:tracePt t="58307" x="6251575" y="3594100"/>
          <p14:tracePt t="58324" x="6280150" y="3586163"/>
          <p14:tracePt t="58341" x="6315075" y="3571875"/>
          <p14:tracePt t="58358" x="6351588" y="3557588"/>
          <p14:tracePt t="58375" x="6372225" y="3551238"/>
          <p14:tracePt t="58392" x="6400800" y="3536950"/>
          <p14:tracePt t="58409" x="6423025" y="3522663"/>
          <p14:tracePt t="58426" x="6437313" y="3514725"/>
          <p14:tracePt t="58445" x="6457950" y="3494088"/>
          <p14:tracePt t="58461" x="6480175" y="3486150"/>
          <p14:tracePt t="58478" x="6508750" y="3471863"/>
          <p14:tracePt t="58496" x="6537325" y="3457575"/>
          <p14:tracePt t="58511" x="6565900" y="3443288"/>
          <p14:tracePt t="58528" x="6623050" y="3436938"/>
          <p14:tracePt t="58546" x="6700838" y="3422650"/>
          <p14:tracePt t="58562" x="6765925" y="3408363"/>
          <p14:tracePt t="58579" x="6800850" y="3394075"/>
          <p14:tracePt t="58597" x="6829425" y="3394075"/>
          <p14:tracePt t="58613" x="6851650" y="3394075"/>
          <p14:tracePt t="58630" x="6865938" y="3394075"/>
          <p14:tracePt t="58648" x="6900863" y="3386138"/>
          <p14:tracePt t="58664" x="6908800" y="3386138"/>
          <p14:tracePt t="58681" x="6915150" y="3386138"/>
          <p14:tracePt t="58698" x="6923088" y="3386138"/>
          <p14:tracePt t="58736" x="6937375" y="3386138"/>
          <p14:tracePt t="58751" x="6943725" y="3386138"/>
          <p14:tracePt t="58820" x="6951663" y="3394075"/>
          <p14:tracePt t="58827" x="6958013" y="3400425"/>
          <p14:tracePt t="58836" x="6958013" y="3408363"/>
          <p14:tracePt t="58852" x="6958013" y="3414713"/>
          <p14:tracePt t="58869" x="6965950" y="3443288"/>
          <p14:tracePt t="58886" x="6965950" y="3471863"/>
          <p14:tracePt t="58903" x="6986588" y="3514725"/>
          <p14:tracePt t="58920" x="6994525" y="3543300"/>
          <p14:tracePt t="58936" x="6994525" y="3565525"/>
          <p14:tracePt t="58953" x="7000875" y="3594100"/>
          <p14:tracePt t="58970" x="7000875" y="3614738"/>
          <p14:tracePt t="58987" x="7008813" y="3651250"/>
          <p14:tracePt t="59004" x="7008813" y="3686175"/>
          <p14:tracePt t="59022" x="7008813" y="3722688"/>
          <p14:tracePt t="59039" x="7000875" y="3736975"/>
          <p14:tracePt t="59056" x="7000875" y="3757613"/>
          <p14:tracePt t="59074" x="7000875" y="3765550"/>
          <p14:tracePt t="59090" x="6994525" y="3771900"/>
          <p14:tracePt t="59108" x="6994525" y="3786188"/>
          <p14:tracePt t="59124" x="6986588" y="3800475"/>
          <p14:tracePt t="59233" x="6980238" y="3800475"/>
          <p14:tracePt t="59249" x="6980238" y="3808413"/>
          <p14:tracePt t="60257" x="6972300" y="3808413"/>
          <p14:tracePt t="60265" x="6965950" y="3814763"/>
          <p14:tracePt t="60273" x="6958013" y="3814763"/>
          <p14:tracePt t="60282" x="6958013" y="3822700"/>
          <p14:tracePt t="60296" x="6937375" y="3822700"/>
          <p14:tracePt t="60313" x="6923088" y="3829050"/>
          <p14:tracePt t="60331" x="6900863" y="3829050"/>
          <p14:tracePt t="60347" x="6851650" y="3836988"/>
          <p14:tracePt t="60364" x="6808788" y="3836988"/>
          <p14:tracePt t="60367" x="6800850" y="3836988"/>
          <p14:tracePt t="60381" x="6757988" y="3836988"/>
          <p14:tracePt t="60398" x="6700838" y="3836988"/>
          <p14:tracePt t="60414" x="6629400" y="3836988"/>
          <p14:tracePt t="60431" x="6565900" y="3836988"/>
          <p14:tracePt t="60448" x="6457950" y="3857625"/>
          <p14:tracePt t="60465" x="6343650" y="3871913"/>
          <p14:tracePt t="60482" x="6208713" y="3871913"/>
          <p14:tracePt t="60499" x="6122988" y="3886200"/>
          <p14:tracePt t="60516" x="5994400" y="3894138"/>
          <p14:tracePt t="60533" x="5900738" y="3894138"/>
          <p14:tracePt t="60550" x="5829300" y="3894138"/>
          <p14:tracePt t="60567" x="5729288" y="3894138"/>
          <p14:tracePt t="60584" x="5680075" y="3894138"/>
          <p14:tracePt t="60601" x="5622925" y="3894138"/>
          <p14:tracePt t="60618" x="5565775" y="3886200"/>
          <p14:tracePt t="60635" x="5508625" y="3886200"/>
          <p14:tracePt t="60653" x="5465763" y="3886200"/>
          <p14:tracePt t="60670" x="5443538" y="3886200"/>
          <p14:tracePt t="60811" x="5443538" y="3908425"/>
          <p14:tracePt t="60820" x="5443538" y="3914775"/>
          <p14:tracePt t="60827" x="5443538" y="3922713"/>
          <p14:tracePt t="60839" x="5443538" y="3929063"/>
          <p14:tracePt t="60856" x="5443538" y="3937000"/>
          <p14:tracePt t="60874" x="5443538" y="3951288"/>
          <p14:tracePt t="60890" x="5451475" y="3957638"/>
          <p14:tracePt t="60907" x="5457825" y="3971925"/>
          <p14:tracePt t="60924" x="5457825" y="3979863"/>
          <p14:tracePt t="60941" x="5472113" y="3994150"/>
          <p14:tracePt t="60958" x="5472113" y="4014788"/>
          <p14:tracePt t="60975" x="5480050" y="4022725"/>
          <p14:tracePt t="60992" x="5486400" y="4029075"/>
          <p14:tracePt t="61327" x="5494338" y="4029075"/>
          <p14:tracePt t="61335" x="5508625" y="4029075"/>
          <p14:tracePt t="61342" x="5514975" y="4029075"/>
          <p14:tracePt t="61352" x="5529263" y="4022725"/>
          <p14:tracePt t="61365" x="5580063" y="4008438"/>
          <p14:tracePt t="61383" x="5614988" y="4008438"/>
          <p14:tracePt t="61399" x="5665788" y="4008438"/>
          <p14:tracePt t="61416" x="5737225" y="4008438"/>
          <p14:tracePt t="61434" x="5808663" y="4029075"/>
          <p14:tracePt t="61453" x="5972175" y="4014788"/>
          <p14:tracePt t="61468" x="6051550" y="4000500"/>
          <p14:tracePt t="61484" x="6100763" y="3986213"/>
          <p14:tracePt t="61501" x="6165850" y="3986213"/>
          <p14:tracePt t="61518" x="6208713" y="3986213"/>
          <p14:tracePt t="61536" x="6243638" y="3986213"/>
          <p14:tracePt t="61552" x="6300788" y="3979863"/>
          <p14:tracePt t="61569" x="6308725" y="3979863"/>
          <p14:tracePt t="61586" x="6329363" y="3979863"/>
          <p14:tracePt t="61603" x="6380163" y="3979863"/>
          <p14:tracePt t="61620" x="6415088" y="3971925"/>
          <p14:tracePt t="61637" x="6457950" y="3965575"/>
          <p14:tracePt t="61654" x="6472238" y="3965575"/>
          <p14:tracePt t="61672" x="6515100" y="3979863"/>
          <p14:tracePt t="61689" x="6565900" y="3986213"/>
          <p14:tracePt t="61707" x="6623050" y="4008438"/>
          <p14:tracePt t="61724" x="6715125" y="4029075"/>
          <p14:tracePt t="61741" x="6743700" y="4029075"/>
          <p14:tracePt t="61758" x="6772275" y="4043363"/>
          <p14:tracePt t="61774" x="6786563" y="4051300"/>
          <p14:tracePt t="61791" x="6808788" y="4057650"/>
          <p14:tracePt t="61807" x="6858000" y="4094163"/>
          <p14:tracePt t="61825" x="7000875" y="4157663"/>
          <p14:tracePt t="61842" x="7072313" y="4179888"/>
          <p14:tracePt t="61858" x="7100888" y="4186238"/>
          <p14:tracePt t="62039" x="7108825" y="4194175"/>
          <p14:tracePt t="62045" x="7108825" y="4208463"/>
          <p14:tracePt t="62054" x="7108825" y="4214813"/>
          <p14:tracePt t="62062" x="7108825" y="4229100"/>
          <p14:tracePt t="62079" x="7108825" y="4265613"/>
          <p14:tracePt t="62097" x="7094538" y="4294188"/>
          <p14:tracePt t="62113" x="7094538" y="4329113"/>
          <p14:tracePt t="62132" x="7094538" y="4400550"/>
          <p14:tracePt t="62147" x="7094538" y="4437063"/>
          <p14:tracePt t="62164" x="7086600" y="4451350"/>
          <p14:tracePt t="62181" x="7086600" y="4457700"/>
          <p14:tracePt t="62199" x="7080250" y="4479925"/>
          <p14:tracePt t="62216" x="7072313" y="4494213"/>
          <p14:tracePt t="62234" x="7058025" y="4508500"/>
          <p14:tracePt t="62250" x="7051675" y="4514850"/>
          <p14:tracePt t="62256" x="7043738" y="4514850"/>
          <p14:tracePt t="62274" x="7037388" y="4514850"/>
          <p14:tracePt t="62284" x="7029450" y="4514850"/>
          <p14:tracePt t="62300" x="7015163" y="4508500"/>
          <p14:tracePt t="62317" x="6980238" y="4486275"/>
          <p14:tracePt t="62334" x="6951663" y="4486275"/>
          <p14:tracePt t="62352" x="6923088" y="4471988"/>
          <p14:tracePt t="62369" x="6886575" y="4457700"/>
          <p14:tracePt t="62386" x="6837363" y="4451350"/>
          <p14:tracePt t="62406" x="6708775" y="4379913"/>
          <p14:tracePt t="62420" x="6580188" y="4343400"/>
          <p14:tracePt t="62436" x="6429375" y="4294188"/>
          <p14:tracePt t="62453" x="6294438" y="4237038"/>
          <p14:tracePt t="62470" x="6172200" y="4200525"/>
          <p14:tracePt t="62487" x="6100763" y="4200525"/>
          <p14:tracePt t="62504" x="6057900" y="4186238"/>
          <p14:tracePt t="62521" x="6037263" y="4186238"/>
          <p14:tracePt t="62539" x="6022975" y="4186238"/>
          <p14:tracePt t="62556" x="6015038" y="4179888"/>
          <p14:tracePt t="62572" x="6008688" y="4171950"/>
          <p14:tracePt t="62589" x="5972175" y="4171950"/>
          <p14:tracePt t="62606" x="5915025" y="4157663"/>
          <p14:tracePt t="62624" x="5843588" y="4143375"/>
          <p14:tracePt t="62641" x="5829300" y="4143375"/>
          <p14:tracePt t="62659" x="5822950" y="4143375"/>
          <p14:tracePt t="68942" x="5815013" y="4151313"/>
          <p14:tracePt t="68951" x="5808663" y="4171950"/>
          <p14:tracePt t="68961" x="5780088" y="4200525"/>
          <p14:tracePt t="68978" x="5751513" y="4237038"/>
          <p14:tracePt t="68995" x="5722938" y="4271963"/>
          <p14:tracePt t="69012" x="5665788" y="4329113"/>
          <p14:tracePt t="69029" x="5643563" y="4329113"/>
          <p14:tracePt t="69046" x="5637213" y="4329113"/>
          <p14:tracePt t="69063" x="5594350" y="4343400"/>
          <p14:tracePt t="69080" x="5565775" y="4343400"/>
          <p14:tracePt t="69097" x="5543550" y="4343400"/>
          <p14:tracePt t="69114" x="5480050" y="4343400"/>
          <p14:tracePt t="69131" x="5437188" y="4343400"/>
          <p14:tracePt t="69149" x="5380038" y="4357688"/>
          <p14:tracePt t="69166" x="5300663" y="4365625"/>
          <p14:tracePt t="69181" x="5237163" y="4365625"/>
          <p14:tracePt t="69199" x="5151438" y="4365625"/>
          <p14:tracePt t="69216" x="4965700" y="4343400"/>
          <p14:tracePt t="69232" x="4886325" y="4329113"/>
          <p14:tracePt t="69250" x="4786313" y="4308475"/>
          <p14:tracePt t="69267" x="4672013" y="4300538"/>
          <p14:tracePt t="69284" x="4594225" y="4300538"/>
          <p14:tracePt t="69287" x="4557713" y="4294188"/>
          <p14:tracePt t="69302" x="4514850" y="4271963"/>
          <p14:tracePt t="69320" x="4371975" y="4251325"/>
          <p14:tracePt t="69336" x="4271963" y="4222750"/>
          <p14:tracePt t="69353" x="4151313" y="4194175"/>
          <p14:tracePt t="69370" x="4051300" y="4171950"/>
          <p14:tracePt t="69388" x="3894138" y="4129088"/>
          <p14:tracePt t="69405" x="3779838" y="4094163"/>
          <p14:tracePt t="69420" x="3694113" y="4071938"/>
          <p14:tracePt t="69436" x="3643313" y="4065588"/>
          <p14:tracePt t="69454" x="3571875" y="4051300"/>
          <p14:tracePt t="69472" x="3508375" y="4022725"/>
          <p14:tracePt t="69489" x="3457575" y="4000500"/>
          <p14:tracePt t="69506" x="3422650" y="4000500"/>
          <p14:tracePt t="69522" x="3394075" y="3994150"/>
          <p14:tracePt t="69538" x="3386138" y="3994150"/>
          <p14:tracePt t="69639" x="3386138" y="3986213"/>
          <p14:tracePt t="69649" x="3379788" y="3986213"/>
          <p14:tracePt t="69659" x="3371850" y="3979863"/>
          <p14:tracePt t="69676" x="3371850" y="3965575"/>
          <p14:tracePt t="69692" x="3365500" y="3951288"/>
          <p14:tracePt t="69726" x="3365500" y="3943350"/>
          <p14:tracePt t="69743" x="3365500" y="3937000"/>
          <p14:tracePt t="69760" x="3365500" y="3922713"/>
          <p14:tracePt t="69777" x="3357563" y="3886200"/>
          <p14:tracePt t="69795" x="3357563" y="3843338"/>
          <p14:tracePt t="69812" x="3357563" y="3814763"/>
          <p14:tracePt t="69829" x="3357563" y="3779838"/>
          <p14:tracePt t="69846" x="3357563" y="3729038"/>
          <p14:tracePt t="69861" x="3365500" y="3694113"/>
          <p14:tracePt t="69880" x="3365500" y="3671888"/>
          <p14:tracePt t="69897" x="3371850" y="3671888"/>
          <p14:tracePt t="69960" x="3379788" y="3671888"/>
          <p14:tracePt t="69967" x="3394075" y="3665538"/>
          <p14:tracePt t="69980" x="3408363" y="3657600"/>
          <p14:tracePt t="69998" x="3436938" y="3629025"/>
          <p14:tracePt t="70015" x="3443288" y="3614738"/>
          <p14:tracePt t="70031" x="3451225" y="3608388"/>
          <p14:tracePt t="70095" x="3457575" y="3608388"/>
          <p14:tracePt t="70098" x="3465513" y="3600450"/>
          <p14:tracePt t="70107" x="3471863" y="3600450"/>
          <p14:tracePt t="70116" x="3479800" y="3600450"/>
          <p14:tracePt t="70133" x="3508375" y="3594100"/>
          <p14:tracePt t="70151" x="3543300" y="3594100"/>
          <p14:tracePt t="70168" x="3579813" y="3586163"/>
          <p14:tracePt t="70184" x="3594100" y="3579813"/>
          <p14:tracePt t="70201" x="3608388" y="3579813"/>
          <p14:tracePt t="70218" x="3629025" y="3579813"/>
          <p14:tracePt t="70235" x="3636963" y="3579813"/>
          <p14:tracePt t="70252" x="3643313" y="3579813"/>
          <p14:tracePt t="70428" x="3636963" y="3579813"/>
          <p14:tracePt t="70436" x="3629025" y="3579813"/>
          <p14:tracePt t="70454" x="3622675" y="3579813"/>
          <p14:tracePt t="70506" x="3614738" y="3579813"/>
          <p14:tracePt t="70521" x="3608388" y="3579813"/>
          <p14:tracePt t="70528" x="3600450" y="3579813"/>
          <p14:tracePt t="70545" x="3594100" y="3579813"/>
          <p14:tracePt t="70571" x="3579813" y="3579813"/>
          <p14:tracePt t="70586" x="3571875" y="3579813"/>
          <p14:tracePt t="70593" x="3571875" y="3586163"/>
          <p14:tracePt t="70693" x="3565525" y="3586163"/>
          <p14:tracePt t="70701" x="3557588" y="3594100"/>
          <p14:tracePt t="70711" x="3551238" y="3594100"/>
          <p14:tracePt t="70728" x="3543300" y="3600450"/>
          <p14:tracePt t="70749" x="3536950" y="3608388"/>
          <p14:tracePt t="70762" x="3529013" y="3608388"/>
          <p14:tracePt t="70842" x="3522663" y="3608388"/>
          <p14:tracePt t="70858" x="3514725" y="3608388"/>
          <p14:tracePt t="70865" x="3514725" y="3614738"/>
          <p14:tracePt t="70873" x="3500438" y="3614738"/>
          <p14:tracePt t="70882" x="3500438" y="3622675"/>
          <p14:tracePt t="70897" x="3494088" y="3622675"/>
          <p14:tracePt t="70976" x="3494088" y="3629025"/>
          <p14:tracePt t="70982" x="3486150" y="3629025"/>
          <p14:tracePt t="70991" x="3479800" y="3629025"/>
          <p14:tracePt t="70999" x="3465513" y="3643313"/>
          <p14:tracePt t="71017" x="3451225" y="3657600"/>
          <p14:tracePt t="71034" x="3436938" y="3671888"/>
          <p14:tracePt t="71051" x="3422650" y="3694113"/>
          <p14:tracePt t="71067" x="3408363" y="3700463"/>
          <p14:tracePt t="71085" x="3394075" y="3714750"/>
          <p14:tracePt t="71102" x="3379788" y="3714750"/>
          <p14:tracePt t="71119" x="3351213" y="3722688"/>
          <p14:tracePt t="71135" x="3308350" y="3722688"/>
          <p14:tracePt t="71152" x="3279775" y="3736975"/>
          <p14:tracePt t="71170" x="3279775" y="3743325"/>
          <p14:tracePt t="71240" x="3271838" y="3751263"/>
          <p14:tracePt t="71270" x="3265488" y="3757613"/>
          <p14:tracePt t="71279" x="3257550" y="3765550"/>
          <p14:tracePt t="71289" x="3257550" y="3771900"/>
          <p14:tracePt t="71307" x="3251200" y="3779838"/>
          <p14:tracePt t="71323" x="3251200" y="3786188"/>
          <p14:tracePt t="71528" x="3251200" y="3794125"/>
          <p14:tracePt t="71538" x="3251200" y="3808413"/>
          <p14:tracePt t="71547" x="3251200" y="3814763"/>
          <p14:tracePt t="71562" x="3251200" y="3822700"/>
          <p14:tracePt t="71578" x="3251200" y="3836988"/>
          <p14:tracePt t="71596" x="3251200" y="3843338"/>
          <p14:tracePt t="71662" x="3251200" y="3851275"/>
          <p14:tracePt t="71670" x="3251200" y="3857625"/>
          <p14:tracePt t="71681" x="3251200" y="3865563"/>
          <p14:tracePt t="71701" x="3257550" y="3879850"/>
          <p14:tracePt t="71714" x="3257550" y="3886200"/>
          <p14:tracePt t="71732" x="3265488" y="3908425"/>
          <p14:tracePt t="71749" x="3265488" y="3922713"/>
          <p14:tracePt t="71766" x="3271838" y="3929063"/>
          <p14:tracePt t="71798" x="3271838" y="3937000"/>
          <p14:tracePt t="71827" x="3271838" y="3943350"/>
          <p14:tracePt t="71858" x="3279775" y="3951288"/>
          <p14:tracePt t="71968" x="3286125" y="3951288"/>
          <p14:tracePt t="71978" x="3286125" y="3937000"/>
          <p14:tracePt t="71987" x="3294063" y="3929063"/>
          <p14:tracePt t="72005" x="3308350" y="3900488"/>
          <p14:tracePt t="72020" x="3308350" y="3886200"/>
          <p14:tracePt t="72036" x="3314700" y="3857625"/>
          <p14:tracePt t="72054" x="3322638" y="3836988"/>
          <p14:tracePt t="72071" x="3328988" y="3814763"/>
          <p14:tracePt t="72088" x="3328988" y="3779838"/>
          <p14:tracePt t="72104" x="3328988" y="3751263"/>
          <p14:tracePt t="72122" x="3328988" y="3722688"/>
          <p14:tracePt t="72139" x="3328988" y="3714750"/>
          <p14:tracePt t="72178" x="3328988" y="3708400"/>
          <p14:tracePt t="72195" x="3328988" y="3700463"/>
          <p14:tracePt t="72235" x="3328988" y="3694113"/>
          <p14:tracePt t="72249" x="3328988" y="3686175"/>
          <p14:tracePt t="72275" x="3336925" y="3679825"/>
          <p14:tracePt t="72280" x="3336925" y="3671888"/>
          <p14:tracePt t="72298" x="3336925" y="3665538"/>
          <p14:tracePt t="72325" x="3336925" y="3657600"/>
          <p14:tracePt t="72434" x="3336925" y="3643313"/>
          <p14:tracePt t="72458" x="3343275" y="3636963"/>
          <p14:tracePt t="72485" x="3343275" y="3629025"/>
          <p14:tracePt t="72507" x="3351213" y="3629025"/>
          <p14:tracePt t="72648" x="3343275" y="3636963"/>
          <p14:tracePt t="72655" x="3343275" y="3643313"/>
          <p14:tracePt t="72666" x="3343275" y="3651250"/>
          <p14:tracePt t="72683" x="3336925" y="3686175"/>
          <p14:tracePt t="72700" x="3336925" y="3708400"/>
          <p14:tracePt t="72717" x="3328988" y="3722688"/>
          <p14:tracePt t="72734" x="3328988" y="3729038"/>
          <p14:tracePt t="72796" x="3328988" y="3736975"/>
          <p14:tracePt t="72813" x="3328988" y="3743325"/>
          <p14:tracePt t="72826" x="3328988" y="3751263"/>
          <p14:tracePt t="72842" x="3328988" y="3757613"/>
          <p14:tracePt t="72850" x="3328988" y="3765550"/>
          <p14:tracePt t="72857" x="3328988" y="3771900"/>
          <p14:tracePt t="72869" x="3328988" y="3779838"/>
          <p14:tracePt t="72886" x="3328988" y="3794125"/>
          <p14:tracePt t="72903" x="3328988" y="3814763"/>
          <p14:tracePt t="72928" x="3328988" y="3822700"/>
          <p14:tracePt t="72952" x="3328988" y="3829050"/>
          <p14:tracePt t="72971" x="3328988" y="3836988"/>
          <p14:tracePt t="72977" x="3328988" y="3843338"/>
          <p14:tracePt t="72993" x="3328988" y="3851275"/>
          <p14:tracePt t="73007" x="3328988" y="3857625"/>
          <p14:tracePt t="73024" x="3328988" y="3865563"/>
          <p14:tracePt t="73041" x="3328988" y="3871913"/>
          <p14:tracePt t="73071" x="3336925" y="3871913"/>
          <p14:tracePt t="73085" x="3336925" y="3879850"/>
          <p14:tracePt t="73108" x="3336925" y="3894138"/>
          <p14:tracePt t="73124" x="3336925" y="3900488"/>
          <p14:tracePt t="73255" x="3336925" y="3908425"/>
          <p14:tracePt t="73262" x="3336925" y="3914775"/>
          <p14:tracePt t="73295" x="3336925" y="3922713"/>
          <p14:tracePt t="73311" x="3336925" y="3929063"/>
          <p14:tracePt t="73748" x="3336925" y="3922713"/>
          <p14:tracePt t="73756" x="3336925" y="3914775"/>
          <p14:tracePt t="73764" x="3336925" y="3908425"/>
          <p14:tracePt t="73773" x="3336925" y="3894138"/>
          <p14:tracePt t="73786" x="3343275" y="3886200"/>
          <p14:tracePt t="73803" x="3343275" y="3871913"/>
          <p14:tracePt t="73820" x="3351213" y="3865563"/>
          <p14:tracePt t="73837" x="3351213" y="3851275"/>
          <p14:tracePt t="73944" x="3351213" y="3843338"/>
          <p14:tracePt t="73975" x="3357563" y="3836988"/>
          <p14:tracePt t="74166" x="3357563" y="3843338"/>
          <p14:tracePt t="74170" x="3357563" y="3851275"/>
          <p14:tracePt t="74177" x="3357563" y="3857625"/>
          <p14:tracePt t="74194" x="3357563" y="3879850"/>
          <p14:tracePt t="74212" x="3365500" y="3914775"/>
          <p14:tracePt t="74229" x="3365500" y="3943350"/>
          <p14:tracePt t="74246" x="3371850" y="3951288"/>
          <p14:tracePt t="74262" x="3379788" y="3951288"/>
          <p14:tracePt t="74297" x="3379788" y="3957638"/>
          <p14:tracePt t="74314" x="3394075" y="3965575"/>
          <p14:tracePt t="74330" x="3422650" y="3979863"/>
          <p14:tracePt t="74331" x="3443288" y="3986213"/>
          <p14:tracePt t="74349" x="3508375" y="4008438"/>
          <p14:tracePt t="74366" x="3586163" y="4022725"/>
          <p14:tracePt t="74383" x="3671888" y="4043363"/>
          <p14:tracePt t="74400" x="3686175" y="4051300"/>
          <p14:tracePt t="74417" x="3700463" y="4057650"/>
          <p14:tracePt t="74434" x="3708400" y="4057650"/>
          <p14:tracePt t="74450" x="3722688" y="4057650"/>
          <p14:tracePt t="74467" x="3729038" y="4057650"/>
          <p14:tracePt t="74484" x="3736975" y="4057650"/>
          <p14:tracePt t="74654" x="3722688" y="4057650"/>
          <p14:tracePt t="74669" x="3714750" y="4057650"/>
          <p14:tracePt t="74677" x="3700463" y="4057650"/>
          <p14:tracePt t="74703" x="3694113" y="4057650"/>
          <p14:tracePt t="74787" x="3686175" y="4057650"/>
          <p14:tracePt t="74795" x="3679825" y="4057650"/>
          <p14:tracePt t="74811" x="3671888" y="4057650"/>
          <p14:tracePt t="75069" x="3665538" y="4057650"/>
          <p14:tracePt t="75332" x="3657600" y="4057650"/>
          <p14:tracePt t="75348" x="3651250" y="4057650"/>
          <p14:tracePt t="75366" x="3643313" y="4057650"/>
          <p14:tracePt t="75389" x="3636963" y="4057650"/>
          <p14:tracePt t="76528" x="3636963" y="4051300"/>
          <p14:tracePt t="76537" x="3636963" y="4043363"/>
          <p14:tracePt t="76551" x="3643313" y="4037013"/>
          <p14:tracePt t="76655" x="3643313" y="4022725"/>
          <p14:tracePt t="76669" x="3643313" y="4008438"/>
          <p14:tracePt t="76679" x="3643313" y="4000500"/>
          <p14:tracePt t="76692" x="3651250" y="3994150"/>
          <p14:tracePt t="76732" x="3651250" y="3986213"/>
          <p14:tracePt t="88973" x="3651250" y="4008438"/>
          <p14:tracePt t="88980" x="3651250" y="4029075"/>
          <p14:tracePt t="88989" x="3651250" y="4043363"/>
          <p14:tracePt t="88997" x="3651250" y="4057650"/>
          <p14:tracePt t="89012" x="3657600" y="4094163"/>
          <p14:tracePt t="89029" x="3671888" y="4114800"/>
          <p14:tracePt t="89047" x="3671888" y="4143375"/>
          <p14:tracePt t="89062" x="3679825" y="4186238"/>
          <p14:tracePt t="89063" x="3679825" y="4200525"/>
          <p14:tracePt t="89080" x="3679825" y="4265613"/>
          <p14:tracePt t="89096" x="3671888" y="4308475"/>
          <p14:tracePt t="89113" x="3671888" y="4322763"/>
          <p14:tracePt t="89130" x="3657600" y="4337050"/>
          <p14:tracePt t="89148" x="3657600" y="4351338"/>
          <p14:tracePt t="89362" x="3651250" y="4351338"/>
          <p14:tracePt t="89371" x="3643313" y="4365625"/>
          <p14:tracePt t="89377" x="3629025" y="4365625"/>
          <p14:tracePt t="89386" x="3614738" y="4379913"/>
          <p14:tracePt t="89409" x="3600450" y="4379913"/>
          <p14:tracePt t="89419" x="3594100" y="4379913"/>
          <p14:tracePt t="89436" x="3579813" y="4386263"/>
          <p14:tracePt t="89453" x="3565525" y="4386263"/>
          <p14:tracePt t="89470" x="3529013" y="4394200"/>
          <p14:tracePt t="89487" x="3508375" y="4394200"/>
          <p14:tracePt t="89503" x="3494088" y="4394200"/>
          <p14:tracePt t="89521" x="3465513" y="4394200"/>
          <p14:tracePt t="89538" x="3436938" y="4386263"/>
          <p14:tracePt t="89555" x="3408363" y="4386263"/>
          <p14:tracePt t="89571" x="3328988" y="4365625"/>
          <p14:tracePt t="89588" x="3300413" y="4357688"/>
          <p14:tracePt t="89606" x="3279775" y="4343400"/>
          <p14:tracePt t="89623" x="3265488" y="4343400"/>
          <p14:tracePt t="89640" x="3243263" y="4322763"/>
          <p14:tracePt t="89657" x="3200400" y="4300538"/>
          <p14:tracePt t="89675" x="3165475" y="4279900"/>
          <p14:tracePt t="89692" x="3128963" y="4271963"/>
          <p14:tracePt t="89709" x="3122613" y="4257675"/>
          <p14:tracePt t="89725" x="3114675" y="4229100"/>
          <p14:tracePt t="89741" x="3108325" y="4194175"/>
          <p14:tracePt t="89760" x="3094038" y="4143375"/>
          <p14:tracePt t="89777" x="3094038" y="4114800"/>
          <p14:tracePt t="89794" x="3094038" y="4100513"/>
          <p14:tracePt t="89798" x="3094038" y="4086225"/>
          <p14:tracePt t="89811" x="3094038" y="4079875"/>
          <p14:tracePt t="89827" x="3094038" y="4065588"/>
          <p14:tracePt t="89844" x="3100388" y="4051300"/>
          <p14:tracePt t="89862" x="3114675" y="3994150"/>
          <p14:tracePt t="89879" x="3136900" y="3965575"/>
          <p14:tracePt t="89896" x="3136900" y="3929063"/>
          <p14:tracePt t="89912" x="3151188" y="3908425"/>
          <p14:tracePt t="89929" x="3165475" y="3865563"/>
          <p14:tracePt t="89946" x="3186113" y="3829050"/>
          <p14:tracePt t="89963" x="3208338" y="3808413"/>
          <p14:tracePt t="89980" x="3243263" y="3786188"/>
          <p14:tracePt t="89997" x="3265488" y="3765550"/>
          <p14:tracePt t="90014" x="3308350" y="3751263"/>
          <p14:tracePt t="90031" x="3371850" y="3729038"/>
          <p14:tracePt t="90048" x="3500438" y="3679825"/>
          <p14:tracePt t="90065" x="3551238" y="3657600"/>
          <p14:tracePt t="90082" x="3579813" y="3643313"/>
          <p14:tracePt t="90099" x="3608388" y="3636963"/>
          <p14:tracePt t="90115" x="3614738" y="3636963"/>
          <p14:tracePt t="90133" x="3629025" y="3636963"/>
          <p14:tracePt t="90150" x="3665538" y="3636963"/>
          <p14:tracePt t="90169" x="3679825" y="3636963"/>
          <p14:tracePt t="90184" x="3714750" y="3643313"/>
          <p14:tracePt t="90200" x="3751263" y="3651250"/>
          <p14:tracePt t="90220" x="3779838" y="3665538"/>
          <p14:tracePt t="90234" x="3786188" y="3665538"/>
          <p14:tracePt t="90252" x="3800475" y="3671888"/>
          <p14:tracePt t="90268" x="3814763" y="3679825"/>
          <p14:tracePt t="90285" x="3822700" y="3686175"/>
          <p14:tracePt t="90303" x="3843338" y="3708400"/>
          <p14:tracePt t="90319" x="3857625" y="3722688"/>
          <p14:tracePt t="90336" x="3871913" y="3757613"/>
          <p14:tracePt t="90354" x="3900488" y="3800475"/>
          <p14:tracePt t="90370" x="3908425" y="3808413"/>
          <p14:tracePt t="90387" x="3922713" y="3843338"/>
          <p14:tracePt t="90404" x="3929063" y="3865563"/>
          <p14:tracePt t="90421" x="3937000" y="3886200"/>
          <p14:tracePt t="90438" x="3943350" y="3914775"/>
          <p14:tracePt t="90455" x="3951288" y="3951288"/>
          <p14:tracePt t="90474" x="3957638" y="3994150"/>
          <p14:tracePt t="90491" x="3965575" y="4029075"/>
          <p14:tracePt t="90507" x="3965575" y="4071938"/>
          <p14:tracePt t="90523" x="3965575" y="4094163"/>
          <p14:tracePt t="90540" x="3965575" y="4122738"/>
          <p14:tracePt t="90557" x="3965575" y="4137025"/>
          <p14:tracePt t="90574" x="3971925" y="4143375"/>
          <p14:tracePt t="90591" x="3971925" y="4165600"/>
          <p14:tracePt t="90608" x="3971925" y="4171950"/>
          <p14:tracePt t="90625" x="3971925" y="4208463"/>
          <p14:tracePt t="90642" x="3965575" y="4237038"/>
          <p14:tracePt t="90659" x="3965575" y="4257675"/>
          <p14:tracePt t="90676" x="3957638" y="4271963"/>
          <p14:tracePt t="90693" x="3951288" y="4294188"/>
          <p14:tracePt t="90710" x="3943350" y="4294188"/>
          <p14:tracePt t="90727" x="3929063" y="4308475"/>
          <p14:tracePt t="90744" x="3914775" y="4308475"/>
          <p14:tracePt t="90762" x="3908425" y="4314825"/>
          <p14:tracePt t="90779" x="3894138" y="4329113"/>
          <p14:tracePt t="90796" x="3851275" y="4351338"/>
          <p14:tracePt t="90801" x="3836988" y="4357688"/>
          <p14:tracePt t="90814" x="3822700" y="4357688"/>
          <p14:tracePt t="90831" x="3800475" y="4365625"/>
          <p14:tracePt t="90848" x="3794125" y="4365625"/>
          <p14:tracePt t="90864" x="3771900" y="4365625"/>
          <p14:tracePt t="90881" x="3751263" y="4365625"/>
          <p14:tracePt t="90897" x="3729038" y="4365625"/>
          <p14:tracePt t="90914" x="3694113" y="4371975"/>
          <p14:tracePt t="90932" x="3643313" y="4371975"/>
          <p14:tracePt t="90948" x="3614738" y="4371975"/>
          <p14:tracePt t="90965" x="3594100" y="4371975"/>
          <p14:tracePt t="90982" x="3579813" y="4371975"/>
          <p14:tracePt t="90999" x="3557588" y="4371975"/>
          <p14:tracePt t="91016" x="3536950" y="4371975"/>
          <p14:tracePt t="91035" x="3494088" y="4365625"/>
          <p14:tracePt t="91052" x="3465513" y="4357688"/>
          <p14:tracePt t="91067" x="3422650" y="4337050"/>
          <p14:tracePt t="91084" x="3400425" y="4329113"/>
          <p14:tracePt t="91101" x="3386138" y="4322763"/>
          <p14:tracePt t="91118" x="3351213" y="4300538"/>
          <p14:tracePt t="91135" x="3343275" y="4294188"/>
          <p14:tracePt t="91152" x="3328988" y="4286250"/>
          <p14:tracePt t="91169" x="3322638" y="4265613"/>
          <p14:tracePt t="91186" x="3314700" y="4243388"/>
          <p14:tracePt t="91204" x="3300413" y="4222750"/>
          <p14:tracePt t="91206" x="3294063" y="4200525"/>
          <p14:tracePt t="91220" x="3286125" y="4186238"/>
          <p14:tracePt t="91236" x="3279775" y="4157663"/>
          <p14:tracePt t="91254" x="3265488" y="4137025"/>
          <p14:tracePt t="91271" x="3265488" y="4108450"/>
          <p14:tracePt t="91290" x="3257550" y="4065588"/>
          <p14:tracePt t="91306" x="3257550" y="4037013"/>
          <p14:tracePt t="91321" x="3257550" y="4000500"/>
          <p14:tracePt t="91339" x="3257550" y="3971925"/>
          <p14:tracePt t="91356" x="3257550" y="3937000"/>
          <p14:tracePt t="91373" x="3257550" y="3894138"/>
          <p14:tracePt t="91390" x="3257550" y="3879850"/>
          <p14:tracePt t="91407" x="3257550" y="3857625"/>
          <p14:tracePt t="91423" x="3257550" y="3836988"/>
          <p14:tracePt t="91440" x="3257550" y="3829050"/>
          <p14:tracePt t="91460" x="3265488" y="3808413"/>
          <p14:tracePt t="91476" x="3279775" y="3786188"/>
          <p14:tracePt t="91478" x="3279775" y="3779838"/>
          <p14:tracePt t="91491" x="3286125" y="3771900"/>
          <p14:tracePt t="91508" x="3294063" y="3765550"/>
          <p14:tracePt t="91526" x="3300413" y="3757613"/>
          <p14:tracePt t="91543" x="3314700" y="3757613"/>
          <p14:tracePt t="91560" x="3351213" y="3743325"/>
          <p14:tracePt t="91576" x="3386138" y="3736975"/>
          <p14:tracePt t="91594" x="3408363" y="3722688"/>
          <p14:tracePt t="91611" x="3436938" y="3722688"/>
          <p14:tracePt t="91613" x="3443288" y="3722688"/>
          <p14:tracePt t="91628" x="3451225" y="3714750"/>
          <p14:tracePt t="91645" x="3465513" y="3708400"/>
          <p14:tracePt t="91662" x="3479800" y="3708400"/>
          <p14:tracePt t="91680" x="3494088" y="3708400"/>
          <p14:tracePt t="91695" x="3514725" y="3708400"/>
          <p14:tracePt t="91712" x="3579813" y="3708400"/>
          <p14:tracePt t="91730" x="3614738" y="3722688"/>
          <p14:tracePt t="91746" x="3651250" y="3722688"/>
          <p14:tracePt t="91763" x="3657600" y="3722688"/>
          <p14:tracePt t="91782" x="3722688" y="3722688"/>
          <p14:tracePt t="91798" x="3765550" y="3729038"/>
          <p14:tracePt t="91814" x="3800475" y="3743325"/>
          <p14:tracePt t="91832" x="3829050" y="3743325"/>
          <p14:tracePt t="91848" x="3836988" y="3743325"/>
          <p14:tracePt t="91865" x="3843338" y="3751263"/>
          <p14:tracePt t="91885" x="3857625" y="3757613"/>
          <p14:tracePt t="91901" x="3871913" y="3779838"/>
          <p14:tracePt t="91918" x="3886200" y="3794125"/>
          <p14:tracePt t="91935" x="3900488" y="3814763"/>
          <p14:tracePt t="91952" x="3908425" y="3829050"/>
          <p14:tracePt t="91969" x="3914775" y="3843338"/>
          <p14:tracePt t="91986" x="3929063" y="3857625"/>
          <p14:tracePt t="92003" x="3937000" y="3871913"/>
          <p14:tracePt t="92020" x="3943350" y="3886200"/>
          <p14:tracePt t="92037" x="3943350" y="3914775"/>
          <p14:tracePt t="92054" x="3951288" y="3943350"/>
          <p14:tracePt t="92069" x="3951288" y="3957638"/>
          <p14:tracePt t="92086" x="3951288" y="3979863"/>
          <p14:tracePt t="92104" x="3951288" y="4008438"/>
          <p14:tracePt t="92120" x="3951288" y="4014788"/>
          <p14:tracePt t="92138" x="3951288" y="4037013"/>
          <p14:tracePt t="92154" x="3951288" y="4065588"/>
          <p14:tracePt t="92172" x="3951288" y="4094163"/>
          <p14:tracePt t="92189" x="3951288" y="4129088"/>
          <p14:tracePt t="92205" x="3943350" y="4151313"/>
          <p14:tracePt t="92222" x="3937000" y="4165600"/>
          <p14:tracePt t="92239" x="3937000" y="4186238"/>
          <p14:tracePt t="92257" x="3929063" y="4200525"/>
          <p14:tracePt t="92273" x="3914775" y="4214813"/>
          <p14:tracePt t="92291" x="3894138" y="4229100"/>
          <p14:tracePt t="92314" x="3886200" y="4237038"/>
          <p14:tracePt t="92324" x="3871913" y="4237038"/>
          <p14:tracePt t="92342" x="3851275" y="4243388"/>
          <p14:tracePt t="92358" x="3822700" y="4243388"/>
          <p14:tracePt t="92375" x="3786188" y="4251325"/>
          <p14:tracePt t="92392" x="3757613" y="4251325"/>
          <p14:tracePt t="92409" x="3729038" y="4251325"/>
          <p14:tracePt t="92428" x="3694113" y="4251325"/>
          <p14:tracePt t="92447" x="3651250" y="4257675"/>
          <p14:tracePt t="92462" x="3579813" y="4257675"/>
          <p14:tracePt t="92480" x="3514725" y="4257675"/>
          <p14:tracePt t="92494" x="3457575" y="4251325"/>
          <p14:tracePt t="92511" x="3408363" y="4251325"/>
          <p14:tracePt t="92528" x="3371850" y="4251325"/>
          <p14:tracePt t="92545" x="3351213" y="4251325"/>
          <p14:tracePt t="92562" x="3322638" y="4243388"/>
          <p14:tracePt t="92580" x="3271838" y="4229100"/>
          <p14:tracePt t="92596" x="3251200" y="4208463"/>
          <p14:tracePt t="92613" x="3222625" y="4186238"/>
          <p14:tracePt t="92631" x="3186113" y="4157663"/>
          <p14:tracePt t="92647" x="3151188" y="4122738"/>
          <p14:tracePt t="92664" x="3136900" y="4094163"/>
          <p14:tracePt t="92681" x="3128963" y="4057650"/>
          <p14:tracePt t="92698" x="3122613" y="3979863"/>
          <p14:tracePt t="92715" x="3122613" y="3900488"/>
          <p14:tracePt t="92732" x="3122613" y="3865563"/>
          <p14:tracePt t="92749" x="3136900" y="3814763"/>
          <p14:tracePt t="92766" x="3143250" y="3771900"/>
          <p14:tracePt t="92783" x="3165475" y="3729038"/>
          <p14:tracePt t="92800" x="3179763" y="3694113"/>
          <p14:tracePt t="92817" x="3200400" y="3679825"/>
          <p14:tracePt t="92835" x="3222625" y="3665538"/>
          <p14:tracePt t="92853" x="3265488" y="3657600"/>
          <p14:tracePt t="92857" x="3279775" y="3657600"/>
          <p14:tracePt t="92870" x="3322638" y="3651250"/>
          <p14:tracePt t="92887" x="3328988" y="3651250"/>
          <p14:tracePt t="92903" x="3371850" y="3643313"/>
          <p14:tracePt t="92920" x="3422650" y="3643313"/>
          <p14:tracePt t="92937" x="3471863" y="3643313"/>
          <p14:tracePt t="92954" x="3565525" y="3643313"/>
          <p14:tracePt t="92971" x="3643313" y="3643313"/>
          <p14:tracePt t="92987" x="3722688" y="3665538"/>
          <p14:tracePt t="93004" x="3786188" y="3679825"/>
          <p14:tracePt t="93024" x="3857625" y="3686175"/>
          <p14:tracePt t="93040" x="3879850" y="3700463"/>
          <p14:tracePt t="93056" x="3914775" y="3714750"/>
          <p14:tracePt t="93073" x="3922713" y="3729038"/>
          <p14:tracePt t="93090" x="3943350" y="3765550"/>
          <p14:tracePt t="93107" x="3957638" y="3786188"/>
          <p14:tracePt t="93124" x="3986213" y="3822700"/>
          <p14:tracePt t="93142" x="4008438" y="3843338"/>
          <p14:tracePt t="93159" x="4022725" y="3857625"/>
          <p14:tracePt t="93175" x="4029075" y="3871913"/>
          <p14:tracePt t="93191" x="4029075" y="3886200"/>
          <p14:tracePt t="93208" x="4037013" y="3900488"/>
          <p14:tracePt t="93225" x="4043363" y="3922713"/>
          <p14:tracePt t="93244" x="4043363" y="3965575"/>
          <p14:tracePt t="93261" x="4051300" y="3994150"/>
          <p14:tracePt t="93276" x="4057650" y="4022725"/>
          <p14:tracePt t="93294" x="4057650" y="4057650"/>
          <p14:tracePt t="93297" x="4057650" y="4071938"/>
          <p14:tracePt t="93311" x="4057650" y="4079875"/>
          <p14:tracePt t="93328" x="4057650" y="4108450"/>
          <p14:tracePt t="93344" x="4051300" y="4122738"/>
          <p14:tracePt t="93361" x="4029075" y="4157663"/>
          <p14:tracePt t="93377" x="4022725" y="4165600"/>
          <p14:tracePt t="93395" x="4014788" y="4186238"/>
          <p14:tracePt t="93411" x="4008438" y="4194175"/>
          <p14:tracePt t="93430" x="4000500" y="4200525"/>
          <p14:tracePt t="93447" x="3986213" y="4208463"/>
          <p14:tracePt t="93464" x="3979863" y="4214813"/>
          <p14:tracePt t="93481" x="3965575" y="4222750"/>
          <p14:tracePt t="93497" x="3922713" y="4229100"/>
          <p14:tracePt t="93513" x="3886200" y="4251325"/>
          <p14:tracePt t="93530" x="3857625" y="4265613"/>
          <p14:tracePt t="93547" x="3822700" y="4271963"/>
          <p14:tracePt t="93565" x="3771900" y="4271963"/>
          <p14:tracePt t="93581" x="3722688" y="4271963"/>
          <p14:tracePt t="93598" x="3665538" y="4271963"/>
          <p14:tracePt t="93616" x="3614738" y="4271963"/>
          <p14:tracePt t="93633" x="3579813" y="4271963"/>
          <p14:tracePt t="93635" x="3522663" y="4271963"/>
          <p14:tracePt t="93651" x="3486150" y="4251325"/>
          <p14:tracePt t="93668" x="3422650" y="4243388"/>
          <p14:tracePt t="93684" x="3386138" y="4214813"/>
          <p14:tracePt t="93701" x="3343275" y="4200525"/>
          <p14:tracePt t="93718" x="3328988" y="4194175"/>
          <p14:tracePt t="93735" x="3314700" y="4171950"/>
          <p14:tracePt t="93751" x="3294063" y="4151313"/>
          <p14:tracePt t="93768" x="3279775" y="4108450"/>
          <p14:tracePt t="93786" x="3257550" y="4079875"/>
          <p14:tracePt t="93789" x="3243263" y="4057650"/>
          <p14:tracePt t="93802" x="3236913" y="4051300"/>
          <p14:tracePt t="93820" x="3214688" y="4014788"/>
          <p14:tracePt t="93839" x="3194050" y="3971925"/>
          <p14:tracePt t="93856" x="3194050" y="3929063"/>
          <p14:tracePt t="93872" x="3194050" y="3879850"/>
          <p14:tracePt t="93887" x="3194050" y="3843338"/>
          <p14:tracePt t="93904" x="3194050" y="3814763"/>
          <p14:tracePt t="93922" x="3194050" y="3794125"/>
          <p14:tracePt t="93938" x="3208338" y="3765550"/>
          <p14:tracePt t="93956" x="3214688" y="3751263"/>
          <p14:tracePt t="93974" x="3236913" y="3729038"/>
          <p14:tracePt t="93991" x="3251200" y="3714750"/>
          <p14:tracePt t="94008" x="3300413" y="3686175"/>
          <p14:tracePt t="94025" x="3343275" y="3665538"/>
          <p14:tracePt t="94042" x="3386138" y="3636963"/>
          <p14:tracePt t="94057" x="3429000" y="3608388"/>
          <p14:tracePt t="94076" x="3451225" y="3608388"/>
          <p14:tracePt t="94093" x="3479800" y="3608388"/>
          <p14:tracePt t="94109" x="3494088" y="3608388"/>
          <p14:tracePt t="94125" x="3508375" y="3608388"/>
          <p14:tracePt t="94142" x="3514725" y="3608388"/>
          <p14:tracePt t="94159" x="3529013" y="3608388"/>
          <p14:tracePt t="94177" x="3551238" y="3614738"/>
          <p14:tracePt t="94193" x="3557588" y="3629025"/>
          <p14:tracePt t="94210" x="3586163" y="3643313"/>
          <p14:tracePt t="94228" x="3629025" y="3686175"/>
          <p14:tracePt t="94245" x="3651250" y="3700463"/>
          <p14:tracePt t="94261" x="3665538" y="3700463"/>
          <p14:tracePt t="94278" x="3679825" y="3714750"/>
          <p14:tracePt t="94295" x="3679825" y="3722688"/>
          <p14:tracePt t="94299" x="3679825" y="3736975"/>
          <p14:tracePt t="94314" x="3679825" y="3757613"/>
          <p14:tracePt t="94330" x="3686175" y="3786188"/>
          <p14:tracePt t="94346" x="3694113" y="3814763"/>
          <p14:tracePt t="94363" x="3694113" y="3851275"/>
          <p14:tracePt t="94380" x="3700463" y="3886200"/>
          <p14:tracePt t="94400" x="3714750" y="3922713"/>
          <p14:tracePt t="94415" x="3714750" y="3951288"/>
          <p14:tracePt t="94432" x="3714750" y="3994150"/>
          <p14:tracePt t="94448" x="3722688" y="4037013"/>
          <p14:tracePt t="94465" x="3722688" y="4057650"/>
          <p14:tracePt t="94482" x="3722688" y="4086225"/>
          <p14:tracePt t="94499" x="3722688" y="4122738"/>
          <p14:tracePt t="94516" x="3722688" y="4151313"/>
          <p14:tracePt t="94533" x="3722688" y="4165600"/>
          <p14:tracePt t="94550" x="3722688" y="4171950"/>
          <p14:tracePt t="94586" x="3714750" y="4186238"/>
          <p14:tracePt t="94602" x="3708400" y="4186238"/>
          <p14:tracePt t="94620" x="3708400" y="4194175"/>
          <p14:tracePt t="94637" x="3694113" y="4194175"/>
          <p14:tracePt t="94654" x="3671888" y="4200525"/>
          <p14:tracePt t="94670" x="3657600" y="4200525"/>
          <p14:tracePt t="94688" x="3608388" y="4214813"/>
          <p14:tracePt t="94704" x="3565525" y="4214813"/>
          <p14:tracePt t="94720" x="3536950" y="4222750"/>
          <p14:tracePt t="94737" x="3529013" y="4229100"/>
          <p14:tracePt t="94754" x="3508375" y="4222750"/>
          <p14:tracePt t="94771" x="3479800" y="4214813"/>
          <p14:tracePt t="94788" x="3457575" y="4194175"/>
          <p14:tracePt t="94791" x="3436938" y="4179888"/>
          <p14:tracePt t="94805" x="3422650" y="4171950"/>
          <p14:tracePt t="94823" x="3394075" y="4165600"/>
          <p14:tracePt t="94840" x="3379788" y="4157663"/>
          <p14:tracePt t="94858" x="3371850" y="4151313"/>
          <p14:tracePt t="94875" x="3357563" y="4137025"/>
          <p14:tracePt t="94890" x="3351213" y="4129088"/>
          <p14:tracePt t="94891" x="3343275" y="4122738"/>
          <p14:tracePt t="94907" x="3328988" y="4094163"/>
          <p14:tracePt t="94924" x="3308350" y="4065588"/>
          <p14:tracePt t="94941" x="3300413" y="4043363"/>
          <p14:tracePt t="94958" x="3300413" y="4000500"/>
          <p14:tracePt t="94975" x="3286125" y="3979863"/>
          <p14:tracePt t="94994" x="3271838" y="3951288"/>
          <p14:tracePt t="95011" x="3271838" y="3922713"/>
          <p14:tracePt t="95027" x="3271838" y="3908425"/>
          <p14:tracePt t="95044" x="3279775" y="3879850"/>
          <p14:tracePt t="95061" x="3294063" y="3865563"/>
          <p14:tracePt t="95079" x="3308350" y="3843338"/>
          <p14:tracePt t="95094" x="3351213" y="3822700"/>
          <p14:tracePt t="95111" x="3371850" y="3814763"/>
          <p14:tracePt t="95128" x="3394075" y="3808413"/>
          <p14:tracePt t="95145" x="3422650" y="3786188"/>
          <p14:tracePt t="95162" x="3457575" y="3786188"/>
          <p14:tracePt t="95180" x="3543300" y="3765550"/>
          <p14:tracePt t="95198" x="3614738" y="3765550"/>
          <p14:tracePt t="95213" x="3657600" y="3751263"/>
          <p14:tracePt t="95230" x="3743325" y="3751263"/>
          <p14:tracePt t="95247" x="3822700" y="3743325"/>
          <p14:tracePt t="95264" x="3886200" y="3743325"/>
          <p14:tracePt t="95281" x="3951288" y="3751263"/>
          <p14:tracePt t="95298" x="3965575" y="3751263"/>
          <p14:tracePt t="95386" x="3971925" y="3765550"/>
          <p14:tracePt t="95402" x="3971925" y="3779838"/>
          <p14:tracePt t="95409" x="3971925" y="3786188"/>
          <p14:tracePt t="95416" x="3979863" y="3794125"/>
          <p14:tracePt t="95434" x="3986213" y="3814763"/>
          <p14:tracePt t="95451" x="3986213" y="3836988"/>
          <p14:tracePt t="95470" x="3986213" y="3851275"/>
          <p14:tracePt t="95486" x="3986213" y="3879850"/>
          <p14:tracePt t="95502" x="3986213" y="3914775"/>
          <p14:tracePt t="95519" x="3986213" y="3943350"/>
          <p14:tracePt t="95536" x="3986213" y="3979863"/>
          <p14:tracePt t="95553" x="3986213" y="4014788"/>
          <p14:tracePt t="95570" x="3979863" y="4037013"/>
          <p14:tracePt t="95586" x="3957638" y="4071938"/>
          <p14:tracePt t="95603" x="3951288" y="4086225"/>
          <p14:tracePt t="95620" x="3943350" y="4108450"/>
          <p14:tracePt t="95638" x="3914775" y="4114800"/>
          <p14:tracePt t="95655" x="3886200" y="4129088"/>
          <p14:tracePt t="95672" x="3836988" y="4151313"/>
          <p14:tracePt t="95688" x="3794125" y="4157663"/>
          <p14:tracePt t="95706" x="3743325" y="4165600"/>
          <p14:tracePt t="95722" x="3700463" y="4165600"/>
          <p14:tracePt t="95740" x="3665538" y="4165600"/>
          <p14:tracePt t="95757" x="3629025" y="4165600"/>
          <p14:tracePt t="95774" x="3551238" y="4157663"/>
          <p14:tracePt t="95791" x="3494088" y="4143375"/>
          <p14:tracePt t="95807" x="3443288" y="4129088"/>
          <p14:tracePt t="95824" x="3351213" y="4108450"/>
          <p14:tracePt t="95841" x="3300413" y="4108450"/>
          <p14:tracePt t="95859" x="3251200" y="4100513"/>
          <p14:tracePt t="95876" x="3214688" y="4071938"/>
          <p14:tracePt t="95893" x="3208338" y="4051300"/>
          <p14:tracePt t="95910" x="3200400" y="4043363"/>
          <p14:tracePt t="95926" x="3194050" y="4008438"/>
          <p14:tracePt t="95943" x="3186113" y="3965575"/>
          <p14:tracePt t="95960" x="3186113" y="3922713"/>
          <p14:tracePt t="95978" x="3186113" y="3865563"/>
          <p14:tracePt t="95994" x="3186113" y="3814763"/>
          <p14:tracePt t="96011" x="3208338" y="3779838"/>
          <p14:tracePt t="96029" x="3222625" y="3751263"/>
          <p14:tracePt t="96045" x="3236913" y="3736975"/>
          <p14:tracePt t="96062" x="3257550" y="3722688"/>
          <p14:tracePt t="96080" x="3300413" y="3700463"/>
          <p14:tracePt t="96097" x="3314700" y="3686175"/>
          <p14:tracePt t="96115" x="3328988" y="3686175"/>
          <p14:tracePt t="96132" x="3343275" y="3679825"/>
          <p14:tracePt t="96149" x="3351213" y="3679825"/>
          <p14:tracePt t="96223" x="3357563" y="3679825"/>
          <p14:tracePt t="96246" x="3365500" y="3679825"/>
          <p14:tracePt t="96252" x="3371850" y="3679825"/>
          <p14:tracePt t="96266" x="3379788" y="3686175"/>
          <p14:tracePt t="96301" x="3400425" y="3700463"/>
          <p14:tracePt t="96317" x="3422650" y="3714750"/>
          <p14:tracePt t="96334" x="3436938" y="3736975"/>
          <p14:tracePt t="96353" x="3457575" y="3757613"/>
          <p14:tracePt t="96369" x="3457575" y="3771900"/>
          <p14:tracePt t="96386" x="3457575" y="3786188"/>
          <p14:tracePt t="96403" x="3465513" y="3800475"/>
          <p14:tracePt t="96421" x="3465513" y="3822700"/>
          <p14:tracePt t="96437" x="3479800" y="3836988"/>
          <p14:tracePt t="96454" x="3486150" y="3851275"/>
          <p14:tracePt t="96470" x="3494088" y="3857625"/>
          <p14:tracePt t="96487" x="3500438" y="3879850"/>
          <p14:tracePt t="96521" x="3508375" y="3886200"/>
          <p14:tracePt t="96538" x="3514725" y="3900488"/>
          <p14:tracePt t="96556" x="3514725" y="3929063"/>
          <p14:tracePt t="96572" x="3522663" y="3951288"/>
          <p14:tracePt t="96589" x="3522663" y="3965575"/>
          <p14:tracePt t="96608" x="3529013" y="3994150"/>
          <p14:tracePt t="96623" x="3529013" y="4022725"/>
          <p14:tracePt t="96640" x="3529013" y="4051300"/>
          <p14:tracePt t="96657" x="3529013" y="4086225"/>
          <p14:tracePt t="96674" x="3529013" y="4114800"/>
          <p14:tracePt t="96692" x="3529013" y="4122738"/>
          <p14:tracePt t="96708" x="3529013" y="4129088"/>
          <p14:tracePt t="96725" x="3529013" y="4143375"/>
          <p14:tracePt t="96759" x="3522663" y="4157663"/>
          <p14:tracePt t="96776" x="3514725" y="4171950"/>
          <p14:tracePt t="96793" x="3508375" y="4194175"/>
          <p14:tracePt t="96797" x="3500438" y="4200525"/>
          <p14:tracePt t="96812" x="3500438" y="4214813"/>
          <p14:tracePt t="96828" x="3486150" y="4229100"/>
          <p14:tracePt t="96844" x="3479800" y="4237038"/>
          <p14:tracePt t="96861" x="3479800" y="4243388"/>
          <p14:tracePt t="96878" x="3465513" y="4251325"/>
          <p14:tracePt t="96895" x="3457575" y="4251325"/>
          <p14:tracePt t="96912" x="3443288" y="4257675"/>
          <p14:tracePt t="96930" x="3408363" y="4257675"/>
          <p14:tracePt t="96946" x="3379788" y="4257675"/>
          <p14:tracePt t="96965" x="3357563" y="4257675"/>
          <p14:tracePt t="96982" x="3343275" y="4257675"/>
          <p14:tracePt t="96999" x="3314700" y="4243388"/>
          <p14:tracePt t="97016" x="3300413" y="4237038"/>
          <p14:tracePt t="97033" x="3279775" y="4237038"/>
          <p14:tracePt t="97048" x="3265488" y="4229100"/>
          <p14:tracePt t="97065" x="3251200" y="4208463"/>
          <p14:tracePt t="97082" x="3243263" y="4194175"/>
          <p14:tracePt t="97099" x="3236913" y="4179888"/>
          <p14:tracePt t="97116" x="3222625" y="4151313"/>
          <p14:tracePt t="97134" x="3214688" y="4114800"/>
          <p14:tracePt t="97150" x="3214688" y="4086225"/>
          <p14:tracePt t="97167" x="3214688" y="4065588"/>
          <p14:tracePt t="97184" x="3214688" y="4022725"/>
          <p14:tracePt t="97201" x="3214688" y="3986213"/>
          <p14:tracePt t="97218" x="3222625" y="3965575"/>
          <p14:tracePt t="97235" x="3228975" y="3937000"/>
          <p14:tracePt t="97252" x="3236913" y="3914775"/>
          <p14:tracePt t="97271" x="3243263" y="3894138"/>
          <p14:tracePt t="97288" x="3257550" y="3865563"/>
          <p14:tracePt t="97294" x="3265488" y="3857625"/>
          <p14:tracePt t="97304" x="3265488" y="3851275"/>
          <p14:tracePt t="97321" x="3279775" y="3829050"/>
          <p14:tracePt t="97337" x="3286125" y="3822700"/>
          <p14:tracePt t="97354" x="3294063" y="3822700"/>
          <p14:tracePt t="97371" x="3314700" y="3814763"/>
          <p14:tracePt t="97388" x="3322638" y="3808413"/>
          <p14:tracePt t="97405" x="3328988" y="3808413"/>
          <p14:tracePt t="97712" x="3336925" y="3808413"/>
          <p14:tracePt t="97792" x="3343275" y="3808413"/>
          <p14:tracePt t="97820" x="3351213" y="3808413"/>
          <p14:tracePt t="97825" x="3357563" y="3808413"/>
          <p14:tracePt t="97833" x="3365500" y="3808413"/>
          <p14:tracePt t="97847" x="3379788" y="3800475"/>
          <p14:tracePt t="97863" x="3394075" y="3800475"/>
          <p14:tracePt t="97880" x="3408363" y="3800475"/>
          <p14:tracePt t="97897" x="3436938" y="3800475"/>
          <p14:tracePt t="97914" x="3471863" y="3800475"/>
          <p14:tracePt t="97932" x="3486150" y="3800475"/>
          <p14:tracePt t="97949" x="3494088" y="3800475"/>
          <p14:tracePt t="97966" x="3500438" y="3800475"/>
          <p14:tracePt t="97984" x="3508375" y="3800475"/>
          <p14:tracePt t="97999" x="3529013" y="3800475"/>
          <p14:tracePt t="98016" x="3557588" y="3800475"/>
          <p14:tracePt t="98033" x="3571875" y="3808413"/>
          <p14:tracePt t="98050" x="3594100" y="3814763"/>
          <p14:tracePt t="98067" x="3600450" y="3814763"/>
          <p14:tracePt t="98270" x="3594100" y="3814763"/>
          <p14:tracePt t="98283" x="3586163" y="3814763"/>
          <p14:tracePt t="98314" x="3579813" y="3814763"/>
          <p14:tracePt t="98331" x="3565525" y="3814763"/>
          <p14:tracePt t="98337" x="3543300" y="3814763"/>
          <p14:tracePt t="98345" x="3536950" y="3814763"/>
          <p14:tracePt t="98357" x="3514725" y="3814763"/>
          <p14:tracePt t="98374" x="3486150" y="3814763"/>
          <p14:tracePt t="98390" x="3471863" y="3814763"/>
          <p14:tracePt t="98408" x="3457575" y="3814763"/>
          <p14:tracePt t="98441" x="3451225" y="3814763"/>
          <p14:tracePt t="98459" x="3443288" y="3814763"/>
          <p14:tracePt t="98476" x="3436938" y="3814763"/>
          <p14:tracePt t="98493" x="3429000" y="3814763"/>
          <p14:tracePt t="98510" x="3394075" y="3814763"/>
          <p14:tracePt t="98526" x="3379788" y="3814763"/>
          <p14:tracePt t="98543" x="3371850" y="3814763"/>
          <p14:tracePt t="98681" x="3365500" y="3814763"/>
          <p14:tracePt t="98713" x="3379788" y="3808413"/>
          <p14:tracePt t="98720" x="3408363" y="3800475"/>
          <p14:tracePt t="98730" x="3422650" y="3800475"/>
          <p14:tracePt t="98748" x="3465513" y="3794125"/>
          <p14:tracePt t="98764" x="3494088" y="3794125"/>
          <p14:tracePt t="98781" x="3508375" y="3794125"/>
          <p14:tracePt t="98798" x="3508375" y="3786188"/>
          <p14:tracePt t="98861" x="3514725" y="3786188"/>
          <p14:tracePt t="98869" x="3529013" y="3786188"/>
          <p14:tracePt t="98877" x="3536950" y="3786188"/>
          <p14:tracePt t="98886" x="3551238" y="3786188"/>
          <p14:tracePt t="98900" x="3557588" y="3786188"/>
          <p14:tracePt t="98932" x="3565525" y="3786188"/>
          <p14:tracePt t="98963" x="3571875" y="3786188"/>
          <p14:tracePt t="98989" x="3579813" y="3786188"/>
          <p14:tracePt t="99024" x="3586163" y="3786188"/>
          <p14:tracePt t="99032" x="3594100" y="3786188"/>
          <p14:tracePt t="99040" x="3600450" y="3779838"/>
          <p14:tracePt t="99053" x="3608388" y="3779838"/>
          <p14:tracePt t="99146" x="3614738" y="3779838"/>
          <p14:tracePt t="99158" x="3622675" y="3779838"/>
          <p14:tracePt t="99167" x="3629025" y="3779838"/>
          <p14:tracePt t="99269" x="3629025" y="3786188"/>
          <p14:tracePt t="99284" x="3636963" y="3786188"/>
          <p14:tracePt t="99292" x="3636963" y="3794125"/>
          <p14:tracePt t="99301" x="3636963" y="3800475"/>
          <p14:tracePt t="99309" x="3636963" y="3808413"/>
          <p14:tracePt t="99327" x="3636963" y="3814763"/>
          <p14:tracePt t="99342" x="3636963" y="3822700"/>
          <p14:tracePt t="99359" x="3636963" y="3829050"/>
          <p14:tracePt t="99376" x="3636963" y="3836988"/>
          <p14:tracePt t="99393" x="3636963" y="3843338"/>
          <p14:tracePt t="99410" x="3643313" y="3851275"/>
          <p14:tracePt t="99427" x="3643313" y="3871913"/>
          <p14:tracePt t="99444" x="3643313" y="3886200"/>
          <p14:tracePt t="99464" x="3643313" y="3908425"/>
          <p14:tracePt t="99482" x="3643313" y="3914775"/>
          <p14:tracePt t="99495" x="3643313" y="3922713"/>
          <p14:tracePt t="99512" x="3643313" y="3937000"/>
          <p14:tracePt t="99529" x="3643313" y="3943350"/>
          <p14:tracePt t="99546" x="3643313" y="3951288"/>
          <p14:tracePt t="99565" x="3643313" y="3957638"/>
          <p14:tracePt t="99580" x="3643313" y="3965575"/>
          <p14:tracePt t="99597" x="3643313" y="3979863"/>
          <p14:tracePt t="99613" x="3643313" y="3986213"/>
          <p14:tracePt t="99631" x="3643313" y="3994150"/>
          <p14:tracePt t="99648" x="3643313" y="4000500"/>
          <p14:tracePt t="99682" x="3643313" y="4014788"/>
          <p14:tracePt t="99699" x="3643313" y="4022725"/>
          <p14:tracePt t="99716" x="3643313" y="4029075"/>
          <p14:tracePt t="99743" x="3643313" y="4037013"/>
          <p14:tracePt t="99766" x="3643313" y="4043363"/>
          <p14:tracePt t="99790" x="3643313" y="4051300"/>
          <p14:tracePt t="99815" x="3643313" y="4057650"/>
          <p14:tracePt t="99829" x="3643313" y="4065588"/>
          <p14:tracePt t="99845" x="3643313" y="4071938"/>
          <p14:tracePt t="99878" x="3643313" y="4079875"/>
          <p14:tracePt t="99963" x="3643313" y="4086225"/>
          <p14:tracePt t="99972" x="3651250" y="4086225"/>
          <p14:tracePt t="100002" x="3651250" y="4094163"/>
          <p14:tracePt t="100010" x="3651250" y="4100513"/>
          <p14:tracePt t="100033" x="3651250" y="4108450"/>
          <p14:tracePt t="100050" x="3651250" y="4114800"/>
          <p14:tracePt t="100088" x="3651250" y="4122738"/>
          <p14:tracePt t="100329" x="3651250" y="4100513"/>
          <p14:tracePt t="100337" x="3651250" y="4086225"/>
          <p14:tracePt t="100345" x="3651250" y="4065588"/>
          <p14:tracePt t="100361" x="3651250" y="4037013"/>
          <p14:tracePt t="100378" x="3651250" y="4008438"/>
          <p14:tracePt t="100395" x="3651250" y="3979863"/>
          <p14:tracePt t="100412" x="3651250" y="3951288"/>
          <p14:tracePt t="100430" x="3643313" y="3922713"/>
          <p14:tracePt t="100455" x="3643313" y="3914775"/>
          <p14:tracePt t="100495" x="3643313" y="3908425"/>
          <p14:tracePt t="100503" x="3643313" y="3900488"/>
          <p14:tracePt t="100520" x="3643313" y="3894138"/>
          <p14:tracePt t="100531" x="3643313" y="3879850"/>
          <p14:tracePt t="100708" x="3643313" y="3886200"/>
          <p14:tracePt t="100715" x="3643313" y="3900488"/>
          <p14:tracePt t="100721" x="3643313" y="3914775"/>
          <p14:tracePt t="100736" x="3643313" y="3937000"/>
          <p14:tracePt t="100754" x="3643313" y="3965575"/>
          <p14:tracePt t="100771" x="3651250" y="3986213"/>
          <p14:tracePt t="100787" x="3651250" y="4022725"/>
          <p14:tracePt t="100791" x="3651250" y="4029075"/>
          <p14:tracePt t="100803" x="3657600" y="4029075"/>
          <p14:tracePt t="100820" x="3657600" y="4065588"/>
          <p14:tracePt t="100837" x="3657600" y="4086225"/>
          <p14:tracePt t="100856" x="3657600" y="4094163"/>
          <p14:tracePt t="100871" x="3665538" y="4100513"/>
          <p14:tracePt t="100889" x="3665538" y="4114800"/>
          <p14:tracePt t="100905" x="3665538" y="4122738"/>
          <p14:tracePt t="100940" x="3665538" y="4137025"/>
          <p14:tracePt t="101517" x="3671888" y="4137025"/>
          <p14:tracePt t="101532" x="3679825" y="4137025"/>
          <p14:tracePt t="101540" x="3686175" y="4129088"/>
          <p14:tracePt t="101551" x="3694113" y="4129088"/>
          <p14:tracePt t="101568" x="3708400" y="4114800"/>
          <p14:tracePt t="101585" x="3729038" y="4108450"/>
          <p14:tracePt t="101618" x="3736975" y="4108450"/>
          <p14:tracePt t="101636" x="3743325" y="4108450"/>
          <p14:tracePt t="101652" x="3757613" y="4108450"/>
          <p14:tracePt t="101807" x="3757613" y="4100513"/>
          <p14:tracePt t="101814" x="3751263" y="4094163"/>
          <p14:tracePt t="101824" x="3736975" y="4086225"/>
          <p14:tracePt t="101843" x="3700463" y="4065588"/>
          <p14:tracePt t="101858" x="3651250" y="4043363"/>
          <p14:tracePt t="101860" x="3636963" y="4029075"/>
          <p14:tracePt t="101874" x="3629025" y="4029075"/>
          <p14:tracePt t="101891" x="3622675" y="4029075"/>
          <p14:tracePt t="102371" x="3636963" y="4037013"/>
          <p14:tracePt t="102378" x="3643313" y="4037013"/>
          <p14:tracePt t="102388" x="3651250" y="4037013"/>
          <p14:tracePt t="102401" x="3665538" y="4037013"/>
          <p14:tracePt t="102417" x="3671888" y="4037013"/>
          <p14:tracePt t="102452" x="3679825" y="4037013"/>
          <p14:tracePt t="102477" x="3686175" y="4037013"/>
          <p14:tracePt t="102487" x="3694113" y="4037013"/>
          <p14:tracePt t="102540" x="3700463" y="4037013"/>
          <p14:tracePt t="102589" x="3700463" y="4029075"/>
          <p14:tracePt t="102604" x="3708400" y="4029075"/>
          <p14:tracePt t="102633" x="3714750" y="4029075"/>
          <p14:tracePt t="102642" x="3722688" y="4029075"/>
          <p14:tracePt t="102657" x="3729038" y="4029075"/>
          <p14:tracePt t="102666" x="3736975" y="4029075"/>
          <p14:tracePt t="102673" x="3743325" y="4037013"/>
          <p14:tracePt t="102768" x="3751263" y="4037013"/>
          <p14:tracePt t="103122" x="3757613" y="4037013"/>
          <p14:tracePt t="103190" x="3743325" y="4037013"/>
          <p14:tracePt t="103198" x="3736975" y="4037013"/>
          <p14:tracePt t="103229" x="3722688" y="4037013"/>
          <p14:tracePt t="124149" x="3714750" y="4037013"/>
          <p14:tracePt t="124173" x="3743325" y="4037013"/>
          <p14:tracePt t="124181" x="3808413" y="4037013"/>
          <p14:tracePt t="124188" x="3857625" y="4051300"/>
          <p14:tracePt t="124200" x="3900488" y="4057650"/>
          <p14:tracePt t="124217" x="3957638" y="4065588"/>
          <p14:tracePt t="124234" x="4051300" y="4086225"/>
          <p14:tracePt t="124252" x="4108450" y="4086225"/>
          <p14:tracePt t="124268" x="4179888" y="4094163"/>
          <p14:tracePt t="124286" x="4214813" y="4079875"/>
          <p14:tracePt t="124303" x="4279900" y="4057650"/>
          <p14:tracePt t="124322" x="4371975" y="4043363"/>
          <p14:tracePt t="124337" x="4443413" y="4037013"/>
          <p14:tracePt t="124353" x="4494213" y="4037013"/>
          <p14:tracePt t="124370" x="4537075" y="4037013"/>
          <p14:tracePt t="124387" x="4579938" y="4037013"/>
          <p14:tracePt t="124406" x="4657725" y="4022725"/>
          <p14:tracePt t="124423" x="4714875" y="4022725"/>
          <p14:tracePt t="124440" x="4814888" y="4022725"/>
          <p14:tracePt t="124457" x="4900613" y="4008438"/>
          <p14:tracePt t="124474" x="5029200" y="3965575"/>
          <p14:tracePt t="124490" x="5129213" y="3914775"/>
          <p14:tracePt t="124507" x="5208588" y="3865563"/>
          <p14:tracePt t="124524" x="5222875" y="3865563"/>
          <p14:tracePt t="124540" x="5237163" y="3857625"/>
          <p14:tracePt t="124629" x="5265738" y="3836988"/>
          <p14:tracePt t="124637" x="5294313" y="3814763"/>
          <p14:tracePt t="124644" x="5300663" y="3808413"/>
          <p14:tracePt t="124661" x="5337175" y="3779838"/>
          <p14:tracePt t="124676" x="5343525" y="3757613"/>
          <p14:tracePt t="124693" x="5351463" y="3757613"/>
          <p14:tracePt t="125017" x="5357813" y="3757613"/>
          <p14:tracePt t="125026" x="5429250" y="3757613"/>
          <p14:tracePt t="125033" x="5486400" y="3751263"/>
          <p14:tracePt t="125050" x="5629275" y="3751263"/>
          <p14:tracePt t="125067" x="5743575" y="3757613"/>
          <p14:tracePt t="125084" x="5865813" y="3765550"/>
          <p14:tracePt t="125102" x="5994400" y="3779838"/>
          <p14:tracePt t="125118" x="6043613" y="3779838"/>
          <p14:tracePt t="125135" x="6072188" y="3800475"/>
          <p14:tracePt t="125152" x="6108700" y="3800475"/>
          <p14:tracePt t="125169" x="6143625" y="3800475"/>
          <p14:tracePt t="125188" x="6194425" y="3771900"/>
          <p14:tracePt t="125205" x="6243638" y="3757613"/>
          <p14:tracePt t="125220" x="6257925" y="3743325"/>
          <p14:tracePt t="125238" x="6265863" y="3743325"/>
          <p14:tracePt t="125369" x="6257925" y="3743325"/>
          <p14:tracePt t="125377" x="6251575" y="3743325"/>
          <p14:tracePt t="125393" x="6237288" y="3743325"/>
          <p14:tracePt t="125400" x="6223000" y="3743325"/>
          <p14:tracePt t="125408" x="6208713" y="3743325"/>
          <p14:tracePt t="125424" x="6200775" y="3743325"/>
          <p14:tracePt t="125442" x="6122988" y="3736975"/>
          <p14:tracePt t="125459" x="6065838" y="3736975"/>
          <p14:tracePt t="125476" x="5880100" y="3729038"/>
          <p14:tracePt t="125493" x="5743575" y="3736975"/>
          <p14:tracePt t="125510" x="5594350" y="3736975"/>
          <p14:tracePt t="125526" x="5480050" y="3729038"/>
          <p14:tracePt t="125543" x="5408613" y="3722688"/>
          <p14:tracePt t="125560" x="5343525" y="3694113"/>
          <p14:tracePt t="125578" x="5294313" y="3643313"/>
          <p14:tracePt t="125594" x="5286375" y="3622675"/>
          <p14:tracePt t="125611" x="5272088" y="3594100"/>
          <p14:tracePt t="125628" x="5272088" y="3565525"/>
          <p14:tracePt t="125645" x="5272088" y="3543300"/>
          <p14:tracePt t="125662" x="5265738" y="3522663"/>
          <p14:tracePt t="125679" x="5257800" y="3494088"/>
          <p14:tracePt t="125682" x="5257800" y="3471863"/>
          <p14:tracePt t="125696" x="5257800" y="3451225"/>
          <p14:tracePt t="125713" x="5251450" y="3422650"/>
          <p14:tracePt t="125731" x="5243513" y="3400425"/>
          <p14:tracePt t="125746" x="5243513" y="3386138"/>
          <p14:tracePt t="125764" x="5243513" y="3379788"/>
          <p14:tracePt t="125901" x="5251450" y="3379788"/>
          <p14:tracePt t="125931" x="5257800" y="3379788"/>
          <p14:tracePt t="125947" x="5265738" y="3379788"/>
          <p14:tracePt t="126019" x="5265738" y="3386138"/>
          <p14:tracePt t="126043" x="5272088" y="3394075"/>
          <p14:tracePt t="126051" x="5272088" y="3400425"/>
          <p14:tracePt t="126058" x="5272088" y="3408363"/>
          <p14:tracePt t="126070" x="5272088" y="3422650"/>
          <p14:tracePt t="126087" x="5280025" y="3451225"/>
          <p14:tracePt t="126104" x="5286375" y="3500438"/>
          <p14:tracePt t="126121" x="5294313" y="3522663"/>
          <p14:tracePt t="126138" x="5294313" y="3536950"/>
          <p14:tracePt t="126155" x="5294313" y="3543300"/>
          <p14:tracePt t="126171" x="5294313" y="3551238"/>
          <p14:tracePt t="126188" x="5294313" y="3557588"/>
          <p14:tracePt t="126205" x="5294313" y="3565525"/>
          <p14:tracePt t="126223" x="5294313" y="3586163"/>
          <p14:tracePt t="126241" x="5294313" y="3622675"/>
          <p14:tracePt t="126258" x="5294313" y="3629025"/>
          <p14:tracePt t="126274" x="5294313" y="3636963"/>
          <p14:tracePt t="126312" x="5294313" y="3643313"/>
          <p14:tracePt t="126325" x="5294313" y="3651250"/>
          <p14:tracePt t="126341" x="5294313" y="3671888"/>
          <p14:tracePt t="126359" x="5294313" y="3694113"/>
          <p14:tracePt t="126377" x="5294313" y="3729038"/>
          <p14:tracePt t="126400" x="5294313" y="3736975"/>
          <p14:tracePt t="126455" x="5294313" y="3743325"/>
          <p14:tracePt t="126463" x="5294313" y="3751263"/>
          <p14:tracePt t="126468" x="5294313" y="3757613"/>
          <p14:tracePt t="126627" x="5300663" y="3757613"/>
          <p14:tracePt t="126673" x="5308600" y="3751263"/>
          <p14:tracePt t="126682" x="5314950" y="3743325"/>
          <p14:tracePt t="126698" x="5322888" y="3736975"/>
          <p14:tracePt t="126769" x="5322888" y="3729038"/>
          <p14:tracePt t="126868" x="5329238" y="3722688"/>
          <p14:tracePt t="126876" x="5329238" y="3714750"/>
          <p14:tracePt t="127011" x="5337175" y="3708400"/>
          <p14:tracePt t="127017" x="5343525" y="3700463"/>
          <p14:tracePt t="127025" x="5365750" y="3679825"/>
          <p14:tracePt t="127038" x="5372100" y="3679825"/>
          <p14:tracePt t="127055" x="5386388" y="3651250"/>
          <p14:tracePt t="127073" x="5394325" y="3643313"/>
          <p14:tracePt t="127260" x="5400675" y="3643313"/>
          <p14:tracePt t="127268" x="5400675" y="3651250"/>
          <p14:tracePt t="127284" x="5400675" y="3665538"/>
          <p14:tracePt t="127295" x="5400675" y="3671888"/>
          <p14:tracePt t="127312" x="5400675" y="3708400"/>
          <p14:tracePt t="127327" x="5400675" y="3722688"/>
          <p14:tracePt t="127344" x="5408613" y="3765550"/>
          <p14:tracePt t="127361" x="5414963" y="3786188"/>
          <p14:tracePt t="127379" x="5414963" y="3794125"/>
          <p14:tracePt t="127395" x="5414963" y="3800475"/>
          <p14:tracePt t="127414" x="5414963" y="3808413"/>
          <p14:tracePt t="127430" x="5414963" y="3822700"/>
          <p14:tracePt t="127447" x="5414963" y="3829050"/>
          <p14:tracePt t="127463" x="5414963" y="3836988"/>
          <p14:tracePt t="127497" x="5414963" y="3843338"/>
          <p14:tracePt t="128141" x="5414963" y="3851275"/>
          <p14:tracePt t="128252" x="5422900" y="3851275"/>
          <p14:tracePt t="128260" x="5429250" y="3851275"/>
          <p14:tracePt t="128268" x="5457825" y="3851275"/>
          <p14:tracePt t="128280" x="5486400" y="3851275"/>
          <p14:tracePt t="128296" x="5551488" y="3851275"/>
          <p14:tracePt t="128312" x="5608638" y="3851275"/>
          <p14:tracePt t="128329" x="5665788" y="3851275"/>
          <p14:tracePt t="128348" x="5715000" y="3857625"/>
          <p14:tracePt t="128365" x="5751513" y="3857625"/>
          <p14:tracePt t="128382" x="5800725" y="3857625"/>
          <p14:tracePt t="128397" x="5900738" y="3851275"/>
          <p14:tracePt t="128415" x="6000750" y="3829050"/>
          <p14:tracePt t="128432" x="6115050" y="3814763"/>
          <p14:tracePt t="128448" x="6272213" y="3808413"/>
          <p14:tracePt t="128465" x="6394450" y="3794125"/>
          <p14:tracePt t="128482" x="6565900" y="3794125"/>
          <p14:tracePt t="128499" x="6700838" y="3794125"/>
          <p14:tracePt t="128517" x="6780213" y="3800475"/>
          <p14:tracePt t="128533" x="6837363" y="3800475"/>
          <p14:tracePt t="128550" x="6886575" y="3800475"/>
          <p14:tracePt t="128567" x="6929438" y="3800475"/>
          <p14:tracePt t="128584" x="6965950" y="3786188"/>
          <p14:tracePt t="128602" x="7065963" y="3757613"/>
          <p14:tracePt t="128618" x="7158038" y="3736975"/>
          <p14:tracePt t="128635" x="7223125" y="3708400"/>
          <p14:tracePt t="128652" x="7300913" y="3665538"/>
          <p14:tracePt t="128670" x="7337425" y="3665538"/>
          <p14:tracePt t="128688" x="7400925" y="3629025"/>
          <p14:tracePt t="128705" x="7429500" y="3622675"/>
          <p14:tracePt t="128720" x="7443788" y="3614738"/>
          <p14:tracePt t="128738" x="7458075" y="3608388"/>
          <p14:tracePt t="128755" x="7472363" y="3594100"/>
          <p14:tracePt t="128771" x="7494588" y="3579813"/>
          <p14:tracePt t="128789" x="7500938" y="3551238"/>
          <p14:tracePt t="128806" x="7515225" y="3522663"/>
          <p14:tracePt t="128822" x="7523163" y="3500438"/>
          <p14:tracePt t="128914" x="7523163" y="3494088"/>
          <p14:tracePt t="129001" x="7523163" y="3508375"/>
          <p14:tracePt t="129009" x="7523163" y="3514725"/>
          <p14:tracePt t="129017" x="7523163" y="3522663"/>
          <p14:tracePt t="129034" x="7515225" y="3529013"/>
          <p14:tracePt t="129049" x="7515225" y="3536950"/>
          <p14:tracePt t="129066" x="7515225" y="3543300"/>
          <p14:tracePt t="129090" x="7508875" y="3543300"/>
          <p14:tracePt t="129095" x="7508875" y="3551238"/>
          <p14:tracePt t="129111" x="7508875" y="3557588"/>
          <p14:tracePt t="129128" x="7500938" y="3565525"/>
          <p14:tracePt t="129145" x="7486650" y="3586163"/>
          <p14:tracePt t="129164" x="7486650" y="3594100"/>
          <p14:tracePt t="129179" x="7486650" y="3600450"/>
          <p14:tracePt t="129196" x="7486650" y="3614738"/>
          <p14:tracePt t="129213" x="7486650" y="3622675"/>
          <p14:tracePt t="129231" x="7486650" y="3629025"/>
          <p14:tracePt t="129265" x="7486650" y="3636963"/>
          <p14:tracePt t="129282" x="7486650" y="3643313"/>
          <p14:tracePt t="129298" x="7480300" y="3651250"/>
          <p14:tracePt t="129315" x="7472363" y="3665538"/>
          <p14:tracePt t="129332" x="7458075" y="3679825"/>
          <p14:tracePt t="129366" x="7458075" y="3686175"/>
          <p14:tracePt t="129385" x="7458075" y="3694113"/>
          <p14:tracePt t="129402" x="7451725" y="3694113"/>
          <p14:tracePt t="129418" x="7451725" y="3700463"/>
          <p14:tracePt t="129485" x="7443788" y="3708400"/>
          <p14:tracePt t="129525" x="7443788" y="3714750"/>
          <p14:tracePt t="129530" x="7437438" y="3714750"/>
          <p14:tracePt t="129538" x="7429500" y="3714750"/>
          <p14:tracePt t="129553" x="7429500" y="3722688"/>
          <p14:tracePt t="129572" x="7429500" y="3729038"/>
          <p14:tracePt t="129674" x="7429500" y="3736975"/>
          <p14:tracePt t="129683" x="7423150" y="3736975"/>
          <p14:tracePt t="129699" x="7415213" y="3736975"/>
          <p14:tracePt t="129710" x="7415213" y="3743325"/>
          <p14:tracePt t="129726" x="7408863" y="3743325"/>
          <p14:tracePt t="129780" x="7400925" y="3751263"/>
          <p14:tracePt t="129805" x="7394575" y="3751263"/>
          <p14:tracePt t="129812" x="7394575" y="3757613"/>
          <p14:tracePt t="129824" x="7386638" y="3765550"/>
          <p14:tracePt t="129842" x="7366000" y="3771900"/>
          <p14:tracePt t="129859" x="7358063" y="3786188"/>
          <p14:tracePt t="129876" x="7351713" y="3786188"/>
          <p14:tracePt t="129939" x="7343775" y="3786188"/>
          <p14:tracePt t="129969" x="7337425" y="3794125"/>
          <p14:tracePt t="129977" x="7323138" y="3800475"/>
          <p14:tracePt t="129984" x="7308850" y="3800475"/>
          <p14:tracePt t="129995" x="7300913" y="3800475"/>
          <p14:tracePt t="130011" x="7265988" y="3800475"/>
          <p14:tracePt t="130029" x="7251700" y="3800475"/>
          <p14:tracePt t="130046" x="7208838" y="3800475"/>
          <p14:tracePt t="130063" x="7180263" y="3800475"/>
          <p14:tracePt t="130080" x="7158038" y="3794125"/>
          <p14:tracePt t="130097" x="7137400" y="3794125"/>
          <p14:tracePt t="130115" x="7129463" y="3794125"/>
          <p14:tracePt t="130132" x="7115175" y="3786188"/>
          <p14:tracePt t="130148" x="7094538" y="3786188"/>
          <p14:tracePt t="130165" x="7065963" y="3786188"/>
          <p14:tracePt t="130182" x="7037388" y="3786188"/>
          <p14:tracePt t="130198" x="7008813" y="3786188"/>
          <p14:tracePt t="130215" x="6965950" y="3779838"/>
          <p14:tracePt t="130232" x="6929438" y="3779838"/>
          <p14:tracePt t="130250" x="6886575" y="3779838"/>
          <p14:tracePt t="130267" x="6858000" y="3779838"/>
          <p14:tracePt t="130285" x="6829425" y="3779838"/>
          <p14:tracePt t="130302" x="6794500" y="3779838"/>
          <p14:tracePt t="130319" x="6765925" y="3779838"/>
          <p14:tracePt t="130321" x="6743700" y="3771900"/>
          <p14:tracePt t="130336" x="6708775" y="3757613"/>
          <p14:tracePt t="130353" x="6657975" y="3757613"/>
          <p14:tracePt t="130370" x="6615113" y="3757613"/>
          <p14:tracePt t="130387" x="6565900" y="3757613"/>
          <p14:tracePt t="130403" x="6537325" y="3757613"/>
          <p14:tracePt t="130422" x="6500813" y="3757613"/>
          <p14:tracePt t="130423" x="6494463" y="3757613"/>
          <p14:tracePt t="130438" x="6457950" y="3757613"/>
          <p14:tracePt t="130455" x="6429375" y="3757613"/>
          <p14:tracePt t="130472" x="6408738" y="3757613"/>
          <p14:tracePt t="130489" x="6380163" y="3757613"/>
          <p14:tracePt t="130505" x="6351588" y="3757613"/>
          <p14:tracePt t="130522" x="6329363" y="3757613"/>
          <p14:tracePt t="130525" x="6308725" y="3757613"/>
          <p14:tracePt t="130538" x="6272213" y="3757613"/>
          <p14:tracePt t="130556" x="6215063" y="3751263"/>
          <p14:tracePt t="130573" x="6157913" y="3751263"/>
          <p14:tracePt t="130589" x="6094413" y="3751263"/>
          <p14:tracePt t="130606" x="6043613" y="3751263"/>
          <p14:tracePt t="130624" x="5937250" y="3751263"/>
          <p14:tracePt t="130640" x="5865813" y="3751263"/>
          <p14:tracePt t="130657" x="5808663" y="3751263"/>
          <p14:tracePt t="130674" x="5765800" y="3757613"/>
          <p14:tracePt t="130694" x="5743575" y="3765550"/>
          <p14:tracePt t="130711" x="5743575" y="3771900"/>
          <p14:tracePt t="130808" x="5737225" y="3771900"/>
          <p14:tracePt t="130955" x="5751513" y="3771900"/>
          <p14:tracePt t="130962" x="5765800" y="3765550"/>
          <p14:tracePt t="130968" x="5780088" y="3765550"/>
          <p14:tracePt t="130980" x="5786438" y="3765550"/>
          <p14:tracePt t="130997" x="5794375" y="3757613"/>
          <p14:tracePt t="131014" x="5808663" y="3757613"/>
          <p14:tracePt t="131031" x="5815013" y="3757613"/>
          <p14:tracePt t="131048" x="5843588" y="3757613"/>
          <p14:tracePt t="131065" x="5872163" y="3757613"/>
          <p14:tracePt t="131082" x="5894388" y="3757613"/>
          <p14:tracePt t="131099" x="5908675" y="3743325"/>
          <p14:tracePt t="131116" x="5915025" y="3743325"/>
          <p14:tracePt t="131167" x="5915025" y="3736975"/>
          <p14:tracePt t="131173" x="5929313" y="3736975"/>
          <p14:tracePt t="131184" x="5943600" y="3722688"/>
          <p14:tracePt t="131202" x="5972175" y="3686175"/>
          <p14:tracePt t="131218" x="6008688" y="3643313"/>
          <p14:tracePt t="131235" x="6057900" y="3600450"/>
          <p14:tracePt t="131252" x="6094413" y="3557588"/>
          <p14:tracePt t="131269" x="6108700" y="3522663"/>
          <p14:tracePt t="131286" x="6122988" y="3508375"/>
          <p14:tracePt t="131305" x="6122988" y="3494088"/>
          <p14:tracePt t="131946" x="6129338" y="3494088"/>
          <p14:tracePt t="135953" x="6115050" y="3494088"/>
          <p14:tracePt t="135961" x="6094413" y="3500438"/>
          <p14:tracePt t="135968" x="6051550" y="3514725"/>
          <p14:tracePt t="135978" x="6015038" y="3522663"/>
          <p14:tracePt t="135993" x="5972175" y="3536950"/>
          <p14:tracePt t="136009" x="5943600" y="3565525"/>
          <p14:tracePt t="136027" x="5922963" y="3579813"/>
          <p14:tracePt t="136043" x="5894388" y="3594100"/>
          <p14:tracePt t="136060" x="5880100" y="3600450"/>
          <p14:tracePt t="136077" x="5843588" y="3600450"/>
          <p14:tracePt t="136095" x="5822950" y="3600450"/>
          <p14:tracePt t="136111" x="5800725" y="3614738"/>
          <p14:tracePt t="136128" x="5786438" y="3622675"/>
          <p14:tracePt t="136146" x="5765800" y="3629025"/>
          <p14:tracePt t="136163" x="5743575" y="3636963"/>
          <p14:tracePt t="136180" x="5672138" y="3686175"/>
          <p14:tracePt t="136197" x="5586413" y="3722688"/>
          <p14:tracePt t="136214" x="5500688" y="3800475"/>
          <p14:tracePt t="136231" x="5394325" y="3857625"/>
          <p14:tracePt t="136248" x="5322888" y="3894138"/>
          <p14:tracePt t="136265" x="5114925" y="3929063"/>
          <p14:tracePt t="136282" x="4994275" y="3937000"/>
          <p14:tracePt t="136300" x="4857750" y="3943350"/>
          <p14:tracePt t="136316" x="4694238" y="3957638"/>
          <p14:tracePt t="136332" x="4565650" y="3971925"/>
          <p14:tracePt t="136349" x="4437063" y="3994150"/>
          <p14:tracePt t="136366" x="4394200" y="4000500"/>
          <p14:tracePt t="136383" x="4357688" y="4000500"/>
          <p14:tracePt t="136401" x="4300538" y="4000500"/>
          <p14:tracePt t="136418" x="4229100" y="4000500"/>
          <p14:tracePt t="136437" x="4100513" y="4022725"/>
          <p14:tracePt t="136444" x="4065588" y="4037013"/>
          <p14:tracePt t="136452" x="4014788" y="4037013"/>
          <p14:tracePt t="136468" x="3922713" y="4057650"/>
          <p14:tracePt t="136485" x="3822700" y="4079875"/>
          <p14:tracePt t="136503" x="3751263" y="4086225"/>
          <p14:tracePt t="136519" x="3708400" y="4100513"/>
          <p14:tracePt t="136536" x="3657600" y="4100513"/>
          <p14:tracePt t="136555" x="3557588" y="4100513"/>
          <p14:tracePt t="136571" x="3514725" y="4100513"/>
          <p14:tracePt t="136588" x="3486150" y="4108450"/>
          <p14:tracePt t="136605" x="3479800" y="4114800"/>
          <p14:tracePt t="136651" x="3471863" y="4114800"/>
          <p14:tracePt t="136674" x="3465513" y="4114800"/>
          <p14:tracePt t="136679" x="3465513" y="4108450"/>
          <p14:tracePt t="136689" x="3457575" y="4100513"/>
          <p14:tracePt t="136707" x="3451225" y="4079875"/>
          <p14:tracePt t="136724" x="3451225" y="4071938"/>
          <p14:tracePt t="136742" x="3451225" y="4065588"/>
          <p14:tracePt t="136759" x="3451225" y="4057650"/>
          <p14:tracePt t="136775" x="3451225" y="4051300"/>
          <p14:tracePt t="136798" x="3451225" y="4043363"/>
          <p14:tracePt t="136931" x="3451225" y="4037013"/>
          <p14:tracePt t="136960" x="3451225" y="4029075"/>
          <p14:tracePt t="137073" x="3465513" y="4029075"/>
          <p14:tracePt t="137078" x="3479800" y="4029075"/>
          <p14:tracePt t="137087" x="3486150" y="4029075"/>
          <p14:tracePt t="137098" x="3494088" y="4029075"/>
          <p14:tracePt t="137114" x="3508375" y="4029075"/>
          <p14:tracePt t="137195" x="3514725" y="4029075"/>
          <p14:tracePt t="137202" x="3522663" y="4029075"/>
          <p14:tracePt t="137211" x="3529013" y="4029075"/>
          <p14:tracePt t="137225" x="3536950" y="4029075"/>
          <p14:tracePt t="137235" x="3536950" y="4037013"/>
          <p14:tracePt t="137250" x="3551238" y="4043363"/>
          <p14:tracePt t="137267" x="3557588" y="4043363"/>
          <p14:tracePt t="137400" x="3557588" y="4051300"/>
          <p14:tracePt t="137495" x="3557588" y="4065588"/>
          <p14:tracePt t="137508" x="3543300" y="4071938"/>
          <p14:tracePt t="137514" x="3543300" y="4079875"/>
          <p14:tracePt t="137524" x="3536950" y="4079875"/>
          <p14:tracePt t="137539" x="3522663" y="4108450"/>
          <p14:tracePt t="137557" x="3514725" y="4114800"/>
          <p14:tracePt t="137574" x="3500438" y="4114800"/>
          <p14:tracePt t="137592" x="3479800" y="4114800"/>
          <p14:tracePt t="137608" x="3471863" y="4114800"/>
          <p14:tracePt t="137624" x="3465513" y="4122738"/>
          <p14:tracePt t="137721" x="3457575" y="4122738"/>
          <p14:tracePt t="137730" x="3451225" y="4122738"/>
          <p14:tracePt t="137734" x="3429000" y="4122738"/>
          <p14:tracePt t="137743" x="3408363" y="4129088"/>
          <p14:tracePt t="137760" x="3394075" y="4129088"/>
          <p14:tracePt t="137777" x="3379788" y="4129088"/>
          <p14:tracePt t="137794" x="3371850" y="4129088"/>
          <p14:tracePt t="137811" x="3365500" y="4129088"/>
          <p14:tracePt t="137828" x="3336925" y="4129088"/>
          <p14:tracePt t="137844" x="3314700" y="4122738"/>
          <p14:tracePt t="137862" x="3300413" y="4100513"/>
          <p14:tracePt t="137880" x="3294063" y="4086225"/>
          <p14:tracePt t="137898" x="3271838" y="4071938"/>
          <p14:tracePt t="137992" x="3271838" y="4065588"/>
          <p14:tracePt t="138030" x="3271838" y="4057650"/>
          <p14:tracePt t="138039" x="3271838" y="4051300"/>
          <p14:tracePt t="138048" x="3271838" y="4037013"/>
          <p14:tracePt t="138066" x="3271838" y="4029075"/>
          <p14:tracePt t="138100" x="3271838" y="4022725"/>
          <p14:tracePt t="138109" x="3279775" y="4022725"/>
          <p14:tracePt t="138117" x="3279775" y="4014788"/>
          <p14:tracePt t="138133" x="3294063" y="4008438"/>
          <p14:tracePt t="138150" x="3300413" y="4000500"/>
          <p14:tracePt t="138170" x="3322638" y="3971925"/>
          <p14:tracePt t="138186" x="3328988" y="3965575"/>
          <p14:tracePt t="138202" x="3328988" y="3957638"/>
          <p14:tracePt t="138237" x="3343275" y="3951288"/>
          <p14:tracePt t="138254" x="3351213" y="3943350"/>
          <p14:tracePt t="138270" x="3371850" y="3922713"/>
          <p14:tracePt t="138286" x="3400425" y="3900488"/>
          <p14:tracePt t="138304" x="3422650" y="3879850"/>
          <p14:tracePt t="138320" x="3429000" y="3871913"/>
          <p14:tracePt t="138337" x="3443288" y="3857625"/>
          <p14:tracePt t="138355" x="3465513" y="3851275"/>
          <p14:tracePt t="138371" x="3479800" y="3843338"/>
          <p14:tracePt t="138388" x="3514725" y="3822700"/>
          <p14:tracePt t="138405" x="3557588" y="3808413"/>
          <p14:tracePt t="138424" x="3579813" y="3800475"/>
          <p14:tracePt t="138441" x="3600450" y="3800475"/>
          <p14:tracePt t="138447" x="3608388" y="3800475"/>
          <p14:tracePt t="138458" x="3614738" y="3794125"/>
          <p14:tracePt t="138474" x="3651250" y="3794125"/>
          <p14:tracePt t="138491" x="3686175" y="3794125"/>
          <p14:tracePt t="138508" x="3708400" y="3794125"/>
          <p14:tracePt t="138525" x="3729038" y="3794125"/>
          <p14:tracePt t="138542" x="3743325" y="3794125"/>
          <p14:tracePt t="138558" x="3765550" y="3794125"/>
          <p14:tracePt t="138577" x="3786188" y="3794125"/>
          <p14:tracePt t="138611" x="3794125" y="3794125"/>
          <p14:tracePt t="138661" x="3800475" y="3794125"/>
          <p14:tracePt t="138696" x="3808413" y="3794125"/>
          <p14:tracePt t="138714" x="3808413" y="3800475"/>
          <p14:tracePt t="138721" x="3814763" y="3808413"/>
          <p14:tracePt t="138729" x="3814763" y="3814763"/>
          <p14:tracePt t="138747" x="3822700" y="3822700"/>
          <p14:tracePt t="138764" x="3829050" y="3836988"/>
          <p14:tracePt t="138783" x="3829050" y="3843338"/>
          <p14:tracePt t="138822" x="3829050" y="3851275"/>
          <p14:tracePt t="138830" x="3829050" y="3857625"/>
          <p14:tracePt t="138847" x="3829050" y="3886200"/>
          <p14:tracePt t="138864" x="3843338" y="3908425"/>
          <p14:tracePt t="138881" x="3843338" y="3929063"/>
          <p14:tracePt t="138898" x="3843338" y="3951288"/>
          <p14:tracePt t="138916" x="3843338" y="3957638"/>
          <p14:tracePt t="138933" x="3843338" y="3971925"/>
          <p14:tracePt t="138953" x="3843338" y="3979863"/>
          <p14:tracePt t="138978" x="3843338" y="3994150"/>
          <p14:tracePt t="138999" x="3843338" y="4000500"/>
          <p14:tracePt t="139015" x="3843338" y="4008438"/>
          <p14:tracePt t="139031" x="3843338" y="4014788"/>
          <p14:tracePt t="139041" x="3836988" y="4022725"/>
          <p14:tracePt t="139055" x="3829050" y="4022725"/>
          <p14:tracePt t="139069" x="3814763" y="4022725"/>
          <p14:tracePt t="139086" x="3800475" y="4022725"/>
          <p14:tracePt t="139102" x="3771900" y="4022725"/>
          <p14:tracePt t="139119" x="3743325" y="4029075"/>
          <p14:tracePt t="139136" x="3722688" y="4037013"/>
          <p14:tracePt t="139153" x="3686175" y="4043363"/>
          <p14:tracePt t="139170" x="3614738" y="4065588"/>
          <p14:tracePt t="139187" x="3571875" y="4079875"/>
          <p14:tracePt t="139204" x="3514725" y="4094163"/>
          <p14:tracePt t="139221" x="3500438" y="4100513"/>
          <p14:tracePt t="139238" x="3457575" y="4100513"/>
          <p14:tracePt t="139257" x="3408363" y="4100513"/>
          <p14:tracePt t="139274" x="3394075" y="4100513"/>
          <p14:tracePt t="139291" x="3379788" y="4100513"/>
          <p14:tracePt t="139391" x="3371850" y="4100513"/>
          <p14:tracePt t="139469" x="3371850" y="4094163"/>
          <p14:tracePt t="139478" x="3386138" y="4094163"/>
          <p14:tracePt t="139482" x="3394075" y="4094163"/>
          <p14:tracePt t="139492" x="3400425" y="4086225"/>
          <p14:tracePt t="139510" x="3414713" y="4079875"/>
          <p14:tracePt t="139527" x="3443288" y="4071938"/>
          <p14:tracePt t="139543" x="3494088" y="4071938"/>
          <p14:tracePt t="139561" x="3522663" y="4071938"/>
          <p14:tracePt t="139578" x="3579813" y="4071938"/>
          <p14:tracePt t="139595" x="3614738" y="4071938"/>
          <p14:tracePt t="139612" x="3622675" y="4065588"/>
          <p14:tracePt t="139630" x="3629025" y="4065588"/>
          <p14:tracePt t="140073" x="3622675" y="4065588"/>
          <p14:tracePt t="140101" x="3614738" y="4065588"/>
          <p14:tracePt t="140116" x="3608388" y="4065588"/>
          <p14:tracePt t="140133" x="3608388" y="4057650"/>
          <p14:tracePt t="140139" x="3600450" y="4051300"/>
          <p14:tracePt t="140148" x="3594100" y="4051300"/>
          <p14:tracePt t="140155" x="3565525" y="4051300"/>
          <p14:tracePt t="140172" x="3536950" y="4043363"/>
          <p14:tracePt t="140189" x="3500438" y="4037013"/>
          <p14:tracePt t="140208" x="3486150" y="4037013"/>
          <p14:tracePt t="140405" x="3479800" y="4037013"/>
          <p14:tracePt t="140421" x="3465513" y="4037013"/>
          <p14:tracePt t="140435" x="3457575" y="4037013"/>
          <p14:tracePt t="140453" x="3443288" y="4037013"/>
          <p14:tracePt t="140506" x="3443288" y="4043363"/>
          <p14:tracePt t="140628" x="3436938" y="4043363"/>
          <p14:tracePt t="140641" x="3429000" y="4037013"/>
          <p14:tracePt t="140648" x="3422650" y="4037013"/>
          <p14:tracePt t="140665" x="3422650" y="4029075"/>
          <p14:tracePt t="140696" x="3422650" y="4022725"/>
          <p14:tracePt t="140704" x="3422650" y="4008438"/>
          <p14:tracePt t="140717" x="3422650" y="3994150"/>
          <p14:tracePt t="140734" x="3422650" y="3957638"/>
          <p14:tracePt t="140751" x="3422650" y="3922713"/>
          <p14:tracePt t="140767" x="3422650" y="3900488"/>
          <p14:tracePt t="140784" x="3422650" y="3894138"/>
          <p14:tracePt t="140922" x="3443288" y="3894138"/>
          <p14:tracePt t="140931" x="3451225" y="3886200"/>
          <p14:tracePt t="140937" x="3457575" y="3879850"/>
          <p14:tracePt t="140954" x="3471863" y="3871913"/>
          <p14:tracePt t="140971" x="3486150" y="3871913"/>
          <p14:tracePt t="141118" x="3494088" y="3871913"/>
          <p14:tracePt t="141127" x="3500438" y="3871913"/>
          <p14:tracePt t="141134" x="3514725" y="3871913"/>
          <p14:tracePt t="141142" x="3522663" y="3871913"/>
          <p14:tracePt t="141159" x="3536950" y="3871913"/>
          <p14:tracePt t="141175" x="3594100" y="3871913"/>
          <p14:tracePt t="141192" x="3671888" y="3914775"/>
          <p14:tracePt t="141209" x="3829050" y="3943350"/>
          <p14:tracePt t="141211" x="3894138" y="3957638"/>
          <p14:tracePt t="141226" x="3971925" y="3971925"/>
          <p14:tracePt t="141243" x="4008438" y="3971925"/>
          <p14:tracePt t="141260" x="4029075" y="3971925"/>
          <p14:tracePt t="141948" x="4022725" y="3971925"/>
          <p14:tracePt t="141964" x="4014788" y="3971925"/>
          <p14:tracePt t="141984" x="4008438" y="3971925"/>
          <p14:tracePt t="141991" x="4000500" y="3971925"/>
          <p14:tracePt t="141999" x="3994150" y="3971925"/>
          <p14:tracePt t="142008" x="3979863" y="3979863"/>
          <p14:tracePt t="142026" x="3908425" y="3979863"/>
          <p14:tracePt t="142042" x="3814763" y="3979863"/>
          <p14:tracePt t="142058" x="3736975" y="3979863"/>
          <p14:tracePt t="142075" x="3665538" y="3994150"/>
          <p14:tracePt t="142092" x="3651250" y="4008438"/>
          <p14:tracePt t="142248" x="3651250" y="4014788"/>
          <p14:tracePt t="142272" x="3643313" y="4014788"/>
          <p14:tracePt t="142289" x="3643313" y="4022725"/>
          <p14:tracePt t="142407" x="3636963" y="4029075"/>
          <p14:tracePt t="142433" x="3636963" y="4037013"/>
          <p14:tracePt t="142438" x="3629025" y="4037013"/>
          <p14:tracePt t="142460" x="3614738" y="4037013"/>
          <p14:tracePt t="142467" x="3614738" y="4043363"/>
          <p14:tracePt t="142483" x="3600450" y="4051300"/>
          <p14:tracePt t="142500" x="3571875" y="4051300"/>
          <p14:tracePt t="142518" x="3543300" y="4065588"/>
          <p14:tracePt t="142535" x="3522663" y="4071938"/>
          <p14:tracePt t="142552" x="3508375" y="4079875"/>
          <p14:tracePt t="142657" x="3500438" y="4086225"/>
          <p14:tracePt t="142792" x="3486150" y="4094163"/>
          <p14:tracePt t="142797" x="3479800" y="4094163"/>
          <p14:tracePt t="143078" x="3465513" y="4100513"/>
          <p14:tracePt t="143093" x="3457575" y="4100513"/>
          <p14:tracePt t="144172" x="3443288" y="4100513"/>
          <p14:tracePt t="146326" x="3451225" y="4108450"/>
          <p14:tracePt t="146343" x="3457575" y="4108450"/>
          <p14:tracePt t="146374" x="3457575" y="4114800"/>
          <p14:tracePt t="146397" x="3457575" y="4122738"/>
          <p14:tracePt t="146439" x="3457575" y="4129088"/>
          <p14:tracePt t="146452" x="3457575" y="4143375"/>
          <p14:tracePt t="146461" x="3457575" y="4157663"/>
          <p14:tracePt t="146478" x="3457575" y="4186238"/>
          <p14:tracePt t="146495" x="3471863" y="4222750"/>
          <p14:tracePt t="146511" x="3479800" y="4257675"/>
          <p14:tracePt t="146527" x="3479800" y="4286250"/>
          <p14:tracePt t="146545" x="3479800" y="4308475"/>
          <p14:tracePt t="146561" x="3479800" y="4314825"/>
          <p14:tracePt t="146580" x="3479800" y="4337050"/>
          <p14:tracePt t="146596" x="3479800" y="4351338"/>
          <p14:tracePt t="146614" x="3479800" y="4371975"/>
          <p14:tracePt t="146630" x="3471863" y="4379913"/>
          <p14:tracePt t="146647" x="3457575" y="4386263"/>
          <p14:tracePt t="146665" x="3436938" y="4394200"/>
          <p14:tracePt t="146682" x="3422650" y="4394200"/>
          <p14:tracePt t="146699" x="3414713" y="4400550"/>
          <p14:tracePt t="146716" x="3394075" y="4400550"/>
          <p14:tracePt t="146733" x="3365500" y="4400550"/>
          <p14:tracePt t="146750" x="3343275" y="4394200"/>
          <p14:tracePt t="146767" x="3322638" y="4371975"/>
          <p14:tracePt t="146783" x="3322638" y="4365625"/>
          <p14:tracePt t="146800" x="3308350" y="4337050"/>
          <p14:tracePt t="146816" x="3294063" y="4322763"/>
          <p14:tracePt t="146833" x="3265488" y="4271963"/>
          <p14:tracePt t="146850" x="3257550" y="4257675"/>
          <p14:tracePt t="146867" x="3243263" y="4229100"/>
          <p14:tracePt t="146884" x="3243263" y="4194175"/>
          <p14:tracePt t="146901" x="3243263" y="4151313"/>
          <p14:tracePt t="146918" x="3257550" y="4086225"/>
          <p14:tracePt t="146936" x="3265488" y="4008438"/>
          <p14:tracePt t="146952" x="3265488" y="3957638"/>
          <p14:tracePt t="146970" x="3265488" y="3929063"/>
          <p14:tracePt t="146987" x="3265488" y="3908425"/>
          <p14:tracePt t="147003" x="3265488" y="3894138"/>
          <p14:tracePt t="147020" x="3271838" y="3857625"/>
          <p14:tracePt t="147037" x="3279775" y="3822700"/>
          <p14:tracePt t="147054" x="3279775" y="3800475"/>
          <p14:tracePt t="147071" x="3279775" y="3779838"/>
          <p14:tracePt t="147089" x="3286125" y="3771900"/>
          <p14:tracePt t="147106" x="3286125" y="3757613"/>
          <p14:tracePt t="147123" x="3300413" y="3751263"/>
          <p14:tracePt t="147139" x="3314700" y="3743325"/>
          <p14:tracePt t="147156" x="3343275" y="3736975"/>
          <p14:tracePt t="147173" x="3379788" y="3708400"/>
          <p14:tracePt t="147190" x="3400425" y="3708400"/>
          <p14:tracePt t="147209" x="3451225" y="3700463"/>
          <p14:tracePt t="147224" x="3494088" y="3708400"/>
          <p14:tracePt t="147241" x="3543300" y="3700463"/>
          <p14:tracePt t="147258" x="3565525" y="3700463"/>
          <p14:tracePt t="147275" x="3579813" y="3700463"/>
          <p14:tracePt t="147292" x="3586163" y="3700463"/>
          <p14:tracePt t="147310" x="3600450" y="3700463"/>
          <p14:tracePt t="147326" x="3636963" y="3714750"/>
          <p14:tracePt t="147344" x="3671888" y="3736975"/>
          <p14:tracePt t="147360" x="3722688" y="3743325"/>
          <p14:tracePt t="147377" x="3743325" y="3751263"/>
          <p14:tracePt t="147394" x="3751263" y="3757613"/>
          <p14:tracePt t="147411" x="3757613" y="3771900"/>
          <p14:tracePt t="147429" x="3771900" y="3794125"/>
          <p14:tracePt t="147445" x="3779838" y="3814763"/>
          <p14:tracePt t="147462" x="3800475" y="3851275"/>
          <p14:tracePt t="147479" x="3808413" y="3879850"/>
          <p14:tracePt t="147496" x="3808413" y="3900488"/>
          <p14:tracePt t="147514" x="3814763" y="3929063"/>
          <p14:tracePt t="147530" x="3814763" y="3965575"/>
          <p14:tracePt t="147546" x="3814763" y="3994150"/>
          <p14:tracePt t="147564" x="3814763" y="4029075"/>
          <p14:tracePt t="147581" x="3814763" y="4051300"/>
          <p14:tracePt t="147598" x="3814763" y="4071938"/>
          <p14:tracePt t="147615" x="3814763" y="4100513"/>
          <p14:tracePt t="147632" x="3808413" y="4129088"/>
          <p14:tracePt t="147649" x="3794125" y="4151313"/>
          <p14:tracePt t="147667" x="3794125" y="4179888"/>
          <p14:tracePt t="147684" x="3779838" y="4194175"/>
          <p14:tracePt t="147701" x="3765550" y="4222750"/>
          <p14:tracePt t="147718" x="3765550" y="4229100"/>
          <p14:tracePt t="147735" x="3751263" y="4237038"/>
          <p14:tracePt t="147768" x="3743325" y="4243388"/>
          <p14:tracePt t="147786" x="3722688" y="4257675"/>
          <p14:tracePt t="147802" x="3708400" y="4265613"/>
          <p14:tracePt t="147818" x="3694113" y="4265613"/>
          <p14:tracePt t="147836" x="3686175" y="4271963"/>
          <p14:tracePt t="147853" x="3679825" y="4279900"/>
          <p14:tracePt t="147870" x="3665538" y="4279900"/>
          <p14:tracePt t="147887" x="3657600" y="4279900"/>
          <p14:tracePt t="154538" x="3722688" y="4279900"/>
          <p14:tracePt t="154544" x="3765550" y="4279900"/>
          <p14:tracePt t="154554" x="3865563" y="4286250"/>
          <p14:tracePt t="154564" x="3937000" y="4294188"/>
          <p14:tracePt t="154583" x="4129088" y="4337050"/>
          <p14:tracePt t="154600" x="4165600" y="4343400"/>
          <p14:tracePt t="154617" x="4179888" y="4351338"/>
          <p14:tracePt t="154634" x="4200525" y="4357688"/>
          <p14:tracePt t="154653" x="4329113" y="4365625"/>
          <p14:tracePt t="154669" x="4408488" y="4365625"/>
          <p14:tracePt t="154684" x="4479925" y="4365625"/>
          <p14:tracePt t="154701" x="4529138" y="4365625"/>
          <p14:tracePt t="154717" x="4572000" y="4351338"/>
          <p14:tracePt t="154735" x="4608513" y="4351338"/>
          <p14:tracePt t="154751" x="4637088" y="4337050"/>
          <p14:tracePt t="154768" x="4665663" y="4329113"/>
          <p14:tracePt t="154786" x="4714875" y="4329113"/>
          <p14:tracePt t="154803" x="4772025" y="4337050"/>
          <p14:tracePt t="154821" x="4879975" y="4351338"/>
          <p14:tracePt t="154838" x="5029200" y="4351338"/>
          <p14:tracePt t="154855" x="5186363" y="4343400"/>
          <p14:tracePt t="154857" x="5272088" y="4343400"/>
          <p14:tracePt t="154873" x="5414963" y="4322763"/>
          <p14:tracePt t="154888" x="5472113" y="4314825"/>
          <p14:tracePt t="154906" x="5500688" y="4300538"/>
          <p14:tracePt t="154921" x="5508625" y="4286250"/>
          <p14:tracePt t="154955" x="5514975" y="4279900"/>
          <p14:tracePt t="154972" x="5529263" y="4271963"/>
          <p14:tracePt t="154990" x="5557838" y="4257675"/>
          <p14:tracePt t="155006" x="5586413" y="4243388"/>
          <p14:tracePt t="155023" x="5608638" y="4222750"/>
          <p14:tracePt t="155040" x="5622925" y="4208463"/>
          <p14:tracePt t="155058" x="5629275" y="4208463"/>
          <p14:tracePt t="155074" x="5637213" y="4208463"/>
          <p14:tracePt t="155217" x="5637213" y="4200525"/>
          <p14:tracePt t="155280" x="5622925" y="4194175"/>
          <p14:tracePt t="155287" x="5614988" y="4194175"/>
          <p14:tracePt t="155295" x="5600700" y="4194175"/>
          <p14:tracePt t="155312" x="5572125" y="4194175"/>
          <p14:tracePt t="155329" x="5551488" y="4194175"/>
          <p14:tracePt t="155347" x="5529263" y="4186238"/>
          <p14:tracePt t="155364" x="5508625" y="4186238"/>
          <p14:tracePt t="155382" x="5500688" y="4186238"/>
          <p14:tracePt t="155420" x="5486400" y="4186238"/>
          <p14:tracePt t="155427" x="5465763" y="4186238"/>
          <p14:tracePt t="155435" x="5443538" y="4179888"/>
          <p14:tracePt t="155448" x="5429250" y="4179888"/>
          <p14:tracePt t="155466" x="5386388" y="4179888"/>
          <p14:tracePt t="155482" x="5372100" y="4179888"/>
          <p14:tracePt t="155499" x="5365750" y="4179888"/>
          <p14:tracePt t="155516" x="5357813" y="4179888"/>
          <p14:tracePt t="155591" x="5351463" y="4179888"/>
          <p14:tracePt t="155600" x="5343525" y="4179888"/>
          <p14:tracePt t="155607" x="5329238" y="4186238"/>
          <p14:tracePt t="155623" x="5322888" y="4186238"/>
          <p14:tracePt t="155635" x="5314950" y="4186238"/>
          <p14:tracePt t="155652" x="5300663" y="4194175"/>
          <p14:tracePt t="155669" x="5294313" y="4200525"/>
          <p14:tracePt t="155687" x="5280025" y="4200525"/>
          <p14:tracePt t="155704" x="5272088" y="4200525"/>
          <p14:tracePt t="155721" x="5257800" y="4214813"/>
          <p14:tracePt t="155737" x="5243513" y="4222750"/>
          <p14:tracePt t="155739" x="5237163" y="4222750"/>
          <p14:tracePt t="155754" x="5222875" y="4222750"/>
          <p14:tracePt t="155820" x="5214938" y="4222750"/>
          <p14:tracePt t="155837" x="5208588" y="4222750"/>
          <p14:tracePt t="155844" x="5200650" y="4222750"/>
          <p14:tracePt t="155860" x="5194300" y="4222750"/>
          <p14:tracePt t="155874" x="5180013" y="4237038"/>
          <p14:tracePt t="155891" x="5165725" y="4237038"/>
          <p14:tracePt t="155909" x="5157788" y="4243388"/>
          <p14:tracePt t="155926" x="5143500" y="4243388"/>
          <p14:tracePt t="155943" x="5137150" y="4243388"/>
          <p14:tracePt t="155958" x="5114925" y="4243388"/>
          <p14:tracePt t="155974" x="5100638" y="4243388"/>
          <p14:tracePt t="155992" x="5086350" y="4243388"/>
          <p14:tracePt t="156009" x="5080000" y="4243388"/>
          <p14:tracePt t="156107" x="5072063" y="4243388"/>
          <p14:tracePt t="156223" x="5108575" y="4243388"/>
          <p14:tracePt t="156232" x="5157788" y="4214813"/>
          <p14:tracePt t="156241" x="5222875" y="4200525"/>
          <p14:tracePt t="156250" x="5286375" y="4171950"/>
          <p14:tracePt t="156264" x="5443538" y="4122738"/>
          <p14:tracePt t="156281" x="5543550" y="4100513"/>
          <p14:tracePt t="156298" x="5622925" y="4043363"/>
          <p14:tracePt t="156315" x="5680075" y="3994150"/>
          <p14:tracePt t="156333" x="5751513" y="3951288"/>
          <p14:tracePt t="156349" x="5822950" y="3908425"/>
          <p14:tracePt t="156367" x="5894388" y="3857625"/>
          <p14:tracePt t="156383" x="5957888" y="3829050"/>
          <p14:tracePt t="156400" x="5994400" y="3794125"/>
          <p14:tracePt t="156416" x="6022975" y="3743325"/>
          <p14:tracePt t="156418" x="6043613" y="3736975"/>
          <p14:tracePt t="156434" x="6086475" y="3686175"/>
          <p14:tracePt t="156451" x="6129338" y="3643313"/>
          <p14:tracePt t="156467" x="6165850" y="3614738"/>
          <p14:tracePt t="156485" x="6223000" y="3579813"/>
          <p14:tracePt t="156501" x="6243638" y="3571875"/>
          <p14:tracePt t="156518" x="6280150" y="3551238"/>
          <p14:tracePt t="156535" x="6323013" y="3543300"/>
          <p14:tracePt t="156552" x="6329363" y="3536950"/>
          <p14:tracePt t="156702" x="6329363" y="3543300"/>
          <p14:tracePt t="156713" x="6329363" y="3565525"/>
          <p14:tracePt t="156724" x="6337300" y="3608388"/>
          <p14:tracePt t="156741" x="6337300" y="3651250"/>
          <p14:tracePt t="156757" x="6337300" y="3686175"/>
          <p14:tracePt t="156774" x="6337300" y="3700463"/>
          <p14:tracePt t="156791" x="6337300" y="3714750"/>
          <p14:tracePt t="156808" x="6337300" y="3722688"/>
          <p14:tracePt t="156936" x="6337300" y="3729038"/>
          <p14:tracePt t="156945" x="6337300" y="3757613"/>
          <p14:tracePt t="156952" x="6337300" y="3808413"/>
          <p14:tracePt t="156961" x="6343650" y="3886200"/>
          <p14:tracePt t="156977" x="6365875" y="4022725"/>
          <p14:tracePt t="156995" x="6380163" y="4086225"/>
          <p14:tracePt t="157012" x="6380163" y="4129088"/>
          <p14:tracePt t="157028" x="6380163" y="4143375"/>
          <p14:tracePt t="157177" x="6380163" y="4157663"/>
          <p14:tracePt t="157193" x="6380163" y="4171950"/>
          <p14:tracePt t="157200" x="6380163" y="4200525"/>
          <p14:tracePt t="157209" x="6380163" y="4222750"/>
          <p14:tracePt t="157217" x="6380163" y="4243388"/>
          <p14:tracePt t="157234" x="6380163" y="4286250"/>
          <p14:tracePt t="157251" x="6380163" y="4329113"/>
          <p14:tracePt t="157267" x="6365875" y="4365625"/>
          <p14:tracePt t="157283" x="6365875" y="4379913"/>
          <p14:tracePt t="157300" x="6365875" y="4400550"/>
          <p14:tracePt t="157450" x="6357938" y="4400550"/>
          <p14:tracePt t="157459" x="6343650" y="4400550"/>
          <p14:tracePt t="157470" x="6337300" y="4394200"/>
          <p14:tracePt t="157488" x="6294438" y="4386263"/>
          <p14:tracePt t="157504" x="6265863" y="4386263"/>
          <p14:tracePt t="157521" x="6223000" y="4371975"/>
          <p14:tracePt t="157538" x="6151563" y="4337050"/>
          <p14:tracePt t="157555" x="6037263" y="4322763"/>
          <p14:tracePt t="157572" x="5915025" y="4286250"/>
          <p14:tracePt t="157590" x="5872163" y="4251325"/>
          <p14:tracePt t="157606" x="5851525" y="4251325"/>
          <p14:tracePt t="157623" x="5837238" y="4251325"/>
          <p14:tracePt t="157640" x="5829300" y="4251325"/>
          <p14:tracePt t="157674" x="5822950" y="4243388"/>
          <p14:tracePt t="157692" x="5794375" y="4229100"/>
          <p14:tracePt t="157709" x="5780088" y="4222750"/>
          <p14:tracePt t="157726" x="5743575" y="4214813"/>
          <p14:tracePt t="157743" x="5737225" y="4208463"/>
          <p14:tracePt t="157760" x="5722938" y="4200525"/>
          <p14:tracePt t="157778" x="5708650" y="4200525"/>
          <p14:tracePt t="157794" x="5700713" y="4194175"/>
          <p14:tracePt t="157811" x="5680075" y="4151313"/>
          <p14:tracePt t="157828" x="5643563" y="4100513"/>
          <p14:tracePt t="157845" x="5629275" y="4071938"/>
          <p14:tracePt t="157862" x="5614988" y="4057650"/>
          <p14:tracePt t="157880" x="5600700" y="4051300"/>
          <p14:tracePt t="157913" x="5594350" y="4043363"/>
          <p14:tracePt t="157936" x="5580063" y="4043363"/>
          <p14:tracePt t="157947" x="5572125" y="4043363"/>
          <p14:tracePt t="157963" x="5543550" y="4037013"/>
          <p14:tracePt t="157967" x="5529263" y="4022725"/>
          <p14:tracePt t="157980" x="5514975" y="4014788"/>
          <p14:tracePt t="157996" x="5500688" y="4008438"/>
          <p14:tracePt t="158014" x="5494338" y="4008438"/>
          <p14:tracePt t="158050" x="5486400" y="4008438"/>
          <p14:tracePt t="158069" x="5480050" y="4008438"/>
          <p14:tracePt t="158098" x="5465763" y="4008438"/>
          <p14:tracePt t="158115" x="5457825" y="4008438"/>
          <p14:tracePt t="158123" x="5443538" y="4008438"/>
          <p14:tracePt t="158132" x="5437188" y="4008438"/>
          <p14:tracePt t="158149" x="5414963" y="4008438"/>
          <p14:tracePt t="158167" x="5408613" y="4008438"/>
          <p14:tracePt t="158184" x="5386388" y="4022725"/>
          <p14:tracePt t="158217" x="5380038" y="4022725"/>
          <p14:tracePt t="158271" x="5372100" y="4022725"/>
          <p14:tracePt t="158278" x="5365750" y="4029075"/>
          <p14:tracePt t="158295" x="5365750" y="4037013"/>
          <p14:tracePt t="158309" x="5357813" y="4051300"/>
          <p14:tracePt t="158319" x="5357813" y="4057650"/>
          <p14:tracePt t="158337" x="5351463" y="4071938"/>
          <p14:tracePt t="158354" x="5343525" y="4094163"/>
          <p14:tracePt t="158371" x="5337175" y="4100513"/>
          <p14:tracePt t="158388" x="5322888" y="4114800"/>
          <p14:tracePt t="158405" x="5308600" y="4137025"/>
          <p14:tracePt t="158421" x="5294313" y="4151313"/>
          <p14:tracePt t="158439" x="5286375" y="4157663"/>
          <p14:tracePt t="158455" x="5257800" y="4171950"/>
          <p14:tracePt t="158472" x="5237163" y="4186238"/>
          <p14:tracePt t="158490" x="5229225" y="4200525"/>
          <p14:tracePt t="158506" x="5222875" y="4208463"/>
          <p14:tracePt t="158541" x="5214938" y="4208463"/>
          <p14:tracePt t="158592" x="5208588" y="4208463"/>
          <p14:tracePt t="158614" x="5200650" y="4214813"/>
          <p14:tracePt t="158636" x="5194300" y="4214813"/>
          <p14:tracePt t="158645" x="5186363" y="4214813"/>
          <p14:tracePt t="158669" x="5180013" y="4214813"/>
          <p14:tracePt t="158678" x="5165725" y="4214813"/>
          <p14:tracePt t="158695" x="5157788" y="4214813"/>
          <p14:tracePt t="158701" x="5151438" y="4214813"/>
          <p14:tracePt t="158711" x="5143500" y="4214813"/>
          <p14:tracePt t="158727" x="5129213" y="4222750"/>
          <p14:tracePt t="158745" x="5100638" y="4222750"/>
          <p14:tracePt t="158762" x="5057775" y="4222750"/>
          <p14:tracePt t="158780" x="5043488" y="4222750"/>
          <p14:tracePt t="158795" x="5014913" y="4222750"/>
          <p14:tracePt t="158812" x="4979988" y="4214813"/>
          <p14:tracePt t="158829" x="4929188" y="4214813"/>
          <p14:tracePt t="158846" x="4886325" y="4214813"/>
          <p14:tracePt t="158863" x="4794250" y="4214813"/>
          <p14:tracePt t="158881" x="4737100" y="4208463"/>
          <p14:tracePt t="158901" x="4708525" y="4208463"/>
          <p14:tracePt t="158916" x="4651375" y="4200525"/>
          <p14:tracePt t="158919" x="4637088" y="4200525"/>
          <p14:tracePt t="158933" x="4614863" y="4200525"/>
          <p14:tracePt t="158950" x="4543425" y="4186238"/>
          <p14:tracePt t="158967" x="4508500" y="4186238"/>
          <p14:tracePt t="158984" x="4479925" y="4186238"/>
          <p14:tracePt t="159001" x="4443413" y="4186238"/>
          <p14:tracePt t="159018" x="4394200" y="4186238"/>
          <p14:tracePt t="159034" x="4343400" y="4179888"/>
          <p14:tracePt t="159050" x="4322763" y="4179888"/>
          <p14:tracePt t="159068" x="4257675" y="4179888"/>
          <p14:tracePt t="159084" x="4229100" y="4179888"/>
          <p14:tracePt t="159102" x="4214813" y="4179888"/>
          <p14:tracePt t="159119" x="4208463" y="4179888"/>
          <p14:tracePt t="159137" x="4179888" y="4179888"/>
          <p14:tracePt t="159154" x="4165600" y="4179888"/>
          <p14:tracePt t="159171" x="4157663" y="4179888"/>
          <p14:tracePt t="159188" x="4129088" y="4179888"/>
          <p14:tracePt t="159206" x="4100513" y="4171950"/>
          <p14:tracePt t="159222" x="4071938" y="4171950"/>
          <p14:tracePt t="159237" x="4057650" y="4171950"/>
          <p14:tracePt t="159256" x="4029075" y="4165600"/>
          <p14:tracePt t="159273" x="4000500" y="4157663"/>
          <p14:tracePt t="159290" x="3986213" y="4157663"/>
          <p14:tracePt t="159307" x="3979863" y="4157663"/>
          <p14:tracePt t="159322" x="3957638" y="4151313"/>
          <p14:tracePt t="159324" x="3943350" y="4143375"/>
          <p14:tracePt t="159340" x="3914775" y="4137025"/>
          <p14:tracePt t="159356" x="3843338" y="4122738"/>
          <p14:tracePt t="159374" x="3779838" y="4086225"/>
          <p14:tracePt t="159390" x="3714750" y="4065588"/>
          <p14:tracePt t="159407" x="3679825" y="4051300"/>
          <p14:tracePt t="159424" x="3665538" y="4051300"/>
          <p14:tracePt t="159506" x="3657600" y="4043363"/>
          <p14:tracePt t="159513" x="3643313" y="4037013"/>
          <p14:tracePt t="159527" x="3636963" y="4037013"/>
          <p14:tracePt t="159543" x="3608388" y="4022725"/>
          <p14:tracePt t="159560" x="3608388" y="4014788"/>
          <p14:tracePt t="160069" x="3614738" y="4014788"/>
          <p14:tracePt t="160077" x="3629025" y="4022725"/>
          <p14:tracePt t="160092" x="3636963" y="4022725"/>
          <p14:tracePt t="160104" x="3651250" y="4029075"/>
          <p14:tracePt t="160122" x="3679825" y="4043363"/>
          <p14:tracePt t="160139" x="3700463" y="4051300"/>
          <p14:tracePt t="160156" x="3714750" y="4065588"/>
          <p14:tracePt t="160173" x="3729038" y="4071938"/>
          <p14:tracePt t="160191" x="3736975" y="4079875"/>
          <p14:tracePt t="160207" x="3743325" y="4086225"/>
          <p14:tracePt t="160223" x="3743325" y="4094163"/>
          <p14:tracePt t="160239" x="3751263" y="4094163"/>
          <p14:tracePt t="160273" x="3757613" y="4094163"/>
          <p14:tracePt t="160289" x="3765550" y="4094163"/>
          <p14:tracePt t="160309" x="3771900" y="4094163"/>
          <p14:tracePt t="160317" x="3771900" y="4086225"/>
          <p14:tracePt t="160357" x="3779838" y="4086225"/>
          <p14:tracePt t="160396" x="3786188" y="4086225"/>
          <p14:tracePt t="160428" x="3794125" y="4086225"/>
          <p14:tracePt t="160443" x="3800475" y="4086225"/>
          <p14:tracePt t="160457" x="3808413" y="4086225"/>
          <p14:tracePt t="160491" x="3814763" y="4086225"/>
          <p14:tracePt t="161051" x="3808413" y="4086225"/>
          <p14:tracePt t="171448" x="3836988" y="4086225"/>
          <p14:tracePt t="171456" x="3865563" y="4086225"/>
          <p14:tracePt t="171462" x="3894138" y="4086225"/>
          <p14:tracePt t="171473" x="3943350" y="4086225"/>
          <p14:tracePt t="171489" x="3986213" y="4086225"/>
          <p14:tracePt t="171505" x="4029075" y="4071938"/>
          <p14:tracePt t="171522" x="4051300" y="4071938"/>
          <p14:tracePt t="171526" x="4065588" y="4065588"/>
          <p14:tracePt t="171539" x="4079875" y="4065588"/>
          <p14:tracePt t="171556" x="4122738" y="4057650"/>
          <p14:tracePt t="171573" x="4151313" y="4057650"/>
          <p14:tracePt t="171590" x="4194175" y="4057650"/>
          <p14:tracePt t="171608" x="4237038" y="4051300"/>
          <p14:tracePt t="171626" x="4322763" y="4051300"/>
          <p14:tracePt t="171641" x="4365625" y="4051300"/>
          <p14:tracePt t="171658" x="4394200" y="4051300"/>
          <p14:tracePt t="171675" x="4422775" y="4051300"/>
          <p14:tracePt t="171692" x="4479925" y="4051300"/>
          <p14:tracePt t="171709" x="4543425" y="4051300"/>
          <p14:tracePt t="171726" x="4694238" y="4051300"/>
          <p14:tracePt t="171743" x="4800600" y="4051300"/>
          <p14:tracePt t="171760" x="4908550" y="4057650"/>
          <p14:tracePt t="171777" x="5043488" y="4051300"/>
          <p14:tracePt t="171794" x="5172075" y="4029075"/>
          <p14:tracePt t="171811" x="5265738" y="4029075"/>
          <p14:tracePt t="171828" x="5422900" y="4014788"/>
          <p14:tracePt t="171845" x="5508625" y="4000500"/>
          <p14:tracePt t="171862" x="5594350" y="3986213"/>
          <p14:tracePt t="171879" x="5629275" y="3965575"/>
          <p14:tracePt t="171896" x="5700713" y="3957638"/>
          <p14:tracePt t="171914" x="5757863" y="3922713"/>
          <p14:tracePt t="171931" x="5786438" y="3914775"/>
          <p14:tracePt t="171947" x="5808663" y="3908425"/>
          <p14:tracePt t="171965" x="5822950" y="3908425"/>
          <p14:tracePt t="171981" x="5837238" y="3900488"/>
          <p14:tracePt t="172000" x="5857875" y="3879850"/>
          <p14:tracePt t="172016" x="5865813" y="3865563"/>
          <p14:tracePt t="172033" x="5872163" y="3851275"/>
          <p14:tracePt t="172050" x="5880100" y="3843338"/>
          <p14:tracePt t="172067" x="5886450" y="3836988"/>
          <p14:tracePt t="172084" x="5908675" y="3829050"/>
          <p14:tracePt t="172100" x="5929313" y="3808413"/>
          <p14:tracePt t="172118" x="5943600" y="3786188"/>
          <p14:tracePt t="172134" x="5951538" y="3786188"/>
          <p14:tracePt t="172153" x="5965825" y="3771900"/>
          <p14:tracePt t="172169" x="5972175" y="3765550"/>
          <p14:tracePt t="172186" x="5972175" y="3751263"/>
          <p14:tracePt t="172202" x="5972175" y="3743325"/>
          <p14:tracePt t="172278" x="5972175" y="3736975"/>
          <p14:tracePt t="172302" x="5980113" y="3736975"/>
          <p14:tracePt t="172604" x="5986463" y="3736975"/>
          <p14:tracePt t="172612" x="5994400" y="3736975"/>
          <p14:tracePt t="172884" x="5980113" y="3736975"/>
          <p14:tracePt t="172892" x="5972175" y="3743325"/>
          <p14:tracePt t="172901" x="5957888" y="3743325"/>
          <p14:tracePt t="172917" x="5937250" y="3757613"/>
          <p14:tracePt t="172934" x="5922963" y="3757613"/>
          <p14:tracePt t="172951" x="5900738" y="3757613"/>
          <p14:tracePt t="172968" x="5822950" y="3757613"/>
          <p14:tracePt t="172984" x="5694363" y="3751263"/>
          <p14:tracePt t="173001" x="5586413" y="3743325"/>
          <p14:tracePt t="173018" x="5429250" y="3743325"/>
          <p14:tracePt t="173035" x="5294313" y="3736975"/>
          <p14:tracePt t="173051" x="5151438" y="3736975"/>
          <p14:tracePt t="173068" x="5086350" y="3736975"/>
          <p14:tracePt t="173086" x="5037138" y="3729038"/>
          <p14:tracePt t="173102" x="4986338" y="3722688"/>
          <p14:tracePt t="173120" x="4937125" y="3714750"/>
          <p14:tracePt t="173137" x="4851400" y="3714750"/>
          <p14:tracePt t="173153" x="4772025" y="3714750"/>
          <p14:tracePt t="173171" x="4679950" y="3714750"/>
          <p14:tracePt t="173188" x="4629150" y="3714750"/>
          <p14:tracePt t="173205" x="4608513" y="3714750"/>
          <p14:tracePt t="173222" x="4600575" y="3714750"/>
          <p14:tracePt t="173299" x="4586288" y="3714750"/>
          <p14:tracePt t="173313" x="4572000" y="3714750"/>
          <p14:tracePt t="173322" x="4557713" y="3714750"/>
          <p14:tracePt t="173329" x="4537075" y="3714750"/>
          <p14:tracePt t="173341" x="4522788" y="3714750"/>
          <p14:tracePt t="173358" x="4479925" y="3722688"/>
          <p14:tracePt t="173375" x="4437063" y="3729038"/>
          <p14:tracePt t="173391" x="4422775" y="3729038"/>
          <p14:tracePt t="173408" x="4414838" y="3743325"/>
          <p14:tracePt t="173442" x="4414838" y="3751263"/>
          <p14:tracePt t="173459" x="4400550" y="3751263"/>
          <p14:tracePt t="173493" x="4394200" y="3757613"/>
          <p14:tracePt t="174142" x="4394200" y="3765550"/>
          <p14:tracePt t="174150" x="4394200" y="3771900"/>
          <p14:tracePt t="174157" x="4394200" y="3779838"/>
          <p14:tracePt t="174174" x="4386263" y="3786188"/>
          <p14:tracePt t="174191" x="4386263" y="3794125"/>
          <p14:tracePt t="174208" x="4386263" y="3800475"/>
          <p14:tracePt t="174321" x="4386263" y="3808413"/>
          <p14:tracePt t="174376" x="4379913" y="3822700"/>
          <p14:tracePt t="174384" x="4371975" y="3822700"/>
          <p14:tracePt t="174395" x="4371975" y="3829050"/>
          <p14:tracePt t="174413" x="4365625" y="3829050"/>
          <p14:tracePt t="174430" x="4351338" y="3851275"/>
          <p14:tracePt t="174446" x="4329113" y="3871913"/>
          <p14:tracePt t="174462" x="4308475" y="3886200"/>
          <p14:tracePt t="174479" x="4300538" y="3894138"/>
          <p14:tracePt t="174495" x="4294188" y="3894138"/>
          <p14:tracePt t="174512" x="4294188" y="3908425"/>
          <p14:tracePt t="174530" x="4286250" y="3908425"/>
          <p14:tracePt t="174556" x="4279900" y="3908425"/>
          <p14:tracePt t="174595" x="4271963" y="3908425"/>
          <p14:tracePt t="174611" x="4265613" y="3908425"/>
          <p14:tracePt t="174624" x="4265613" y="3914775"/>
          <p14:tracePt t="174676" x="4257675" y="3922713"/>
          <p14:tracePt t="175496" x="4257675" y="3914775"/>
          <p14:tracePt t="175518" x="4271963" y="3908425"/>
          <p14:tracePt t="175524" x="4271963" y="3900488"/>
          <p14:tracePt t="175533" x="4279900" y="3900488"/>
          <p14:tracePt t="175550" x="4286250" y="3886200"/>
          <p14:tracePt t="175566" x="4286250" y="3879850"/>
          <p14:tracePt t="175583" x="4294188" y="3865563"/>
          <p14:tracePt t="175600" x="4294188" y="3857625"/>
          <p14:tracePt t="175617" x="4308475" y="3843338"/>
          <p14:tracePt t="175634" x="4322763" y="3836988"/>
          <p14:tracePt t="175651" x="4329113" y="3836988"/>
          <p14:tracePt t="175686" x="4337050" y="3829050"/>
          <p14:tracePt t="175704" x="4343400" y="3814763"/>
          <p14:tracePt t="175720" x="4343400" y="3808413"/>
          <p14:tracePt t="175737" x="4351338" y="3808413"/>
          <p14:tracePt t="175797" x="4357688" y="3808413"/>
          <p14:tracePt t="175805" x="4357688" y="3800475"/>
          <p14:tracePt t="175837" x="4365625" y="3800475"/>
          <p14:tracePt t="175900" x="4365625" y="3794125"/>
          <p14:tracePt t="175915" x="4365625" y="3786188"/>
          <p14:tracePt t="175978" x="4371975" y="3786188"/>
          <p14:tracePt t="175985" x="4371975" y="3779838"/>
          <p14:tracePt t="176017" x="4371975" y="3771900"/>
          <p14:tracePt t="176032" x="4379913" y="3771900"/>
          <p14:tracePt t="176041" x="4379913" y="3765550"/>
          <p14:tracePt t="176064" x="4379913" y="3757613"/>
          <p14:tracePt t="176073" x="4386263" y="3757613"/>
          <p14:tracePt t="176081" x="4386263" y="3751263"/>
          <p14:tracePt t="176417" x="4379913" y="3751263"/>
          <p14:tracePt t="176423" x="4371975" y="3751263"/>
          <p14:tracePt t="176437" x="4365625" y="3757613"/>
          <p14:tracePt t="176461" x="4357688" y="3757613"/>
          <p14:tracePt t="176502" x="4351338" y="3757613"/>
          <p14:tracePt t="176518" x="4351338" y="3765550"/>
          <p14:tracePt t="176524" x="4343400" y="3765550"/>
          <p14:tracePt t="176538" x="4337050" y="3765550"/>
          <p14:tracePt t="176552" x="4329113" y="3765550"/>
          <p14:tracePt t="176569" x="4322763" y="3771900"/>
          <p14:tracePt t="177017" x="4322763" y="3765550"/>
          <p14:tracePt t="177032" x="4308475" y="3751263"/>
          <p14:tracePt t="177040" x="4300538" y="3751263"/>
          <p14:tracePt t="177049" x="4294188" y="3743325"/>
          <p14:tracePt t="177063" x="4265613" y="3736975"/>
          <p14:tracePt t="177080" x="4251325" y="3729038"/>
          <p14:tracePt t="177095" x="4243388" y="3729038"/>
          <p14:tracePt t="177112" x="4237038" y="3729038"/>
          <p14:tracePt t="177344" x="4243388" y="3729038"/>
          <p14:tracePt t="177354" x="4251325" y="3729038"/>
          <p14:tracePt t="177368" x="4257675" y="3729038"/>
          <p14:tracePt t="177376" x="4265613" y="3729038"/>
          <p14:tracePt t="177385" x="4265613" y="3736975"/>
          <p14:tracePt t="177403" x="4279900" y="3736975"/>
          <p14:tracePt t="177419" x="4294188" y="3736975"/>
          <p14:tracePt t="177436" x="4308475" y="3736975"/>
          <p14:tracePt t="177452" x="4329113" y="3736975"/>
          <p14:tracePt t="177469" x="4351338" y="3736975"/>
          <p14:tracePt t="177486" x="4357688" y="3736975"/>
          <p14:tracePt t="177503" x="4365625" y="3736975"/>
          <p14:tracePt t="177656" x="4365625" y="3743325"/>
          <p14:tracePt t="177664" x="4343400" y="3751263"/>
          <p14:tracePt t="177673" x="4343400" y="3757613"/>
          <p14:tracePt t="177690" x="4314825" y="3757613"/>
          <p14:tracePt t="177708" x="4237038" y="3779838"/>
          <p14:tracePt t="177724" x="4157663" y="3808413"/>
          <p14:tracePt t="177742" x="4014788" y="3843338"/>
          <p14:tracePt t="177760" x="3929063" y="3871913"/>
          <p14:tracePt t="177776" x="3879850" y="3894138"/>
          <p14:tracePt t="177793" x="3851275" y="3900488"/>
          <p14:tracePt t="177810" x="3836988" y="3914775"/>
          <p14:tracePt t="177826" x="3822700" y="3914775"/>
          <p14:tracePt t="177843" x="3814763" y="3914775"/>
          <p14:tracePt t="177861" x="3808413" y="3914775"/>
          <p14:tracePt t="177877" x="3794125" y="3914775"/>
          <p14:tracePt t="177894" x="3779838" y="3922713"/>
          <p14:tracePt t="177910" x="3771900" y="3922713"/>
          <p14:tracePt t="177945" x="3757613" y="3922713"/>
          <p14:tracePt t="177962" x="3736975" y="3929063"/>
          <p14:tracePt t="177979" x="3694113" y="3943350"/>
          <p14:tracePt t="177996" x="3679825" y="3957638"/>
          <p14:tracePt t="178031" x="3671888" y="3957638"/>
          <p14:tracePt t="178141" x="3686175" y="3957638"/>
          <p14:tracePt t="178148" x="3714750" y="3957638"/>
          <p14:tracePt t="178156" x="3771900" y="3957638"/>
          <p14:tracePt t="178165" x="3794125" y="3957638"/>
          <p14:tracePt t="178183" x="3900488" y="3922713"/>
          <p14:tracePt t="178200" x="4043363" y="3894138"/>
          <p14:tracePt t="178216" x="4129088" y="3865563"/>
          <p14:tracePt t="178234" x="4171950" y="3851275"/>
          <p14:tracePt t="178251" x="4186238" y="3843338"/>
          <p14:tracePt t="178268" x="4200525" y="3843338"/>
          <p14:tracePt t="178285" x="4214813" y="3836988"/>
          <p14:tracePt t="178304" x="4243388" y="3829050"/>
          <p14:tracePt t="178320" x="4257675" y="3822700"/>
          <p14:tracePt t="178337" x="4271963" y="3822700"/>
          <p14:tracePt t="178354" x="4286250" y="3808413"/>
          <p14:tracePt t="178370" x="4294188" y="3808413"/>
          <p14:tracePt t="178447" x="4294188" y="3800475"/>
          <p14:tracePt t="178453" x="4300538" y="3800475"/>
          <p14:tracePt t="178461" x="4308475" y="3800475"/>
          <p14:tracePt t="178472" x="4314825" y="3794125"/>
          <p14:tracePt t="178489" x="4343400" y="3779838"/>
          <p14:tracePt t="178506" x="4371975" y="3779838"/>
          <p14:tracePt t="179063" x="4379913" y="3779838"/>
          <p14:tracePt t="179087" x="4394200" y="3779838"/>
          <p14:tracePt t="179095" x="4400550" y="3771900"/>
          <p14:tracePt t="179102" x="4414838" y="3771900"/>
          <p14:tracePt t="179118" x="4443413" y="3751263"/>
          <p14:tracePt t="179134" x="4471988" y="3743325"/>
          <p14:tracePt t="179151" x="4494213" y="3729038"/>
          <p14:tracePt t="179168" x="4529138" y="3722688"/>
          <p14:tracePt t="179186" x="4600575" y="3700463"/>
          <p14:tracePt t="179202" x="4629150" y="3686175"/>
          <p14:tracePt t="179220" x="4665663" y="3671888"/>
          <p14:tracePt t="179236" x="4694238" y="3651250"/>
          <p14:tracePt t="179253" x="4708525" y="3629025"/>
          <p14:tracePt t="179270" x="4729163" y="3614738"/>
          <p14:tracePt t="179289" x="4779963" y="3594100"/>
          <p14:tracePt t="179305" x="4794250" y="3594100"/>
          <p14:tracePt t="179322" x="4829175" y="3571875"/>
          <p14:tracePt t="179339" x="4857750" y="3557588"/>
          <p14:tracePt t="179356" x="4894263" y="3551238"/>
          <p14:tracePt t="179373" x="4922838" y="3529013"/>
          <p14:tracePt t="179390" x="4986338" y="3494088"/>
          <p14:tracePt t="179406" x="5008563" y="3471863"/>
          <p14:tracePt t="179423" x="5014913" y="3457575"/>
          <p14:tracePt t="179440" x="5037138" y="3429000"/>
          <p14:tracePt t="179457" x="5037138" y="3408363"/>
          <p14:tracePt t="179475" x="5043488" y="3394075"/>
          <p14:tracePt t="179491" x="5043488" y="3386138"/>
          <p14:tracePt t="180001" x="5037138" y="3386138"/>
          <p14:tracePt t="180007" x="5029200" y="3386138"/>
          <p14:tracePt t="180023" x="5022850" y="3386138"/>
          <p14:tracePt t="180039" x="5022850" y="3394075"/>
          <p14:tracePt t="180052" x="5008563" y="3394075"/>
          <p14:tracePt t="180071" x="4994275" y="3400425"/>
          <p14:tracePt t="180087" x="4972050" y="3414713"/>
          <p14:tracePt t="180104" x="4943475" y="3429000"/>
          <p14:tracePt t="180120" x="4894263" y="3457575"/>
          <p14:tracePt t="180137" x="4843463" y="3494088"/>
          <p14:tracePt t="180154" x="4765675" y="3529013"/>
          <p14:tracePt t="180171" x="4722813" y="3543300"/>
          <p14:tracePt t="180172" x="4686300" y="3571875"/>
          <p14:tracePt t="180188" x="4629150" y="3600450"/>
          <p14:tracePt t="180205" x="4579938" y="3614738"/>
          <p14:tracePt t="180222" x="4543425" y="3636963"/>
          <p14:tracePt t="180239" x="4514850" y="3651250"/>
          <p14:tracePt t="180256" x="4443413" y="3694113"/>
          <p14:tracePt t="180273" x="4400550" y="3708400"/>
          <p14:tracePt t="180290" x="4371975" y="3729038"/>
          <p14:tracePt t="180307" x="4343400" y="3743325"/>
          <p14:tracePt t="180325" x="4322763" y="3751263"/>
          <p14:tracePt t="180342" x="4300538" y="3757613"/>
          <p14:tracePt t="180360" x="4294188" y="3765550"/>
          <p14:tracePt t="180377" x="4279900" y="3771900"/>
          <p14:tracePt t="180392" x="4265613" y="3779838"/>
          <p14:tracePt t="180409" x="4257675" y="3794125"/>
          <p14:tracePt t="180445" x="4229100" y="3814763"/>
          <p14:tracePt t="180461" x="4214813" y="3814763"/>
          <p14:tracePt t="180478" x="4208463" y="3822700"/>
          <p14:tracePt t="180495" x="4194175" y="3843338"/>
          <p14:tracePt t="180511" x="4157663" y="3857625"/>
          <p14:tracePt t="180527" x="4108450" y="3879850"/>
          <p14:tracePt t="180531" x="4094163" y="3894138"/>
          <p14:tracePt t="180544" x="4071938" y="3914775"/>
          <p14:tracePt t="180562" x="4057650" y="3937000"/>
          <p14:tracePt t="180578" x="4037013" y="3943350"/>
          <p14:tracePt t="180597" x="4029075" y="3943350"/>
          <p14:tracePt t="180613" x="4014788" y="3943350"/>
          <p14:tracePt t="180630" x="4000500" y="3943350"/>
          <p14:tracePt t="180646" x="3979863" y="3943350"/>
          <p14:tracePt t="180663" x="3971925" y="3951288"/>
          <p14:tracePt t="180682" x="3965575" y="3951288"/>
          <p14:tracePt t="180699" x="3951288" y="3965575"/>
          <p14:tracePt t="180719" x="3943350" y="3965575"/>
          <p14:tracePt t="180732" x="3937000" y="3965575"/>
          <p14:tracePt t="180748" x="3914775" y="3971925"/>
          <p14:tracePt t="180767" x="3894138" y="3971925"/>
          <p14:tracePt t="180784" x="3879850" y="3979863"/>
          <p14:tracePt t="180801" x="3865563" y="3986213"/>
          <p14:tracePt t="180818" x="3836988" y="3986213"/>
          <p14:tracePt t="180834" x="3808413" y="4000500"/>
          <p14:tracePt t="180851" x="3794125" y="4014788"/>
          <p14:tracePt t="180868" x="3786188" y="4014788"/>
          <p14:tracePt t="180915" x="3779838" y="4014788"/>
          <p14:tracePt t="180923" x="3765550" y="4014788"/>
          <p14:tracePt t="180935" x="3743325" y="4022725"/>
          <p14:tracePt t="180952" x="3729038" y="4029075"/>
          <p14:tracePt t="180969" x="3700463" y="4043363"/>
          <p14:tracePt t="181006" x="3694113" y="4043363"/>
          <p14:tracePt t="181023" x="3671888" y="4043363"/>
          <p14:tracePt t="181030" x="3665538" y="4051300"/>
          <p14:tracePt t="181039" x="3643313" y="4057650"/>
          <p14:tracePt t="181054" x="3622675" y="4065588"/>
          <p14:tracePt t="181072" x="3557588" y="4065588"/>
          <p14:tracePt t="181088" x="3522663" y="4071938"/>
          <p14:tracePt t="181105" x="3494088" y="4079875"/>
          <p14:tracePt t="181122" x="3486150" y="4086225"/>
          <p14:tracePt t="181140" x="3471863" y="4094163"/>
          <p14:tracePt t="181158" x="3465513" y="4094163"/>
          <p14:tracePt t="181173" x="3451225" y="4094163"/>
          <p14:tracePt t="181191" x="3443288" y="4094163"/>
          <p14:tracePt t="181208" x="3436938" y="4094163"/>
          <p14:tracePt t="181225" x="3422650" y="4079875"/>
          <p14:tracePt t="181242" x="3422650" y="4071938"/>
          <p14:tracePt t="181258" x="3414713" y="4065588"/>
          <p14:tracePt t="181275" x="3414713" y="4057650"/>
          <p14:tracePt t="181292" x="3414713" y="4051300"/>
          <p14:tracePt t="181309" x="3414713" y="4029075"/>
          <p14:tracePt t="181326" x="3414713" y="4014788"/>
          <p14:tracePt t="181344" x="3414713" y="4000500"/>
          <p14:tracePt t="181361" x="3414713" y="3994150"/>
          <p14:tracePt t="181378" x="3414713" y="3986213"/>
          <p14:tracePt t="181411" x="3414713" y="3979863"/>
          <p14:tracePt t="181428" x="3422650" y="3965575"/>
          <p14:tracePt t="181446" x="3429000" y="3957638"/>
          <p14:tracePt t="181464" x="3436938" y="3943350"/>
          <p14:tracePt t="181480" x="3436938" y="3937000"/>
          <p14:tracePt t="181514" x="3443288" y="3929063"/>
          <p14:tracePt t="181530" x="3451225" y="3929063"/>
          <p14:tracePt t="181626" x="3457575" y="3929063"/>
          <p14:tracePt t="181643" x="3465513" y="3929063"/>
          <p14:tracePt t="181649" x="3465513" y="3922713"/>
          <p14:tracePt t="181929" x="3479800" y="3922713"/>
          <p14:tracePt t="181936" x="3529013" y="3937000"/>
          <p14:tracePt t="181944" x="3594100" y="3971925"/>
          <p14:tracePt t="181955" x="3679825" y="3979863"/>
          <p14:tracePt t="181972" x="3800475" y="3994150"/>
          <p14:tracePt t="181990" x="4051300" y="4014788"/>
          <p14:tracePt t="182007" x="4214813" y="4037013"/>
          <p14:tracePt t="182024" x="4308475" y="4037013"/>
          <p14:tracePt t="182041" x="4437063" y="4043363"/>
          <p14:tracePt t="182057" x="4579938" y="4043363"/>
          <p14:tracePt t="182074" x="4757738" y="4029075"/>
          <p14:tracePt t="182091" x="4879975" y="4008438"/>
          <p14:tracePt t="182108" x="5000625" y="3979863"/>
          <p14:tracePt t="182124" x="5043488" y="3965575"/>
          <p14:tracePt t="182142" x="5072063" y="3957638"/>
          <p14:tracePt t="182159" x="5100638" y="3957638"/>
          <p14:tracePt t="182176" x="5157788" y="3937000"/>
          <p14:tracePt t="182193" x="5208588" y="3914775"/>
          <p14:tracePt t="182211" x="5365750" y="3857625"/>
          <p14:tracePt t="182228" x="5443538" y="3836988"/>
          <p14:tracePt t="182245" x="5543550" y="3829050"/>
          <p14:tracePt t="182262" x="5608638" y="3808413"/>
          <p14:tracePt t="182264" x="5622925" y="3794125"/>
          <p14:tracePt t="182280" x="5651500" y="3771900"/>
          <p14:tracePt t="182297" x="5672138" y="3757613"/>
          <p14:tracePt t="182313" x="5694363" y="3736975"/>
          <p14:tracePt t="182330" x="5722938" y="3736975"/>
          <p14:tracePt t="182345" x="5737225" y="3729038"/>
          <p14:tracePt t="182363" x="5765800" y="3714750"/>
          <p14:tracePt t="182380" x="5794375" y="3694113"/>
          <p14:tracePt t="182397" x="5822950" y="3679825"/>
          <p14:tracePt t="182400" x="5837238" y="3679825"/>
          <p14:tracePt t="182415" x="5851525" y="3679825"/>
          <p14:tracePt t="182430" x="5886450" y="3679825"/>
          <p14:tracePt t="182448" x="5915025" y="3671888"/>
          <p14:tracePt t="182464" x="5951538" y="3665538"/>
          <p14:tracePt t="182482" x="5986463" y="3643313"/>
          <p14:tracePt t="182498" x="6015038" y="3636963"/>
          <p14:tracePt t="182515" x="6037263" y="3622675"/>
          <p14:tracePt t="182532" x="6051550" y="3622675"/>
          <p14:tracePt t="182549" x="6065838" y="3622675"/>
          <p14:tracePt t="182568" x="6072188" y="3622675"/>
          <p14:tracePt t="182584" x="6122988" y="3622675"/>
          <p14:tracePt t="182600" x="6143625" y="3608388"/>
          <p14:tracePt t="182618" x="6186488" y="3586163"/>
          <p14:tracePt t="182634" x="6200775" y="3579813"/>
          <p14:tracePt t="182652" x="6215063" y="3565525"/>
          <p14:tracePt t="182669" x="6229350" y="3565525"/>
          <p14:tracePt t="182686" x="6237288" y="3557588"/>
          <p14:tracePt t="182703" x="6243638" y="3557588"/>
          <p14:tracePt t="182721" x="6257925" y="3557588"/>
          <p14:tracePt t="182738" x="6265863" y="3557588"/>
          <p14:tracePt t="182753" x="6272213" y="3551238"/>
          <p14:tracePt t="182771" x="6280150" y="3551238"/>
          <p14:tracePt t="183627" x="6272213" y="3551238"/>
          <p14:tracePt t="183635" x="6265863" y="3551238"/>
          <p14:tracePt t="183647" x="6251575" y="3551238"/>
          <p14:tracePt t="183656" x="6243638" y="3551238"/>
          <p14:tracePt t="183671" x="6237288" y="3551238"/>
          <p14:tracePt t="183688" x="6215063" y="3557588"/>
          <p14:tracePt t="183705" x="6194425" y="3557588"/>
          <p14:tracePt t="183722" x="6165850" y="3557588"/>
          <p14:tracePt t="183741" x="6137275" y="3565525"/>
          <p14:tracePt t="183757" x="6108700" y="3565525"/>
          <p14:tracePt t="183774" x="6065838" y="3579813"/>
          <p14:tracePt t="183792" x="6037263" y="3586163"/>
          <p14:tracePt t="183807" x="6000750" y="3600450"/>
          <p14:tracePt t="183825" x="5965825" y="3608388"/>
          <p14:tracePt t="183841" x="5937250" y="3622675"/>
          <p14:tracePt t="183857" x="5922963" y="3636963"/>
          <p14:tracePt t="183875" x="5908675" y="3643313"/>
          <p14:tracePt t="183892" x="5880100" y="3657600"/>
          <p14:tracePt t="183909" x="5857875" y="3665538"/>
          <p14:tracePt t="183926" x="5843588" y="3671888"/>
          <p14:tracePt t="183944" x="5780088" y="3694113"/>
          <p14:tracePt t="183960" x="5743575" y="3714750"/>
          <p14:tracePt t="183977" x="5715000" y="3722688"/>
          <p14:tracePt t="183994" x="5694363" y="3729038"/>
          <p14:tracePt t="184011" x="5686425" y="3743325"/>
          <p14:tracePt t="184028" x="5672138" y="3743325"/>
          <p14:tracePt t="184031" x="5665788" y="3751263"/>
          <p14:tracePt t="184049" x="5657850" y="3751263"/>
          <p14:tracePt t="184062" x="5651500" y="3751263"/>
          <p14:tracePt t="184079" x="5643563" y="3757613"/>
          <p14:tracePt t="184097" x="5629275" y="3771900"/>
          <p14:tracePt t="184112" x="5622925" y="3779838"/>
          <p14:tracePt t="184130" x="5608638" y="3786188"/>
          <p14:tracePt t="184146" x="5594350" y="3794125"/>
          <p14:tracePt t="184164" x="5572125" y="3794125"/>
          <p14:tracePt t="184181" x="5565775" y="3794125"/>
          <p14:tracePt t="184198" x="5551488" y="3794125"/>
          <p14:tracePt t="184215" x="5543550" y="3794125"/>
          <p14:tracePt t="184232" x="5537200" y="3794125"/>
          <p14:tracePt t="184249" x="5529263" y="3794125"/>
          <p14:tracePt t="184283" x="5514975" y="3800475"/>
          <p14:tracePt t="184300" x="5508625" y="3808413"/>
          <p14:tracePt t="184317" x="5486400" y="3808413"/>
          <p14:tracePt t="184335" x="5443538" y="3814763"/>
          <p14:tracePt t="184352" x="5422900" y="3814763"/>
          <p14:tracePt t="184369" x="5408613" y="3814763"/>
          <p14:tracePt t="184385" x="5400675" y="3814763"/>
          <p14:tracePt t="184404" x="5386388" y="3814763"/>
          <p14:tracePt t="184439" x="5386388" y="3808413"/>
          <p14:tracePt t="184452" x="5380038" y="3786188"/>
          <p14:tracePt t="184469" x="5380038" y="3771900"/>
          <p14:tracePt t="184487" x="5380038" y="3736975"/>
          <p14:tracePt t="184504" x="5372100" y="3700463"/>
          <p14:tracePt t="184522" x="5372100" y="3686175"/>
          <p14:tracePt t="184537" x="5372100" y="3671888"/>
          <p14:tracePt t="184556" x="5372100" y="3665538"/>
          <p14:tracePt t="184571" x="5386388" y="3651250"/>
          <p14:tracePt t="184589" x="5408613" y="3643313"/>
          <p14:tracePt t="184608" x="5451475" y="3636963"/>
          <p14:tracePt t="184624" x="5486400" y="3622675"/>
          <p14:tracePt t="184639" x="5508625" y="3608388"/>
          <p14:tracePt t="184657" x="5529263" y="3600450"/>
          <p14:tracePt t="184673" x="5543550" y="3594100"/>
          <p14:tracePt t="184690" x="5551488" y="3594100"/>
          <p14:tracePt t="184752" x="5557838" y="3594100"/>
          <p14:tracePt t="184774" x="5565775" y="3594100"/>
          <p14:tracePt t="184781" x="5565775" y="3600450"/>
          <p14:tracePt t="184806" x="5565775" y="3608388"/>
          <p14:tracePt t="184821" x="5565775" y="3614738"/>
          <p14:tracePt t="184828" x="5572125" y="3614738"/>
          <p14:tracePt t="184845" x="5572125" y="3622675"/>
          <p14:tracePt t="184862" x="5572125" y="3636963"/>
          <p14:tracePt t="184879" x="5580063" y="3643313"/>
          <p14:tracePt t="184911" x="5580063" y="3651250"/>
          <p14:tracePt t="184928" x="5572125" y="3657600"/>
          <p14:tracePt t="184947" x="5572125" y="3665538"/>
          <p14:tracePt t="184963" x="5565775" y="3679825"/>
          <p14:tracePt t="184980" x="5565775" y="3686175"/>
          <p14:tracePt t="184997" x="5551488" y="3700463"/>
          <p14:tracePt t="185014" x="5551488" y="3708400"/>
          <p14:tracePt t="185031" x="5537200" y="3722688"/>
          <p14:tracePt t="185048" x="5537200" y="3736975"/>
          <p14:tracePt t="185064" x="5514975" y="3743325"/>
          <p14:tracePt t="185082" x="5494338" y="3751263"/>
          <p14:tracePt t="185099" x="5480050" y="3757613"/>
          <p14:tracePt t="185116" x="5465763" y="3757613"/>
          <p14:tracePt t="185132" x="5443538" y="3757613"/>
          <p14:tracePt t="185149" x="5437188" y="3757613"/>
          <p14:tracePt t="185166" x="5422900" y="3757613"/>
          <p14:tracePt t="185183" x="5414963" y="3757613"/>
          <p14:tracePt t="185200" x="5408613" y="3757613"/>
          <p14:tracePt t="185218" x="5394325" y="3757613"/>
          <p14:tracePt t="185253" x="5386388" y="3757613"/>
          <p14:tracePt t="185320" x="5386388" y="3751263"/>
          <p14:tracePt t="185335" x="5386388" y="3743325"/>
          <p14:tracePt t="185352" x="5386388" y="3736975"/>
          <p14:tracePt t="185368" x="5386388" y="3729038"/>
          <p14:tracePt t="185375" x="5386388" y="3722688"/>
          <p14:tracePt t="185387" x="5386388" y="3700463"/>
          <p14:tracePt t="185404" x="5394325" y="3694113"/>
          <p14:tracePt t="185421" x="5408613" y="3679825"/>
          <p14:tracePt t="185438" x="5422900" y="3671888"/>
          <p14:tracePt t="185455" x="5480050" y="3657600"/>
          <p14:tracePt t="185472" x="5494338" y="3651250"/>
          <p14:tracePt t="185491" x="5543550" y="3643313"/>
          <p14:tracePt t="185508" x="5586413" y="3643313"/>
          <p14:tracePt t="185524" x="5600700" y="3643313"/>
          <p14:tracePt t="185541" x="5614988" y="3636963"/>
          <p14:tracePt t="185557" x="5622925" y="3636963"/>
          <p14:tracePt t="185635" x="5622925" y="3643313"/>
          <p14:tracePt t="185638" x="5629275" y="3643313"/>
          <p14:tracePt t="185648" x="5629275" y="3651250"/>
          <p14:tracePt t="185663" x="5637213" y="3665538"/>
          <p14:tracePt t="185676" x="5637213" y="3671888"/>
          <p14:tracePt t="185694" x="5643563" y="3700463"/>
          <p14:tracePt t="185710" x="5643563" y="3714750"/>
          <p14:tracePt t="185727" x="5643563" y="3722688"/>
          <p14:tracePt t="185744" x="5643563" y="3729038"/>
          <p14:tracePt t="185761" x="5643563" y="3736975"/>
          <p14:tracePt t="185781" x="5643563" y="3751263"/>
          <p14:tracePt t="185797" x="5643563" y="3765550"/>
          <p14:tracePt t="185830" x="5637213" y="3786188"/>
          <p14:tracePt t="185848" x="5637213" y="3800475"/>
          <p14:tracePt t="185864" x="5637213" y="3808413"/>
          <p14:tracePt t="185881" x="5629275" y="3822700"/>
          <p14:tracePt t="185882" x="5622925" y="3829050"/>
          <p14:tracePt t="185897" x="5608638" y="3836988"/>
          <p14:tracePt t="185914" x="5600700" y="3857625"/>
          <p14:tracePt t="185931" x="5594350" y="3865563"/>
          <p14:tracePt t="185948" x="5586413" y="3871913"/>
          <p14:tracePt t="185965" x="5586413" y="3879850"/>
          <p14:tracePt t="185982" x="5572125" y="3879850"/>
          <p14:tracePt t="185999" x="5557838" y="3879850"/>
          <p14:tracePt t="186016" x="5529263" y="3886200"/>
          <p14:tracePt t="186051" x="5508625" y="3886200"/>
          <p14:tracePt t="186067" x="5494338" y="3894138"/>
          <p14:tracePt t="186085" x="5451475" y="3900488"/>
          <p14:tracePt t="186101" x="5437188" y="3900488"/>
          <p14:tracePt t="186118" x="5414963" y="3900488"/>
          <p14:tracePt t="186135" x="5400675" y="3900488"/>
          <p14:tracePt t="186169" x="5394325" y="3900488"/>
          <p14:tracePt t="186194" x="5386388" y="3900488"/>
          <p14:tracePt t="186218" x="5380038" y="3900488"/>
          <p14:tracePt t="186228" x="5372100" y="3900488"/>
          <p14:tracePt t="186248" x="5365750" y="3900488"/>
          <p14:tracePt t="186274" x="5357813" y="3900488"/>
          <p14:tracePt t="186290" x="5357813" y="3894138"/>
          <p14:tracePt t="186313" x="5351463" y="3879850"/>
          <p14:tracePt t="186330" x="5343525" y="3871913"/>
          <p14:tracePt t="186345" x="5337175" y="3857625"/>
          <p14:tracePt t="186361" x="5329238" y="3851275"/>
          <p14:tracePt t="186377" x="5329238" y="3843338"/>
          <p14:tracePt t="186384" x="5329238" y="3836988"/>
          <p14:tracePt t="186391" x="5329238" y="3829050"/>
          <p14:tracePt t="186415" x="5329238" y="3822700"/>
          <p14:tracePt t="186429" x="5329238" y="3814763"/>
          <p14:tracePt t="186445" x="5329238" y="3808413"/>
          <p14:tracePt t="186458" x="5329238" y="3800475"/>
          <p14:tracePt t="186475" x="5329238" y="3794125"/>
          <p14:tracePt t="186492" x="5329238" y="3779838"/>
          <p14:tracePt t="186509" x="5329238" y="3771900"/>
          <p14:tracePt t="186543" x="5329238" y="3757613"/>
          <p14:tracePt t="186560" x="5329238" y="3751263"/>
          <p14:tracePt t="186617" x="5329238" y="3743325"/>
          <p14:tracePt t="186725" x="5329238" y="3736975"/>
          <p14:tracePt t="187494" x="5329238" y="3729038"/>
          <p14:tracePt t="187524" x="5329238" y="3722688"/>
          <p14:tracePt t="187696" x="5329238" y="3714750"/>
          <p14:tracePt t="187853" x="5337175" y="3714750"/>
          <p14:tracePt t="188084" x="5343525" y="3714750"/>
          <p14:tracePt t="188109" x="5351463" y="3714750"/>
          <p14:tracePt t="188148" x="5357813" y="3714750"/>
          <p14:tracePt t="188155" x="5365750" y="3714750"/>
          <p14:tracePt t="188163" x="5372100" y="3714750"/>
          <p14:tracePt t="188175" x="5380038" y="3714750"/>
          <p14:tracePt t="188193" x="5394325" y="3714750"/>
          <p14:tracePt t="188207" x="5400675" y="3714750"/>
          <p14:tracePt t="188210" x="5408613" y="3714750"/>
          <p14:tracePt t="188310" x="5414963" y="3714750"/>
          <p14:tracePt t="188390" x="5422900" y="3714750"/>
          <p14:tracePt t="188400" x="5429250" y="3714750"/>
          <p14:tracePt t="188460" x="5437188" y="3714750"/>
          <p14:tracePt t="188501" x="5443538" y="3714750"/>
          <p14:tracePt t="188516" x="5451475" y="3722688"/>
          <p14:tracePt t="188532" x="5457825" y="3722688"/>
          <p14:tracePt t="188536" x="5465763" y="3722688"/>
          <p14:tracePt t="188547" x="5472113" y="3729038"/>
          <p14:tracePt t="188568" x="5480050" y="3729038"/>
          <p14:tracePt t="188586" x="5486400" y="3729038"/>
          <p14:tracePt t="188601" x="5500688" y="3729038"/>
          <p14:tracePt t="188633" x="5508625" y="3736975"/>
          <p14:tracePt t="188666" x="5514975" y="3736975"/>
          <p14:tracePt t="188683" x="5522913" y="3736975"/>
          <p14:tracePt t="188700" x="5529263" y="3736975"/>
          <p14:tracePt t="188718" x="5537200" y="3736975"/>
          <p14:tracePt t="188743" x="5543550" y="3736975"/>
          <p14:tracePt t="188759" x="5551488" y="3736975"/>
          <p14:tracePt t="188782" x="5557838" y="3736975"/>
          <p14:tracePt t="188844" x="5565775" y="3736975"/>
          <p14:tracePt t="188946" x="5572125" y="3736975"/>
          <p14:tracePt t="189327" x="5580063" y="3743325"/>
          <p14:tracePt t="189343" x="5586413" y="3743325"/>
          <p14:tracePt t="189382" x="5594350" y="3743325"/>
          <p14:tracePt t="189438" x="5600700" y="3743325"/>
          <p14:tracePt t="189469" x="5614988" y="3743325"/>
          <p14:tracePt t="207728" x="5586413" y="3771900"/>
          <p14:tracePt t="207734" x="5529263" y="3800475"/>
          <p14:tracePt t="207748" x="5394325" y="3857625"/>
          <p14:tracePt t="207765" x="5265738" y="3900488"/>
          <p14:tracePt t="207782" x="5186363" y="3943350"/>
          <p14:tracePt t="207799" x="5057775" y="3994150"/>
          <p14:tracePt t="207817" x="4951413" y="4029075"/>
          <p14:tracePt t="207834" x="4822825" y="4100513"/>
          <p14:tracePt t="207852" x="4729163" y="4165600"/>
          <p14:tracePt t="207868" x="4637088" y="4229100"/>
          <p14:tracePt t="207886" x="4572000" y="4286250"/>
          <p14:tracePt t="207901" x="4465638" y="4357688"/>
          <p14:tracePt t="207918" x="4357688" y="4386263"/>
          <p14:tracePt t="207935" x="4294188" y="4414838"/>
          <p14:tracePt t="207952" x="4222750" y="4443413"/>
          <p14:tracePt t="207969" x="4186238" y="4465638"/>
          <p14:tracePt t="207987" x="4137025" y="4494213"/>
          <p14:tracePt t="208004" x="4022725" y="4565650"/>
          <p14:tracePt t="208020" x="3937000" y="4622800"/>
          <p14:tracePt t="208037" x="3851275" y="4679950"/>
          <p14:tracePt t="208054" x="3757613" y="4737100"/>
          <p14:tracePt t="208071" x="3665538" y="4794250"/>
          <p14:tracePt t="208088" x="3586163" y="4829175"/>
          <p14:tracePt t="208107" x="3494088" y="4900613"/>
          <p14:tracePt t="208123" x="3451225" y="4943475"/>
          <p14:tracePt t="208140" x="3371850" y="5014913"/>
          <p14:tracePt t="208157" x="3308350" y="5080000"/>
          <p14:tracePt t="208174" x="3251200" y="5143500"/>
          <p14:tracePt t="208191" x="3208338" y="5200650"/>
          <p14:tracePt t="208194" x="3186113" y="5214938"/>
          <p14:tracePt t="208208" x="3171825" y="5237163"/>
          <p14:tracePt t="208224" x="3165475" y="5243513"/>
          <p14:tracePt t="208366" x="3157538" y="5243513"/>
          <p14:tracePt t="208384" x="3151188" y="5251450"/>
          <p14:tracePt t="208392" x="3151188" y="5257800"/>
          <p14:tracePt t="208400" x="3143250" y="5257800"/>
          <p14:tracePt t="208412" x="3128963" y="5272088"/>
          <p14:tracePt t="208428" x="3122613" y="5286375"/>
          <p14:tracePt t="208445" x="3108325" y="5294313"/>
          <p14:tracePt t="208462" x="3094038" y="5300663"/>
          <p14:tracePt t="208479" x="3079750" y="5308600"/>
          <p14:tracePt t="208496" x="3065463" y="5308600"/>
          <p14:tracePt t="208513" x="3051175" y="5308600"/>
          <p14:tracePt t="208530" x="3043238" y="5308600"/>
          <p14:tracePt t="208547" x="3028950" y="5314950"/>
          <p14:tracePt t="208564" x="3014663" y="5314950"/>
          <p14:tracePt t="208582" x="2979738" y="5314950"/>
          <p14:tracePt t="208598" x="2957513" y="5314950"/>
          <p14:tracePt t="208614" x="2922588" y="5314950"/>
          <p14:tracePt t="208632" x="2900363" y="5314950"/>
          <p14:tracePt t="208649" x="2871788" y="5300663"/>
          <p14:tracePt t="208666" x="2828925" y="5300663"/>
          <p14:tracePt t="208683" x="2751138" y="5294313"/>
          <p14:tracePt t="208684" x="2728913" y="5286375"/>
          <p14:tracePt t="208700" x="2665413" y="5280025"/>
          <p14:tracePt t="208716" x="2622550" y="5272088"/>
          <p14:tracePt t="208733" x="2586038" y="5265738"/>
          <p14:tracePt t="208751" x="2579688" y="5265738"/>
          <p14:tracePt t="208771" x="2565400" y="5257800"/>
          <p14:tracePt t="208786" x="2557463" y="5251450"/>
          <p14:tracePt t="208804" x="2508250" y="5237163"/>
          <p14:tracePt t="208819" x="2471738" y="5229225"/>
          <p14:tracePt t="208836" x="2443163" y="5222875"/>
          <p14:tracePt t="208853" x="2414588" y="5214938"/>
          <p14:tracePt t="208870" x="2400300" y="5214938"/>
          <p14:tracePt t="208887" x="2379663" y="5214938"/>
          <p14:tracePt t="208903" x="2357438" y="5208588"/>
          <p14:tracePt t="208921" x="2286000" y="5165725"/>
          <p14:tracePt t="208939" x="2185988" y="5137150"/>
          <p14:tracePt t="208956" x="2108200" y="5114925"/>
          <p14:tracePt t="208973" x="1985963" y="5100638"/>
          <p14:tracePt t="208990" x="1936750" y="5086350"/>
          <p14:tracePt t="209006" x="1893888" y="5080000"/>
          <p14:tracePt t="209024" x="1857375" y="5080000"/>
          <p14:tracePt t="209040" x="1828800" y="5072063"/>
          <p14:tracePt t="209044" x="1814513" y="5072063"/>
          <p14:tracePt t="209056" x="1793875" y="5072063"/>
          <p14:tracePt t="209074" x="1736725" y="5072063"/>
          <p14:tracePt t="209090" x="1651000" y="5072063"/>
          <p14:tracePt t="209107" x="1614488" y="5057775"/>
          <p14:tracePt t="209125" x="1565275" y="5051425"/>
          <p14:tracePt t="209142" x="1536700" y="5051425"/>
          <p14:tracePt t="209158" x="1493838" y="5051425"/>
          <p14:tracePt t="209175" x="1436688" y="5051425"/>
          <p14:tracePt t="209193" x="1393825" y="5051425"/>
          <p14:tracePt t="209209" x="1343025" y="5051425"/>
          <p14:tracePt t="209226" x="1300163" y="5051425"/>
          <p14:tracePt t="209244" x="1293813" y="5051425"/>
          <p14:tracePt t="209333" x="1285875" y="5051425"/>
          <p14:tracePt t="209340" x="1279525" y="5051425"/>
          <p14:tracePt t="209357" x="1271588" y="5051425"/>
          <p14:tracePt t="209476" x="1265238" y="5051425"/>
          <p14:tracePt t="209825" x="1293813" y="5051425"/>
          <p14:tracePt t="209833" x="1308100" y="5051425"/>
          <p14:tracePt t="209842" x="1336675" y="5051425"/>
          <p14:tracePt t="209855" x="1357313" y="5051425"/>
          <p14:tracePt t="209872" x="1371600" y="5051425"/>
          <p14:tracePt t="209891" x="1379538" y="5051425"/>
          <p14:tracePt t="209907" x="1385888" y="5051425"/>
          <p14:tracePt t="209925" x="1393825" y="5051425"/>
          <p14:tracePt t="209945" x="1400175" y="5051425"/>
          <p14:tracePt t="209957" x="1408113" y="5051425"/>
          <p14:tracePt t="209974" x="1465263" y="5051425"/>
          <p14:tracePt t="209991" x="1536700" y="5057775"/>
          <p14:tracePt t="210008" x="1614488" y="5057775"/>
          <p14:tracePt t="210025" x="1628775" y="5057775"/>
          <p14:tracePt t="210043" x="1643063" y="5057775"/>
          <p14:tracePt t="210132" x="1651000" y="5057775"/>
          <p14:tracePt t="210136" x="1665288" y="5057775"/>
          <p14:tracePt t="210146" x="1714500" y="5057775"/>
          <p14:tracePt t="210161" x="1779588" y="5057775"/>
          <p14:tracePt t="210179" x="1857375" y="5057775"/>
          <p14:tracePt t="210195" x="1885950" y="5057775"/>
          <p14:tracePt t="210212" x="1893888" y="5057775"/>
          <p14:tracePt t="210336" x="1900238" y="5057775"/>
          <p14:tracePt t="210349" x="1908175" y="5057775"/>
          <p14:tracePt t="210372" x="1914525" y="5057775"/>
          <p14:tracePt t="210537" x="1914525" y="5065713"/>
          <p14:tracePt t="210553" x="1922463" y="5065713"/>
          <p14:tracePt t="210559" x="1928813" y="5065713"/>
          <p14:tracePt t="210576" x="1936750" y="5065713"/>
          <p14:tracePt t="210590" x="1943100" y="5065713"/>
          <p14:tracePt t="210603" x="1951038" y="5065713"/>
          <p14:tracePt t="210620" x="1957388" y="5065713"/>
          <p14:tracePt t="210636" x="1985963" y="5065713"/>
          <p14:tracePt t="210653" x="2008188" y="5065713"/>
          <p14:tracePt t="210670" x="2043113" y="5072063"/>
          <p14:tracePt t="210688" x="2071688" y="5080000"/>
          <p14:tracePt t="210704" x="2100263" y="5080000"/>
          <p14:tracePt t="210722" x="2122488" y="5086350"/>
          <p14:tracePt t="210739" x="2143125" y="5086350"/>
          <p14:tracePt t="210757" x="2179638" y="5100638"/>
          <p14:tracePt t="210774" x="2193925" y="5100638"/>
          <p14:tracePt t="210791" x="2208213" y="5100638"/>
          <p14:tracePt t="210808" x="2236788" y="5100638"/>
          <p14:tracePt t="210824" x="2243138" y="5100638"/>
          <p14:tracePt t="210840" x="2251075" y="5100638"/>
          <p14:tracePt t="210875" x="2257425" y="5100638"/>
          <p14:tracePt t="210903" x="2265363" y="5100638"/>
          <p14:tracePt t="210927" x="2271713" y="5100638"/>
          <p14:tracePt t="210935" x="2279650" y="5100638"/>
          <p14:tracePt t="210944" x="2286000" y="5100638"/>
          <p14:tracePt t="211038" x="2279650" y="5100638"/>
          <p14:tracePt t="211044" x="2265363" y="5100638"/>
          <p14:tracePt t="211050" x="2257425" y="5100638"/>
          <p14:tracePt t="211061" x="2251075" y="5100638"/>
          <p14:tracePt t="211078" x="2208213" y="5100638"/>
          <p14:tracePt t="211095" x="2171700" y="5100638"/>
          <p14:tracePt t="211113" x="2157413" y="5100638"/>
          <p14:tracePt t="211130" x="2136775" y="5100638"/>
          <p14:tracePt t="211147" x="2100263" y="5108575"/>
          <p14:tracePt t="211163" x="2051050" y="5108575"/>
          <p14:tracePt t="211180" x="2000250" y="5108575"/>
          <p14:tracePt t="211198" x="1951038" y="5108575"/>
          <p14:tracePt t="211214" x="1900238" y="5114925"/>
          <p14:tracePt t="211231" x="1851025" y="5114925"/>
          <p14:tracePt t="211249" x="1814513" y="5122863"/>
          <p14:tracePt t="211267" x="1785938" y="5122863"/>
          <p14:tracePt t="211287" x="1736725" y="5122863"/>
          <p14:tracePt t="211300" x="1722438" y="5122863"/>
          <p14:tracePt t="211316" x="1671638" y="5122863"/>
          <p14:tracePt t="211335" x="1628775" y="5122863"/>
          <p14:tracePt t="211352" x="1614488" y="5122863"/>
          <p14:tracePt t="211420" x="1622425" y="5122863"/>
          <p14:tracePt t="211427" x="1628775" y="5122863"/>
          <p14:tracePt t="211435" x="1636713" y="5122863"/>
          <p14:tracePt t="211458" x="1643063" y="5122863"/>
          <p14:tracePt t="211489" x="1651000" y="5122863"/>
          <p14:tracePt t="211497" x="1651000" y="5114925"/>
          <p14:tracePt t="211506" x="1651000" y="5108575"/>
          <p14:tracePt t="211520" x="1665288" y="5100638"/>
          <p14:tracePt t="211537" x="1679575" y="5086350"/>
          <p14:tracePt t="211559" x="1700213" y="5072063"/>
          <p14:tracePt t="211588" x="1714500" y="5072063"/>
          <p14:tracePt t="211718" x="1722438" y="5072063"/>
          <p14:tracePt t="211743" x="1728788" y="5072063"/>
          <p14:tracePt t="211873" x="1743075" y="5072063"/>
          <p14:tracePt t="211882" x="1751013" y="5072063"/>
          <p14:tracePt t="211888" x="1757363" y="5072063"/>
          <p14:tracePt t="211896" x="1757363" y="5065713"/>
          <p14:tracePt t="211913" x="1765300" y="5065713"/>
          <p14:tracePt t="212100" x="1771650" y="5065713"/>
          <p14:tracePt t="212108" x="1779588" y="5072063"/>
          <p14:tracePt t="212117" x="1785938" y="5072063"/>
          <p14:tracePt t="212133" x="1793875" y="5072063"/>
          <p14:tracePt t="212172" x="1800225" y="5072063"/>
          <p14:tracePt t="212195" x="1808163" y="5072063"/>
          <p14:tracePt t="212203" x="1822450" y="5072063"/>
          <p14:tracePt t="212219" x="1828800" y="5080000"/>
          <p14:tracePt t="212223" x="1851025" y="5080000"/>
          <p14:tracePt t="212235" x="1857375" y="5080000"/>
          <p14:tracePt t="212254" x="1900238" y="5086350"/>
          <p14:tracePt t="212270" x="1914525" y="5086350"/>
          <p14:tracePt t="212413" x="1914525" y="5094288"/>
          <p14:tracePt t="212467" x="1914525" y="5100638"/>
          <p14:tracePt t="212473" x="1914525" y="5108575"/>
          <p14:tracePt t="212497" x="1914525" y="5114925"/>
          <p14:tracePt t="212545" x="1908175" y="5129213"/>
          <p14:tracePt t="212560" x="1908175" y="5137150"/>
          <p14:tracePt t="212567" x="1900238" y="5137150"/>
          <p14:tracePt t="212575" x="1885950" y="5137150"/>
          <p14:tracePt t="212591" x="1871663" y="5151438"/>
          <p14:tracePt t="212608" x="1857375" y="5157788"/>
          <p14:tracePt t="212624" x="1828800" y="5165725"/>
          <p14:tracePt t="212641" x="1822450" y="5180013"/>
          <p14:tracePt t="212661" x="1785938" y="5194300"/>
          <p14:tracePt t="212677" x="1779588" y="5200650"/>
          <p14:tracePt t="212693" x="1771650" y="5208588"/>
          <p14:tracePt t="212709" x="1751013" y="5222875"/>
          <p14:tracePt t="212727" x="1736725" y="5237163"/>
          <p14:tracePt t="212743" x="1722438" y="5243513"/>
          <p14:tracePt t="212761" x="1700213" y="5251450"/>
          <p14:tracePt t="212763" x="1685925" y="5257800"/>
          <p14:tracePt t="212778" x="1665288" y="5257800"/>
          <p14:tracePt t="212795" x="1636713" y="5272088"/>
          <p14:tracePt t="212811" x="1614488" y="5286375"/>
          <p14:tracePt t="212829" x="1593850" y="5286375"/>
          <p14:tracePt t="212846" x="1571625" y="5294313"/>
          <p14:tracePt t="212862" x="1550988" y="5294313"/>
          <p14:tracePt t="212880" x="1514475" y="5294313"/>
          <p14:tracePt t="212896" x="1465263" y="5294313"/>
          <p14:tracePt t="212913" x="1436688" y="5294313"/>
          <p14:tracePt t="212931" x="1422400" y="5294313"/>
          <p14:tracePt t="212947" x="1414463" y="5294313"/>
          <p14:tracePt t="213116" x="1414463" y="5286375"/>
          <p14:tracePt t="213139" x="1414463" y="5280025"/>
          <p14:tracePt t="213156" x="1414463" y="5272088"/>
          <p14:tracePt t="213163" x="1414463" y="5265738"/>
          <p14:tracePt t="213170" x="1414463" y="5257800"/>
          <p14:tracePt t="213186" x="1414463" y="5243513"/>
          <p14:tracePt t="213205" x="1408113" y="5243513"/>
          <p14:tracePt t="213223" x="1408113" y="5229225"/>
          <p14:tracePt t="213254" x="1408113" y="5222875"/>
          <p14:tracePt t="213514" x="1414463" y="5222875"/>
          <p14:tracePt t="213529" x="1422400" y="5222875"/>
          <p14:tracePt t="213624" x="1422400" y="5237163"/>
          <p14:tracePt t="213630" x="1422400" y="5257800"/>
          <p14:tracePt t="213637" x="1414463" y="5280025"/>
          <p14:tracePt t="213646" x="1408113" y="5300663"/>
          <p14:tracePt t="213663" x="1408113" y="5329238"/>
          <p14:tracePt t="213679" x="1400175" y="5351463"/>
          <p14:tracePt t="213696" x="1400175" y="5357813"/>
          <p14:tracePt t="213712" x="1393825" y="5365750"/>
          <p14:tracePt t="213729" x="1393825" y="5372100"/>
          <p14:tracePt t="213746" x="1393825" y="5380038"/>
          <p14:tracePt t="213764" x="1393825" y="5400675"/>
          <p14:tracePt t="213780" x="1385888" y="5414963"/>
          <p14:tracePt t="213797" x="1379538" y="5443538"/>
          <p14:tracePt t="213814" x="1371600" y="5465763"/>
          <p14:tracePt t="213832" x="1365250" y="5486400"/>
          <p14:tracePt t="213848" x="1357313" y="5494338"/>
          <p14:tracePt t="214193" x="1365250" y="5494338"/>
          <p14:tracePt t="214279" x="1371600" y="5494338"/>
          <p14:tracePt t="214285" x="1371600" y="5486400"/>
          <p14:tracePt t="214293" x="1379538" y="5486400"/>
          <p14:tracePt t="214308" x="1428750" y="5486400"/>
          <p14:tracePt t="214325" x="1485900" y="5486400"/>
          <p14:tracePt t="214343" x="1543050" y="5486400"/>
          <p14:tracePt t="214359" x="1636713" y="5472113"/>
          <p14:tracePt t="214376" x="1693863" y="5451475"/>
          <p14:tracePt t="214392" x="1757363" y="5451475"/>
          <p14:tracePt t="214410" x="1857375" y="5437188"/>
          <p14:tracePt t="214427" x="1922463" y="5429250"/>
          <p14:tracePt t="214443" x="1965325" y="5422900"/>
          <p14:tracePt t="214460" x="2036763" y="5414963"/>
          <p14:tracePt t="214477" x="2079625" y="5400675"/>
          <p14:tracePt t="214494" x="2128838" y="5386388"/>
          <p14:tracePt t="214511" x="2179638" y="5372100"/>
          <p14:tracePt t="214527" x="2222500" y="5372100"/>
          <p14:tracePt t="214545" x="2251075" y="5372100"/>
          <p14:tracePt t="214562" x="2265363" y="5372100"/>
          <p14:tracePt t="214579" x="2279650" y="5372100"/>
          <p14:tracePt t="214596" x="2293938" y="5372100"/>
          <p14:tracePt t="214614" x="2300288" y="5380038"/>
          <p14:tracePt t="214630" x="2322513" y="5380038"/>
          <p14:tracePt t="214647" x="2328863" y="5380038"/>
          <p14:tracePt t="214664" x="2343150" y="5386388"/>
          <p14:tracePt t="214681" x="2357438" y="5386388"/>
          <p14:tracePt t="214698" x="2414588" y="5400675"/>
          <p14:tracePt t="214714" x="2422525" y="5408613"/>
          <p14:tracePt t="214731" x="2465388" y="5408613"/>
          <p14:tracePt t="214749" x="2493963" y="5408613"/>
          <p14:tracePt t="214766" x="2514600" y="5414963"/>
          <p14:tracePt t="214784" x="2551113" y="5414963"/>
          <p14:tracePt t="214800" x="2571750" y="5414963"/>
          <p14:tracePt t="214817" x="2586038" y="5414963"/>
          <p14:tracePt t="214834" x="2593975" y="5422900"/>
          <p14:tracePt t="214850" x="2608263" y="5422900"/>
          <p14:tracePt t="214868" x="2614613" y="5429250"/>
          <p14:tracePt t="214885" x="2628900" y="5429250"/>
          <p14:tracePt t="214902" x="2651125" y="5429250"/>
          <p14:tracePt t="214928" x="2665413" y="5437188"/>
          <p14:tracePt t="214935" x="2671763" y="5437188"/>
          <p14:tracePt t="214953" x="2686050" y="5443538"/>
          <p14:tracePt t="214972" x="2714625" y="5443538"/>
          <p14:tracePt t="214988" x="2728913" y="5451475"/>
          <p14:tracePt t="215004" x="2736850" y="5451475"/>
          <p14:tracePt t="215021" x="2743200" y="5451475"/>
          <p14:tracePt t="215038" x="2751138" y="5451475"/>
          <p14:tracePt t="215054" x="2757488" y="5451475"/>
          <p14:tracePt t="215071" x="2771775" y="5451475"/>
          <p14:tracePt t="215089" x="2794000" y="5451475"/>
          <p14:tracePt t="215106" x="2814638" y="5451475"/>
          <p14:tracePt t="215122" x="2822575" y="5451475"/>
          <p14:tracePt t="215139" x="2836863" y="5457825"/>
          <p14:tracePt t="215171" x="2843213" y="5457825"/>
          <p14:tracePt t="215185" x="2857500" y="5457825"/>
          <p14:tracePt t="215192" x="2865438" y="5457825"/>
          <p14:tracePt t="215208" x="2871788" y="5457825"/>
          <p14:tracePt t="215225" x="2886075" y="5457825"/>
          <p14:tracePt t="215241" x="2900363" y="5465763"/>
          <p14:tracePt t="215258" x="2922588" y="5465763"/>
          <p14:tracePt t="215276" x="2943225" y="5465763"/>
          <p14:tracePt t="215292" x="2965450" y="5465763"/>
          <p14:tracePt t="215310" x="2979738" y="5465763"/>
          <p14:tracePt t="215327" x="2986088" y="5465763"/>
          <p14:tracePt t="215343" x="3014663" y="5465763"/>
          <p14:tracePt t="215361" x="3028950" y="5465763"/>
          <p14:tracePt t="215378" x="3065463" y="5465763"/>
          <p14:tracePt t="215396" x="3079750" y="5465763"/>
          <p14:tracePt t="215413" x="3122613" y="5472113"/>
          <p14:tracePt t="215428" x="3136900" y="5472113"/>
          <p14:tracePt t="215445" x="3157538" y="5472113"/>
          <p14:tracePt t="215464" x="3186113" y="5480050"/>
          <p14:tracePt t="215481" x="3214688" y="5486400"/>
          <p14:tracePt t="215497" x="3236913" y="5486400"/>
          <p14:tracePt t="215515" x="3251200" y="5486400"/>
          <p14:tracePt t="215531" x="3265488" y="5486400"/>
          <p14:tracePt t="215547" x="3279775" y="5486400"/>
          <p14:tracePt t="215551" x="3294063" y="5486400"/>
          <p14:tracePt t="215564" x="3314700" y="5486400"/>
          <p14:tracePt t="215582" x="3365500" y="5486400"/>
          <p14:tracePt t="215599" x="3386138" y="5486400"/>
          <p14:tracePt t="215615" x="3422650" y="5486400"/>
          <p14:tracePt t="215632" x="3436938" y="5486400"/>
          <p14:tracePt t="215649" x="3457575" y="5486400"/>
          <p14:tracePt t="215684" x="3471863" y="5486400"/>
          <p14:tracePt t="215700" x="3479800" y="5486400"/>
          <p14:tracePt t="215717" x="3486150" y="5486400"/>
          <p14:tracePt t="215752" x="3508375" y="5486400"/>
          <p14:tracePt t="215769" x="3536950" y="5480050"/>
          <p14:tracePt t="215786" x="3594100" y="5480050"/>
          <p14:tracePt t="215802" x="3622675" y="5457825"/>
          <p14:tracePt t="215819" x="3657600" y="5457825"/>
          <p14:tracePt t="215838" x="3679825" y="5451475"/>
          <p14:tracePt t="215855" x="3700463" y="5451475"/>
          <p14:tracePt t="215871" x="3743325" y="5451475"/>
          <p14:tracePt t="215887" x="3765550" y="5451475"/>
          <p14:tracePt t="215904" x="3786188" y="5451475"/>
          <p14:tracePt t="215921" x="3808413" y="5451475"/>
          <p14:tracePt t="215940" x="3829050" y="5451475"/>
          <p14:tracePt t="215956" x="3851275" y="5451475"/>
          <p14:tracePt t="215972" x="3871913" y="5443538"/>
          <p14:tracePt t="215989" x="3894138" y="5443538"/>
          <p14:tracePt t="216006" x="3900488" y="5443538"/>
          <p14:tracePt t="216023" x="3929063" y="5443538"/>
          <p14:tracePt t="216040" x="3951288" y="5437188"/>
          <p14:tracePt t="216044" x="3965575" y="5437188"/>
          <p14:tracePt t="216058" x="4014788" y="5437188"/>
          <p14:tracePt t="216074" x="4071938" y="5437188"/>
          <p14:tracePt t="216091" x="4114800" y="5437188"/>
          <p14:tracePt t="216108" x="4143375" y="5437188"/>
          <p14:tracePt t="216125" x="4179888" y="5437188"/>
          <p14:tracePt t="216142" x="4208463" y="5437188"/>
          <p14:tracePt t="216159" x="4214813" y="5437188"/>
          <p14:tracePt t="216193" x="4222750" y="5437188"/>
          <p14:tracePt t="216210" x="4229100" y="5437188"/>
          <p14:tracePt t="216227" x="4237038" y="5437188"/>
          <p14:tracePt t="216244" x="4243388" y="5437188"/>
          <p14:tracePt t="217543" x="4243388" y="5443538"/>
          <p14:tracePt t="220013" x="4243388" y="5451475"/>
          <p14:tracePt t="220069" x="4243388" y="5457825"/>
          <p14:tracePt t="220093" x="4243388" y="5465763"/>
          <p14:tracePt t="220115" x="4237038" y="5472113"/>
          <p14:tracePt t="220144" x="4237038" y="5480050"/>
          <p14:tracePt t="220161" x="4237038" y="5486400"/>
          <p14:tracePt t="220168" x="4229100" y="5486400"/>
          <p14:tracePt t="220182" x="4229100" y="5494338"/>
          <p14:tracePt t="220191" x="4229100" y="5500688"/>
          <p14:tracePt t="220203" x="4222750" y="5500688"/>
          <p14:tracePt t="220220" x="4222750" y="5508625"/>
          <p14:tracePt t="220237" x="4222750" y="5514975"/>
          <p14:tracePt t="220254" x="4214813" y="5522913"/>
          <p14:tracePt t="220271" x="4214813" y="5537200"/>
          <p14:tracePt t="220289" x="4208463" y="5551488"/>
          <p14:tracePt t="220305" x="4200525" y="5557838"/>
          <p14:tracePt t="220322" x="4200525" y="5572125"/>
          <p14:tracePt t="220340" x="4194175" y="5580063"/>
          <p14:tracePt t="220356" x="4186238" y="5594350"/>
          <p14:tracePt t="220390" x="4179888" y="5600700"/>
          <p14:tracePt t="220407" x="4179888" y="5614988"/>
          <p14:tracePt t="220424" x="4171950" y="5622925"/>
          <p14:tracePt t="220441" x="4171950" y="5629275"/>
          <p14:tracePt t="220458" x="4165600" y="5629275"/>
          <p14:tracePt t="220475" x="4165600" y="5637213"/>
          <p14:tracePt t="220492" x="4157663" y="5637213"/>
          <p14:tracePt t="220508" x="4151313" y="5651500"/>
          <p14:tracePt t="220526" x="4151313" y="5657850"/>
          <p14:tracePt t="220543" x="4143375" y="5657850"/>
          <p14:tracePt t="220560" x="4137025" y="5672138"/>
          <p14:tracePt t="220594" x="4129088" y="5672138"/>
          <p14:tracePt t="220611" x="4129088" y="5680075"/>
          <p14:tracePt t="220628" x="4122738" y="5694363"/>
          <p14:tracePt t="220645" x="4114800" y="5715000"/>
          <p14:tracePt t="220662" x="4094163" y="5737225"/>
          <p14:tracePt t="220679" x="4086225" y="5765800"/>
          <p14:tracePt t="220696" x="4079875" y="5780088"/>
          <p14:tracePt t="220714" x="4065588" y="5794375"/>
          <p14:tracePt t="220729" x="4057650" y="5800725"/>
          <p14:tracePt t="220746" x="4051300" y="5815013"/>
          <p14:tracePt t="220764" x="4043363" y="5837238"/>
          <p14:tracePt t="220781" x="4037013" y="5851525"/>
          <p14:tracePt t="220798" x="4029075" y="5857875"/>
          <p14:tracePt t="220815" x="4022725" y="5865813"/>
          <p14:tracePt t="220833" x="4022725" y="5872163"/>
          <p14:tracePt t="220849" x="4022725" y="5880100"/>
          <p14:tracePt t="220866" x="4022725" y="5886450"/>
          <p14:tracePt t="220883" x="4014788" y="5886450"/>
          <p14:tracePt t="220900" x="4014788" y="5894388"/>
          <p14:tracePt t="220917" x="4014788" y="5900738"/>
          <p14:tracePt t="220933" x="4008438" y="5900738"/>
          <p14:tracePt t="220950" x="4000500" y="5900738"/>
          <p14:tracePt t="220973" x="4000500" y="5908675"/>
          <p14:tracePt t="221441" x="3994150" y="5908675"/>
          <p14:tracePt t="221450" x="3986213" y="5908675"/>
          <p14:tracePt t="221466" x="3971925" y="5908675"/>
          <p14:tracePt t="221485" x="3965575" y="5908675"/>
          <p14:tracePt t="221499" x="3957638" y="5915025"/>
          <p14:tracePt t="221512" x="3943350" y="5915025"/>
          <p14:tracePt t="221528" x="3929063" y="5915025"/>
          <p14:tracePt t="221545" x="3922713" y="5915025"/>
          <p14:tracePt t="221562" x="3914775" y="5915025"/>
          <p14:tracePt t="221581" x="3908425" y="5915025"/>
          <p14:tracePt t="221598" x="3900488" y="5915025"/>
          <p14:tracePt t="221613" x="3894138" y="5915025"/>
          <p14:tracePt t="221630" x="3886200" y="5915025"/>
          <p14:tracePt t="221648" x="3879850" y="5915025"/>
          <p14:tracePt t="221666" x="3865563" y="5915025"/>
          <p14:tracePt t="221683" x="3857625" y="5915025"/>
          <p14:tracePt t="221717" x="3851275" y="5915025"/>
          <p14:tracePt t="221761" x="3843338" y="5915025"/>
          <p14:tracePt t="223622" x="3836988" y="5915025"/>
          <p14:tracePt t="223816" x="3836988" y="5922963"/>
          <p14:tracePt t="224131" x="3829050" y="5922963"/>
          <p14:tracePt t="224137" x="3822700" y="5922963"/>
          <p14:tracePt t="224150" x="3822700" y="5915025"/>
          <p14:tracePt t="224167" x="3822700" y="5908675"/>
          <p14:tracePt t="227835" x="0" y="0"/>
        </p14:tracePtLst>
      </p14:laserTraceLst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제목 1"/>
          <p:cNvSpPr>
            <a:spLocks noGrp="1"/>
          </p:cNvSpPr>
          <p:nvPr>
            <p:ph type="title" idx="4294967295"/>
          </p:nvPr>
        </p:nvSpPr>
        <p:spPr>
          <a:xfrm>
            <a:off x="476545" y="368660"/>
            <a:ext cx="8289630" cy="765086"/>
          </a:xfrm>
        </p:spPr>
        <p:txBody>
          <a:bodyPr/>
          <a:lstStyle/>
          <a:p>
            <a:r>
              <a:rPr lang="en-US" altLang="ko-KR" dirty="0">
                <a:solidFill>
                  <a:srgbClr val="0000FF"/>
                </a:solidFill>
              </a:rPr>
              <a:t>4.2 </a:t>
            </a:r>
            <a:r>
              <a:rPr lang="ko-KR" altLang="en-US" dirty="0">
                <a:solidFill>
                  <a:srgbClr val="0000FF"/>
                </a:solidFill>
              </a:rPr>
              <a:t>스택의 구현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476545" y="1314450"/>
            <a:ext cx="8153400" cy="478155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ko-KR" altLang="en-US" sz="2400" dirty="0" smtClean="0">
                <a:solidFill>
                  <a:schemeClr val="tx2"/>
                </a:solidFill>
              </a:rPr>
              <a:t>배열 </a:t>
            </a:r>
            <a:r>
              <a:rPr lang="ko-KR" altLang="en-US" sz="2400" dirty="0">
                <a:solidFill>
                  <a:schemeClr val="tx2"/>
                </a:solidFill>
              </a:rPr>
              <a:t>구조를 이용한 </a:t>
            </a:r>
            <a:r>
              <a:rPr lang="ko-KR" altLang="en-US" sz="2400" dirty="0" smtClean="0">
                <a:solidFill>
                  <a:schemeClr val="tx2"/>
                </a:solidFill>
              </a:rPr>
              <a:t>스택</a:t>
            </a:r>
            <a:endParaRPr lang="en-US" altLang="ko-KR" sz="2400" dirty="0" smtClean="0">
              <a:solidFill>
                <a:schemeClr val="tx2"/>
              </a:solidFill>
            </a:endParaRPr>
          </a:p>
          <a:p>
            <a:pPr>
              <a:defRPr/>
            </a:pPr>
            <a:endParaRPr lang="en-US" altLang="ko-KR" sz="2400" dirty="0">
              <a:solidFill>
                <a:schemeClr val="tx2"/>
              </a:solidFill>
            </a:endParaRPr>
          </a:p>
          <a:p>
            <a:pPr>
              <a:defRPr/>
            </a:pPr>
            <a:r>
              <a:rPr lang="ko-KR" altLang="en-US" sz="2400" dirty="0" smtClean="0">
                <a:solidFill>
                  <a:schemeClr val="tx2"/>
                </a:solidFill>
              </a:rPr>
              <a:t>스택의 함수 구현</a:t>
            </a:r>
            <a:endParaRPr lang="en-US" altLang="ko-KR" sz="2400" dirty="0" smtClean="0">
              <a:solidFill>
                <a:schemeClr val="tx2"/>
              </a:solidFill>
            </a:endParaRPr>
          </a:p>
          <a:p>
            <a:pPr>
              <a:defRPr/>
            </a:pPr>
            <a:endParaRPr lang="ko-KR" altLang="en-US" sz="2400" dirty="0">
              <a:solidFill>
                <a:schemeClr val="tx2"/>
              </a:solidFill>
            </a:endParaRPr>
          </a:p>
          <a:p>
            <a:pPr>
              <a:defRPr/>
            </a:pPr>
            <a:r>
              <a:rPr lang="ko-KR" altLang="en-US" sz="2400" dirty="0" smtClean="0">
                <a:solidFill>
                  <a:schemeClr val="tx2"/>
                </a:solidFill>
              </a:rPr>
              <a:t>스택의 </a:t>
            </a:r>
            <a:r>
              <a:rPr lang="ko-KR" altLang="en-US" sz="2400" dirty="0">
                <a:solidFill>
                  <a:schemeClr val="tx2"/>
                </a:solidFill>
              </a:rPr>
              <a:t>클래스 </a:t>
            </a:r>
            <a:r>
              <a:rPr lang="ko-KR" altLang="en-US" sz="2400" dirty="0" smtClean="0">
                <a:solidFill>
                  <a:schemeClr val="tx2"/>
                </a:solidFill>
              </a:rPr>
              <a:t>구현</a:t>
            </a:r>
            <a:endParaRPr lang="en-US" altLang="ko-KR" sz="2400" dirty="0" smtClean="0">
              <a:solidFill>
                <a:schemeClr val="tx2"/>
              </a:solidFill>
            </a:endParaRPr>
          </a:p>
          <a:p>
            <a:pPr>
              <a:defRPr/>
            </a:pPr>
            <a:endParaRPr lang="en-US" altLang="ko-KR" sz="2400" dirty="0">
              <a:solidFill>
                <a:schemeClr val="tx2"/>
              </a:solidFill>
            </a:endParaRPr>
          </a:p>
          <a:p>
            <a:pPr>
              <a:defRPr/>
            </a:pPr>
            <a:r>
              <a:rPr lang="ko-KR" altLang="en-US" sz="2400" dirty="0" smtClean="0">
                <a:solidFill>
                  <a:schemeClr val="tx2"/>
                </a:solidFill>
              </a:rPr>
              <a:t>스택의 활용</a:t>
            </a:r>
            <a:endParaRPr lang="en-US" altLang="ko-KR" sz="2400" dirty="0" smtClean="0">
              <a:solidFill>
                <a:schemeClr val="tx2"/>
              </a:solidFill>
            </a:endParaRPr>
          </a:p>
          <a:p>
            <a:pPr>
              <a:defRPr/>
            </a:pPr>
            <a:endParaRPr lang="en-US" altLang="ko-KR" sz="2400" dirty="0">
              <a:solidFill>
                <a:schemeClr val="tx2"/>
              </a:solidFill>
            </a:endParaRPr>
          </a:p>
          <a:p>
            <a:pPr>
              <a:defRPr/>
            </a:pPr>
            <a:r>
              <a:rPr lang="ko-KR" altLang="en-US" sz="2400" dirty="0" smtClean="0">
                <a:solidFill>
                  <a:schemeClr val="tx2"/>
                </a:solidFill>
              </a:rPr>
              <a:t>출력 방법 수정</a:t>
            </a:r>
            <a:r>
              <a:rPr lang="en-US" altLang="ko-KR" sz="2400" dirty="0" smtClean="0">
                <a:solidFill>
                  <a:schemeClr val="tx2"/>
                </a:solidFill>
              </a:rPr>
              <a:t>(</a:t>
            </a:r>
            <a:r>
              <a:rPr lang="ko-KR" altLang="en-US" sz="2400" dirty="0" err="1" smtClean="0">
                <a:solidFill>
                  <a:schemeClr val="tx2"/>
                </a:solidFill>
              </a:rPr>
              <a:t>파이썬</a:t>
            </a:r>
            <a:r>
              <a:rPr lang="ko-KR" altLang="en-US" sz="2400" dirty="0" smtClean="0">
                <a:solidFill>
                  <a:schemeClr val="tx2"/>
                </a:solidFill>
              </a:rPr>
              <a:t> </a:t>
            </a:r>
            <a:r>
              <a:rPr lang="ko-KR" altLang="en-US" sz="2400" dirty="0" err="1" smtClean="0">
                <a:solidFill>
                  <a:schemeClr val="tx2"/>
                </a:solidFill>
              </a:rPr>
              <a:t>슬라이싱</a:t>
            </a:r>
            <a:r>
              <a:rPr lang="ko-KR" altLang="en-US" sz="2400" dirty="0" smtClean="0">
                <a:solidFill>
                  <a:schemeClr val="tx2"/>
                </a:solidFill>
              </a:rPr>
              <a:t> 기능</a:t>
            </a:r>
            <a:r>
              <a:rPr lang="en-US" altLang="ko-KR" sz="2400" dirty="0" smtClean="0">
                <a:solidFill>
                  <a:schemeClr val="tx2"/>
                </a:solidFill>
              </a:rPr>
              <a:t>)</a:t>
            </a:r>
          </a:p>
          <a:p>
            <a:pPr lvl="1">
              <a:defRPr/>
            </a:pPr>
            <a:endParaRPr lang="en-US" altLang="ko-KR" sz="2000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2619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345"/>
    </mc:Choice>
    <mc:Fallback xmlns="">
      <p:transition spd="slow" advTm="18345"/>
    </mc:Fallback>
  </mc:AlternateContent>
  <p:timing>
    <p:tnLst>
      <p:par>
        <p:cTn id="1" dur="indefinite" restart="never" nodeType="tmRoot"/>
      </p:par>
    </p:tnLst>
  </p:timing>
  <p:extLst mod="1">
    <p:ext uri="{3A86A75C-4F4B-4683-9AE1-C65F6400EC91}">
      <p14:laserTraceLst xmlns:p14="http://schemas.microsoft.com/office/powerpoint/2010/main">
        <p14:tracePtLst>
          <p14:tracePt t="1331" x="7194550" y="4322763"/>
          <p14:tracePt t="1385" x="7194550" y="4314825"/>
          <p14:tracePt t="1403" x="7186613" y="4300538"/>
          <p14:tracePt t="1418" x="7100888" y="4251325"/>
          <p14:tracePt t="1435" x="6951663" y="4194175"/>
          <p14:tracePt t="1452" x="6800850" y="4114800"/>
          <p14:tracePt t="1470" x="6423025" y="3937000"/>
          <p14:tracePt t="1486" x="6115050" y="3808413"/>
          <p14:tracePt t="1504" x="5772150" y="3665538"/>
          <p14:tracePt t="1520" x="5386388" y="3357563"/>
          <p14:tracePt t="1539" x="5080000" y="3151188"/>
          <p14:tracePt t="1543" x="4908550" y="3057525"/>
          <p14:tracePt t="1556" x="4465638" y="2879725"/>
          <p14:tracePt t="1572" x="4051300" y="2657475"/>
          <p14:tracePt t="1588" x="3736975" y="2371725"/>
          <p14:tracePt t="1605" x="3557588" y="2208213"/>
          <p14:tracePt t="1622" x="3422650" y="2143125"/>
          <p14:tracePt t="1639" x="3336925" y="2085975"/>
          <p14:tracePt t="1656" x="3265488" y="2071688"/>
          <p14:tracePt t="1673" x="3165475" y="2000250"/>
          <p14:tracePt t="1674" x="3143250" y="1993900"/>
          <p14:tracePt t="1690" x="3022600" y="1936750"/>
          <p14:tracePt t="1707" x="2936875" y="1900238"/>
          <p14:tracePt t="1724" x="2843213" y="1865313"/>
          <p14:tracePt t="1741" x="2786063" y="1828800"/>
          <p14:tracePt t="1757" x="2751138" y="1793875"/>
          <p14:tracePt t="1775" x="2743200" y="1785938"/>
          <p14:tracePt t="1792" x="2736850" y="1785938"/>
          <p14:tracePt t="1920" x="2736850" y="1793875"/>
          <p14:tracePt t="1924" x="2736850" y="1800225"/>
          <p14:tracePt t="1933" x="2736850" y="1808163"/>
          <p14:tracePt t="1946" x="2722563" y="1822450"/>
          <p14:tracePt t="1962" x="2708275" y="1836738"/>
          <p14:tracePt t="1978" x="2679700" y="1836738"/>
          <p14:tracePt t="1996" x="2622550" y="1843088"/>
          <p14:tracePt t="2012" x="2543175" y="1851025"/>
          <p14:tracePt t="2030" x="2465388" y="1857375"/>
          <p14:tracePt t="2046" x="2379663" y="1871663"/>
          <p14:tracePt t="2050" x="2314575" y="1885950"/>
          <p14:tracePt t="2066" x="2257425" y="1893888"/>
          <p14:tracePt t="2082" x="2157413" y="1908175"/>
          <p14:tracePt t="2099" x="2051050" y="1922463"/>
          <p14:tracePt t="2116" x="1908175" y="1922463"/>
          <p14:tracePt t="2134" x="1765300" y="1914525"/>
          <p14:tracePt t="2150" x="1714500" y="1908175"/>
          <p14:tracePt t="2166" x="1665288" y="1893888"/>
          <p14:tracePt t="2182" x="1636713" y="1893888"/>
          <p14:tracePt t="2200" x="1600200" y="1879600"/>
          <p14:tracePt t="2216" x="1565275" y="1879600"/>
          <p14:tracePt t="2234" x="1543050" y="1879600"/>
          <p14:tracePt t="2253" x="1528763" y="1879600"/>
          <p14:tracePt t="2285" x="1522413" y="1879600"/>
          <p14:tracePt t="2302" x="1514475" y="1879600"/>
          <p14:tracePt t="2319" x="1485900" y="1879600"/>
          <p14:tracePt t="2336" x="1457325" y="1871663"/>
          <p14:tracePt t="2352" x="1436688" y="1871663"/>
          <p14:tracePt t="2427" x="1471613" y="1871663"/>
          <p14:tracePt t="2434" x="1565275" y="1871663"/>
          <p14:tracePt t="2441" x="1636713" y="1871663"/>
          <p14:tracePt t="2456" x="1843088" y="1879600"/>
          <p14:tracePt t="2472" x="1951038" y="1879600"/>
          <p14:tracePt t="2489" x="2093913" y="1885950"/>
          <p14:tracePt t="2506" x="2222500" y="1900238"/>
          <p14:tracePt t="2523" x="2343150" y="1908175"/>
          <p14:tracePt t="2541" x="2465388" y="1936750"/>
          <p14:tracePt t="2558" x="2471738" y="1936750"/>
          <p14:tracePt t="2729" x="2486025" y="1936750"/>
          <p14:tracePt t="2738" x="2508250" y="1936750"/>
          <p14:tracePt t="2747" x="2551113" y="1936750"/>
          <p14:tracePt t="2760" x="2693988" y="1936750"/>
          <p14:tracePt t="2778" x="2836863" y="1936750"/>
          <p14:tracePt t="2794" x="3036888" y="1936750"/>
          <p14:tracePt t="2811" x="3194050" y="1936750"/>
          <p14:tracePt t="2828" x="3408363" y="1936750"/>
          <p14:tracePt t="2846" x="3614738" y="1928813"/>
          <p14:tracePt t="2862" x="3694113" y="1908175"/>
          <p14:tracePt t="2879" x="3708400" y="1900238"/>
          <p14:tracePt t="3932" x="3708400" y="1908175"/>
          <p14:tracePt t="3939" x="3700463" y="1928813"/>
          <p14:tracePt t="3949" x="3694113" y="1943100"/>
          <p14:tracePt t="3968" x="3671888" y="1971675"/>
          <p14:tracePt t="3987" x="3622675" y="2022475"/>
          <p14:tracePt t="4000" x="3614738" y="2043113"/>
          <p14:tracePt t="4018" x="3543300" y="2100263"/>
          <p14:tracePt t="4035" x="3486150" y="2165350"/>
          <p14:tracePt t="4052" x="3408363" y="2193925"/>
          <p14:tracePt t="4055" x="3365500" y="2222500"/>
          <p14:tracePt t="4070" x="3314700" y="2236788"/>
          <p14:tracePt t="4086" x="3251200" y="2293938"/>
          <p14:tracePt t="4089" x="3194050" y="2328863"/>
          <p14:tracePt t="4102" x="3136900" y="2371725"/>
          <p14:tracePt t="4121" x="3094038" y="2414588"/>
          <p14:tracePt t="4138" x="3043238" y="2443163"/>
          <p14:tracePt t="4156" x="2979738" y="2479675"/>
          <p14:tracePt t="4172" x="2936875" y="2500313"/>
          <p14:tracePt t="4190" x="2894013" y="2536825"/>
          <p14:tracePt t="4205" x="2857500" y="2557463"/>
          <p14:tracePt t="4222" x="2828925" y="2586038"/>
          <p14:tracePt t="4238" x="2800350" y="2600325"/>
          <p14:tracePt t="4258" x="2786063" y="2614613"/>
          <p14:tracePt t="4274" x="2771775" y="2622550"/>
          <p14:tracePt t="4290" x="2751138" y="2622550"/>
          <p14:tracePt t="4307" x="2736850" y="2636838"/>
          <p14:tracePt t="4324" x="2714625" y="2636838"/>
          <p14:tracePt t="4340" x="2686050" y="2636838"/>
          <p14:tracePt t="4358" x="2665413" y="2651125"/>
          <p14:tracePt t="4375" x="2628900" y="2651125"/>
          <p14:tracePt t="4392" x="2586038" y="2651125"/>
          <p14:tracePt t="4408" x="2551113" y="2651125"/>
          <p14:tracePt t="4425" x="2493963" y="2651125"/>
          <p14:tracePt t="4443" x="2393950" y="2651125"/>
          <p14:tracePt t="4459" x="2286000" y="2651125"/>
          <p14:tracePt t="4477" x="2171700" y="2643188"/>
          <p14:tracePt t="4494" x="2051050" y="2643188"/>
          <p14:tracePt t="4510" x="2014538" y="2643188"/>
          <p14:tracePt t="4528" x="1993900" y="2643188"/>
          <p14:tracePt t="4544" x="1965325" y="2643188"/>
          <p14:tracePt t="4548" x="1951038" y="2643188"/>
          <p14:tracePt t="4563" x="1936750" y="2643188"/>
          <p14:tracePt t="4580" x="1885950" y="2643188"/>
          <p14:tracePt t="4597" x="1865313" y="2643188"/>
          <p14:tracePt t="4614" x="1828800" y="2643188"/>
          <p14:tracePt t="4629" x="1800225" y="2643188"/>
          <p14:tracePt t="4646" x="1765300" y="2651125"/>
          <p14:tracePt t="4663" x="1743075" y="2657475"/>
          <p14:tracePt t="4681" x="1722438" y="2679700"/>
          <p14:tracePt t="4698" x="1708150" y="2693988"/>
          <p14:tracePt t="5112" x="1700213" y="2700338"/>
          <p14:tracePt t="5160" x="1700213" y="2708275"/>
          <p14:tracePt t="5283" x="1700213" y="2714625"/>
          <p14:tracePt t="5292" x="1700213" y="2722563"/>
          <p14:tracePt t="5308" x="1700213" y="2728913"/>
          <p14:tracePt t="5401" x="1700213" y="2736850"/>
          <p14:tracePt t="5416" x="1700213" y="2743200"/>
          <p14:tracePt t="5423" x="1693863" y="2751138"/>
          <p14:tracePt t="5432" x="1693863" y="2765425"/>
          <p14:tracePt t="5455" x="1693863" y="2771775"/>
          <p14:tracePt t="5478" x="1693863" y="2779713"/>
          <p14:tracePt t="5501" x="1693863" y="2794000"/>
          <p14:tracePt t="5516" x="1693863" y="2800350"/>
          <p14:tracePt t="5524" x="1693863" y="2814638"/>
          <p14:tracePt t="5543" x="1693863" y="2822575"/>
          <p14:tracePt t="5549" x="1693863" y="2828925"/>
          <p14:tracePt t="5564" x="1693863" y="2843213"/>
          <p14:tracePt t="5581" x="1693863" y="2851150"/>
          <p14:tracePt t="5598" x="1693863" y="2857500"/>
          <p14:tracePt t="5634" x="1693863" y="2865438"/>
          <p14:tracePt t="5668" x="1693863" y="2871788"/>
          <p14:tracePt t="5697" x="1693863" y="2879725"/>
          <p14:tracePt t="5713" x="1693863" y="2886075"/>
          <p14:tracePt t="5720" x="1693863" y="2894013"/>
          <p14:tracePt t="5745" x="1693863" y="2900363"/>
          <p14:tracePt t="5755" x="1693863" y="2908300"/>
          <p14:tracePt t="5768" x="1693863" y="2914650"/>
          <p14:tracePt t="5785" x="1693863" y="2943225"/>
          <p14:tracePt t="5802" x="1693863" y="2951163"/>
          <p14:tracePt t="5819" x="1693863" y="2965450"/>
          <p14:tracePt t="5836" x="1693863" y="2986088"/>
          <p14:tracePt t="5853" x="1693863" y="3000375"/>
          <p14:tracePt t="5870" x="1700213" y="3028950"/>
          <p14:tracePt t="5887" x="1700213" y="3071813"/>
          <p14:tracePt t="5904" x="1700213" y="3100388"/>
          <p14:tracePt t="5921" x="1700213" y="3143250"/>
          <p14:tracePt t="5938" x="1708150" y="3194050"/>
          <p14:tracePt t="5955" x="1708150" y="3228975"/>
          <p14:tracePt t="5972" x="1708150" y="3243263"/>
          <p14:tracePt t="5990" x="1708150" y="3271838"/>
          <p14:tracePt t="6008" x="1708150" y="3314700"/>
          <p14:tracePt t="6024" x="1708150" y="3336925"/>
          <p14:tracePt t="6040" x="1708150" y="3371850"/>
          <p14:tracePt t="6056" x="1708150" y="3386138"/>
          <p14:tracePt t="6074" x="1708150" y="3400425"/>
          <p14:tracePt t="6091" x="1708150" y="3414713"/>
          <p14:tracePt t="6108" x="1708150" y="3422650"/>
          <p14:tracePt t="6127" x="1714500" y="3436938"/>
          <p14:tracePt t="6142" x="1714500" y="3443288"/>
          <p14:tracePt t="6159" x="1714500" y="3457575"/>
          <p14:tracePt t="6176" x="1714500" y="3465513"/>
          <p14:tracePt t="6542" x="1714500" y="3471863"/>
          <p14:tracePt t="6548" x="1714500" y="3479800"/>
          <p14:tracePt t="6557" x="1722438" y="3479800"/>
          <p14:tracePt t="6566" x="1728788" y="3486150"/>
          <p14:tracePt t="6583" x="1751013" y="3494088"/>
          <p14:tracePt t="6600" x="1785938" y="3500438"/>
          <p14:tracePt t="6619" x="1885950" y="3522663"/>
          <p14:tracePt t="6636" x="1971675" y="3543300"/>
          <p14:tracePt t="6653" x="2065338" y="3543300"/>
          <p14:tracePt t="6670" x="2200275" y="3543300"/>
          <p14:tracePt t="6686" x="2286000" y="3543300"/>
          <p14:tracePt t="6704" x="2365375" y="3536950"/>
          <p14:tracePt t="6722" x="2371725" y="3536950"/>
          <p14:tracePt t="6790" x="2379663" y="3536950"/>
          <p14:tracePt t="6800" x="2386013" y="3536950"/>
          <p14:tracePt t="6808" x="2393950" y="3536950"/>
          <p14:tracePt t="6822" x="2414588" y="3536950"/>
          <p14:tracePt t="6839" x="2443163" y="3536950"/>
          <p14:tracePt t="6856" x="2451100" y="3536950"/>
          <p14:tracePt t="6872" x="2465388" y="3536950"/>
          <p14:tracePt t="6891" x="2471738" y="3536950"/>
          <p14:tracePt t="6923" x="2479675" y="3536950"/>
          <p14:tracePt t="6948" x="2486025" y="3536950"/>
          <p14:tracePt t="6957" x="2493963" y="3536950"/>
          <p14:tracePt t="7107" x="2471738" y="3536950"/>
          <p14:tracePt t="7113" x="2451100" y="3536950"/>
          <p14:tracePt t="7127" x="2408238" y="3543300"/>
          <p14:tracePt t="7144" x="2357438" y="3557588"/>
          <p14:tracePt t="7163" x="2293938" y="3579813"/>
          <p14:tracePt t="7178" x="2271713" y="3594100"/>
          <p14:tracePt t="7181" x="2265363" y="3594100"/>
          <p14:tracePt t="7196" x="2251075" y="3600450"/>
          <p14:tracePt t="7299" x="2271713" y="3600450"/>
          <p14:tracePt t="7307" x="2314575" y="3600450"/>
          <p14:tracePt t="7316" x="2357438" y="3600450"/>
          <p14:tracePt t="7331" x="2471738" y="3600450"/>
          <p14:tracePt t="7348" x="2593975" y="3600450"/>
          <p14:tracePt t="7367" x="2679700" y="3594100"/>
          <p14:tracePt t="7384" x="2879725" y="3579813"/>
          <p14:tracePt t="7400" x="2951163" y="3579813"/>
          <p14:tracePt t="7416" x="3014663" y="3579813"/>
          <p14:tracePt t="7433" x="3079750" y="3579813"/>
          <p14:tracePt t="7450" x="3143250" y="3579813"/>
          <p14:tracePt t="7468" x="3200400" y="3579813"/>
          <p14:tracePt t="7486" x="3257550" y="3579813"/>
          <p14:tracePt t="7502" x="3286125" y="3579813"/>
          <p14:tracePt t="7519" x="3308350" y="3579813"/>
          <p14:tracePt t="7537" x="3314700" y="3579813"/>
          <p14:tracePt t="7606" x="3322638" y="3579813"/>
          <p14:tracePt t="7642" x="3328988" y="3579813"/>
          <p14:tracePt t="9035" x="3328988" y="3586163"/>
          <p14:tracePt t="9042" x="3314700" y="3608388"/>
          <p14:tracePt t="9049" x="3308350" y="3622675"/>
          <p14:tracePt t="9064" x="3294063" y="3643313"/>
          <p14:tracePt t="9081" x="3265488" y="3679825"/>
          <p14:tracePt t="9098" x="3214688" y="3729038"/>
          <p14:tracePt t="9115" x="3200400" y="3757613"/>
          <p14:tracePt t="9134" x="3151188" y="3822700"/>
          <p14:tracePt t="9150" x="3114675" y="3865563"/>
          <p14:tracePt t="9168" x="3079750" y="3894138"/>
          <p14:tracePt t="9184" x="3028950" y="3971925"/>
          <p14:tracePt t="9200" x="2965450" y="4029075"/>
          <p14:tracePt t="9217" x="2914650" y="4086225"/>
          <p14:tracePt t="9234" x="2836863" y="4165600"/>
          <p14:tracePt t="9251" x="2779713" y="4214813"/>
          <p14:tracePt t="9268" x="2743200" y="4237038"/>
          <p14:tracePt t="9285" x="2714625" y="4257675"/>
          <p14:tracePt t="9302" x="2671763" y="4294188"/>
          <p14:tracePt t="9320" x="2643188" y="4322763"/>
          <p14:tracePt t="9337" x="2614613" y="4343400"/>
          <p14:tracePt t="9354" x="2579688" y="4357688"/>
          <p14:tracePt t="9371" x="2557463" y="4386263"/>
          <p14:tracePt t="9388" x="2543175" y="4394200"/>
          <p14:tracePt t="9406" x="2536825" y="4408488"/>
          <p14:tracePt t="10251" x="2536825" y="4414838"/>
          <p14:tracePt t="10267" x="2528888" y="4414838"/>
          <p14:tracePt t="10275" x="2528888" y="4429125"/>
          <p14:tracePt t="10288" x="2528888" y="4437063"/>
          <p14:tracePt t="10305" x="2522538" y="4457700"/>
          <p14:tracePt t="10321" x="2508250" y="4486275"/>
          <p14:tracePt t="10339" x="2508250" y="4500563"/>
          <p14:tracePt t="10356" x="2500313" y="4522788"/>
          <p14:tracePt t="10373" x="2493963" y="4551363"/>
          <p14:tracePt t="10389" x="2493963" y="4579938"/>
          <p14:tracePt t="10407" x="2465388" y="4637088"/>
          <p14:tracePt t="10423" x="2451100" y="4665663"/>
          <p14:tracePt t="10440" x="2443163" y="4679950"/>
          <p14:tracePt t="10457" x="2428875" y="4708525"/>
          <p14:tracePt t="10475" x="2422525" y="4722813"/>
          <p14:tracePt t="10492" x="2393950" y="4772025"/>
          <p14:tracePt t="10508" x="2379663" y="4794250"/>
          <p14:tracePt t="10525" x="2365375" y="4814888"/>
          <p14:tracePt t="10542" x="2343150" y="4843463"/>
          <p14:tracePt t="10559" x="2328863" y="4857750"/>
          <p14:tracePt t="10576" x="2314575" y="4872038"/>
          <p14:tracePt t="10594" x="2293938" y="4908550"/>
          <p14:tracePt t="10610" x="2286000" y="4914900"/>
          <p14:tracePt t="10628" x="2265363" y="4929188"/>
          <p14:tracePt t="10645" x="2257425" y="4937125"/>
          <p14:tracePt t="10662" x="2243138" y="4951413"/>
          <p14:tracePt t="10679" x="2236788" y="4972050"/>
          <p14:tracePt t="10681" x="2236788" y="4986338"/>
          <p14:tracePt t="10696" x="2222500" y="4994275"/>
          <p14:tracePt t="10712" x="2208213" y="5014913"/>
          <p14:tracePt t="10729" x="2200275" y="5022850"/>
          <p14:tracePt t="10746" x="2200275" y="5029200"/>
          <p14:tracePt t="10763" x="2200275" y="5037138"/>
          <p14:tracePt t="10797" x="2185988" y="5043488"/>
          <p14:tracePt t="10815" x="2185988" y="5057775"/>
          <p14:tracePt t="10831" x="2185988" y="5065713"/>
          <p14:tracePt t="10848" x="2185988" y="5072063"/>
          <p14:tracePt t="10866" x="2185988" y="5086350"/>
          <p14:tracePt t="10882" x="2185988" y="5094288"/>
          <p14:tracePt t="10899" x="2185988" y="5122863"/>
          <p14:tracePt t="10916" x="2179638" y="5137150"/>
          <p14:tracePt t="10933" x="2179638" y="5143500"/>
          <p14:tracePt t="10950" x="2179638" y="5151438"/>
          <p14:tracePt t="10967" x="2179638" y="5165725"/>
          <p14:tracePt t="10984" x="2179638" y="5180013"/>
          <p14:tracePt t="11001" x="2179638" y="5194300"/>
          <p14:tracePt t="11018" x="2179638" y="5200650"/>
          <p14:tracePt t="11035" x="2179638" y="5214938"/>
          <p14:tracePt t="11052" x="2185988" y="5222875"/>
          <p14:tracePt t="11056" x="2193925" y="5222875"/>
          <p14:tracePt t="11070" x="2193925" y="5229225"/>
          <p14:tracePt t="11089" x="2193925" y="5237163"/>
          <p14:tracePt t="11103" x="2200275" y="5243513"/>
          <p14:tracePt t="11120" x="2200275" y="5251450"/>
          <p14:tracePt t="11138" x="2208213" y="5257800"/>
          <p14:tracePt t="11156" x="2208213" y="5272088"/>
          <p14:tracePt t="11173" x="2214563" y="5272088"/>
          <p14:tracePt t="11189" x="2222500" y="5286375"/>
          <p14:tracePt t="11206" x="2228850" y="5294313"/>
          <p14:tracePt t="11239" x="2236788" y="5294313"/>
          <p14:tracePt t="11257" x="2243138" y="5300663"/>
          <p14:tracePt t="11274" x="2265363" y="5300663"/>
          <p14:tracePt t="11290" x="2271713" y="5300663"/>
          <p14:tracePt t="11307" x="2279650" y="5300663"/>
          <p14:tracePt t="11324" x="2286000" y="5300663"/>
          <p14:tracePt t="11341" x="2293938" y="5300663"/>
          <p14:tracePt t="11358" x="2293938" y="5308600"/>
          <p14:tracePt t="11375" x="2300288" y="5308600"/>
          <p14:tracePt t="11392" x="2314575" y="5308600"/>
          <p14:tracePt t="11410" x="2322513" y="5314950"/>
          <p14:tracePt t="11428" x="2343150" y="5314950"/>
          <p14:tracePt t="11445" x="2365375" y="5314950"/>
          <p14:tracePt t="11462" x="2393950" y="5314950"/>
          <p14:tracePt t="11479" x="2400300" y="5314950"/>
          <p14:tracePt t="11495" x="2408238" y="5314950"/>
          <p14:tracePt t="11656" x="2414588" y="5314950"/>
          <p14:tracePt t="11720" x="2422525" y="5314950"/>
          <p14:tracePt t="11767" x="2422525" y="5322888"/>
          <p14:tracePt t="11791" x="2428875" y="5322888"/>
          <p14:tracePt t="11799" x="2443163" y="5329238"/>
          <p14:tracePt t="11805" x="2457450" y="5329238"/>
          <p14:tracePt t="11818" x="2471738" y="5329238"/>
          <p14:tracePt t="11836" x="2514600" y="5343525"/>
          <p14:tracePt t="11852" x="2536825" y="5351463"/>
          <p14:tracePt t="11869" x="2551113" y="5357813"/>
          <p14:tracePt t="11886" x="2557463" y="5365750"/>
          <p14:tracePt t="11902" x="2565400" y="5365750"/>
          <p14:tracePt t="12044" x="2571750" y="5365750"/>
          <p14:tracePt t="12049" x="2586038" y="5365750"/>
          <p14:tracePt t="12058" x="2600325" y="5365750"/>
          <p14:tracePt t="12072" x="2614613" y="5365750"/>
          <p14:tracePt t="12089" x="2636838" y="5365750"/>
          <p14:tracePt t="12106" x="2651125" y="5365750"/>
          <p14:tracePt t="12123" x="2657475" y="5365750"/>
          <p14:tracePt t="12330" x="2665413" y="5365750"/>
          <p14:tracePt t="12681" x="2671763" y="5365750"/>
          <p14:tracePt t="12697" x="2679700" y="5365750"/>
          <p14:tracePt t="12705" x="2686050" y="5365750"/>
          <p14:tracePt t="12718" x="2708275" y="5365750"/>
          <p14:tracePt t="12735" x="2722563" y="5365750"/>
          <p14:tracePt t="12751" x="2751138" y="5365750"/>
          <p14:tracePt t="12771" x="2765425" y="5365750"/>
          <p14:tracePt t="12786" x="2771775" y="5365750"/>
          <p14:tracePt t="12804" x="2779713" y="5365750"/>
          <p14:tracePt t="12821" x="2786063" y="5365750"/>
          <p14:tracePt t="12838" x="2808288" y="5365750"/>
          <p14:tracePt t="12855" x="2822575" y="5365750"/>
          <p14:tracePt t="12872" x="2836863" y="5365750"/>
          <p14:tracePt t="12889" x="2871788" y="5365750"/>
          <p14:tracePt t="12906" x="2908300" y="5365750"/>
          <p14:tracePt t="12921" x="2928938" y="5365750"/>
          <p14:tracePt t="12938" x="2936875" y="5365750"/>
          <p14:tracePt t="12956" x="2951163" y="5365750"/>
          <p14:tracePt t="12973" x="2957513" y="5365750"/>
          <p14:tracePt t="12989" x="2965450" y="5365750"/>
          <p14:tracePt t="13006" x="2986088" y="5365750"/>
          <p14:tracePt t="13007" x="2994025" y="5365750"/>
          <p14:tracePt t="13023" x="3008313" y="5365750"/>
          <p14:tracePt t="13040" x="3028950" y="5365750"/>
          <p14:tracePt t="13057" x="3057525" y="5365750"/>
          <p14:tracePt t="13075" x="3086100" y="5365750"/>
          <p14:tracePt t="13092" x="3100388" y="5365750"/>
          <p14:tracePt t="13108" x="3114675" y="5365750"/>
          <p14:tracePt t="13132" x="3122613" y="5365750"/>
          <p14:tracePt t="13143" x="3128963" y="5365750"/>
          <p14:tracePt t="13165" x="3128963" y="5372100"/>
          <p14:tracePt t="13276" x="3136900" y="5372100"/>
          <p14:tracePt t="13354" x="3143250" y="5372100"/>
          <p14:tracePt t="13560" x="3151188" y="5372100"/>
          <p14:tracePt t="13564" x="3157538" y="5372100"/>
          <p14:tracePt t="13572" x="3171825" y="5372100"/>
          <p14:tracePt t="13586" x="3186113" y="5372100"/>
          <p14:tracePt t="13603" x="3222625" y="5380038"/>
          <p14:tracePt t="13620" x="3243263" y="5386388"/>
          <p14:tracePt t="13636" x="3279775" y="5386388"/>
          <p14:tracePt t="13653" x="3300413" y="5386388"/>
          <p14:tracePt t="13669" x="3322638" y="5386388"/>
          <p14:tracePt t="13686" x="3328988" y="5386388"/>
          <p14:tracePt t="13704" x="3357563" y="5386388"/>
          <p14:tracePt t="13720" x="3371850" y="5386388"/>
          <p14:tracePt t="13737" x="3386138" y="5386388"/>
          <p14:tracePt t="13754" x="3414713" y="5400675"/>
          <p14:tracePt t="13771" x="3436938" y="5408613"/>
          <p14:tracePt t="13790" x="3465513" y="5408613"/>
          <p14:tracePt t="13806" x="3494088" y="5408613"/>
          <p14:tracePt t="13824" x="3514725" y="5422900"/>
          <p14:tracePt t="13839" x="3543300" y="5422900"/>
          <p14:tracePt t="13856" x="3571875" y="5422900"/>
          <p14:tracePt t="13874" x="3608388" y="5429250"/>
          <p14:tracePt t="13892" x="3636963" y="5429250"/>
          <p14:tracePt t="13908" x="3665538" y="5429250"/>
          <p14:tracePt t="13924" x="3694113" y="5429250"/>
          <p14:tracePt t="13941" x="3722688" y="5422900"/>
          <p14:tracePt t="13958" x="3743325" y="5414963"/>
          <p14:tracePt t="13975" x="3757613" y="5414963"/>
          <p14:tracePt t="13992" x="3765550" y="5414963"/>
          <p14:tracePt t="14008" x="3800475" y="5408613"/>
          <p14:tracePt t="14026" x="3829050" y="5400675"/>
          <p14:tracePt t="14043" x="3865563" y="5400675"/>
          <p14:tracePt t="14046" x="3886200" y="5400675"/>
          <p14:tracePt t="14059" x="3900488" y="5394325"/>
          <p14:tracePt t="14077" x="3937000" y="5380038"/>
          <p14:tracePt t="14095" x="3994150" y="5380038"/>
          <p14:tracePt t="14111" x="4051300" y="5372100"/>
          <p14:tracePt t="14128" x="4086225" y="5357813"/>
          <p14:tracePt t="14145" x="4122738" y="5357813"/>
          <p14:tracePt t="14162" x="4157663" y="5357813"/>
          <p14:tracePt t="14181" x="4186238" y="5357813"/>
          <p14:tracePt t="14197" x="4200525" y="5351463"/>
          <p14:tracePt t="14213" x="4214813" y="5343525"/>
          <p14:tracePt t="14230" x="4243388" y="5343525"/>
          <p14:tracePt t="14247" x="4265613" y="5343525"/>
          <p14:tracePt t="14264" x="4286250" y="5337175"/>
          <p14:tracePt t="14280" x="4308475" y="5337175"/>
          <p14:tracePt t="14297" x="4351338" y="5329238"/>
          <p14:tracePt t="14314" x="4386263" y="5322888"/>
          <p14:tracePt t="14332" x="4400550" y="5322888"/>
          <p14:tracePt t="14349" x="4465638" y="5308600"/>
          <p14:tracePt t="14366" x="4537075" y="5308600"/>
          <p14:tracePt t="14382" x="4594225" y="5308600"/>
          <p14:tracePt t="14400" x="4629150" y="5314950"/>
          <p14:tracePt t="14416" x="4665663" y="5314950"/>
          <p14:tracePt t="14436" x="4694238" y="5314950"/>
          <p14:tracePt t="14452" x="4722813" y="5314950"/>
          <p14:tracePt t="14454" x="4737100" y="5322888"/>
          <p14:tracePt t="14469" x="4757738" y="5322888"/>
          <p14:tracePt t="14486" x="4779963" y="5322888"/>
          <p14:tracePt t="14501" x="4814888" y="5322888"/>
          <p14:tracePt t="14518" x="4851400" y="5322888"/>
          <p14:tracePt t="14538" x="4914900" y="5322888"/>
          <p14:tracePt t="14554" x="4972050" y="5322888"/>
          <p14:tracePt t="14570" x="5008563" y="5322888"/>
          <p14:tracePt t="14587" x="5065713" y="5322888"/>
          <p14:tracePt t="14603" x="5100638" y="5322888"/>
          <p14:tracePt t="14622" x="5143500" y="5322888"/>
          <p14:tracePt t="14638" x="5208588" y="5322888"/>
          <p14:tracePt t="14655" x="5265738" y="5337175"/>
          <p14:tracePt t="14656" x="5294313" y="5351463"/>
          <p14:tracePt t="14672" x="5357813" y="5351463"/>
          <p14:tracePt t="14688" x="5414963" y="5351463"/>
          <p14:tracePt t="14706" x="5480050" y="5351463"/>
          <p14:tracePt t="14724" x="5557838" y="5343525"/>
          <p14:tracePt t="14740" x="5629275" y="5343525"/>
          <p14:tracePt t="14758" x="5743575" y="5343525"/>
          <p14:tracePt t="14774" x="5808663" y="5351463"/>
          <p14:tracePt t="14790" x="5872163" y="5351463"/>
          <p14:tracePt t="14807" x="5922963" y="5351463"/>
          <p14:tracePt t="14824" x="5957888" y="5351463"/>
          <p14:tracePt t="14841" x="5994400" y="5351463"/>
          <p14:tracePt t="14858" x="6043613" y="5351463"/>
          <p14:tracePt t="14875" x="6129338" y="5351463"/>
          <p14:tracePt t="14892" x="6208713" y="5357813"/>
          <p14:tracePt t="14909" x="6294438" y="5357813"/>
          <p14:tracePt t="14926" x="6372225" y="5343525"/>
          <p14:tracePt t="14943" x="6437313" y="5343525"/>
          <p14:tracePt t="14960" x="6486525" y="5343525"/>
          <p14:tracePt t="14977" x="6515100" y="5343525"/>
          <p14:tracePt t="14996" x="6529388" y="5343525"/>
          <p14:tracePt t="15013" x="6543675" y="5343525"/>
          <p14:tracePt t="15028" x="6551613" y="5343525"/>
          <p14:tracePt t="15046" x="6580188" y="5343525"/>
          <p14:tracePt t="15062" x="6586538" y="5343525"/>
          <p14:tracePt t="15079" x="6594475" y="5343525"/>
          <p14:tracePt t="18042" x="0" y="0"/>
        </p14:tracePtLst>
      </p14:laserTraceLst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내용 개체 틀 2"/>
          <p:cNvSpPr>
            <a:spLocks noGrp="1"/>
          </p:cNvSpPr>
          <p:nvPr>
            <p:ph idx="1"/>
          </p:nvPr>
        </p:nvSpPr>
        <p:spPr>
          <a:xfrm>
            <a:off x="482860" y="1493785"/>
            <a:ext cx="8229600" cy="4525963"/>
          </a:xfrm>
        </p:spPr>
        <p:txBody>
          <a:bodyPr/>
          <a:lstStyle/>
          <a:p>
            <a:r>
              <a:rPr lang="ko-KR" altLang="en-US" sz="2400" dirty="0" smtClean="0">
                <a:latin typeface="+mn-ea"/>
              </a:rPr>
              <a:t>데이터</a:t>
            </a:r>
            <a:endParaRPr lang="en-US" altLang="ko-KR" sz="2400" dirty="0" smtClean="0">
              <a:latin typeface="+mn-ea"/>
            </a:endParaRPr>
          </a:p>
          <a:p>
            <a:pPr lvl="1"/>
            <a:r>
              <a:rPr lang="en-US" altLang="ko-KR" sz="2000" dirty="0" smtClean="0">
                <a:latin typeface="+mn-ea"/>
              </a:rPr>
              <a:t>top: </a:t>
            </a:r>
            <a:r>
              <a:rPr lang="ko-KR" altLang="en-US" sz="2000" dirty="0" smtClean="0">
                <a:latin typeface="+mn-ea"/>
              </a:rPr>
              <a:t>스택</a:t>
            </a:r>
            <a:r>
              <a:rPr lang="en-US" altLang="ko-KR" sz="2000" dirty="0" smtClean="0">
                <a:latin typeface="+mn-ea"/>
              </a:rPr>
              <a:t> </a:t>
            </a:r>
            <a:r>
              <a:rPr lang="ko-KR" altLang="en-US" sz="2000" dirty="0" smtClean="0">
                <a:latin typeface="+mn-ea"/>
              </a:rPr>
              <a:t>항목을 저장하는 </a:t>
            </a:r>
            <a:r>
              <a:rPr lang="ko-KR" altLang="en-US" sz="2000" dirty="0" err="1" smtClean="0">
                <a:latin typeface="+mn-ea"/>
              </a:rPr>
              <a:t>파이썬</a:t>
            </a:r>
            <a:r>
              <a:rPr lang="ko-KR" altLang="en-US" sz="2000" dirty="0" smtClean="0">
                <a:latin typeface="+mn-ea"/>
              </a:rPr>
              <a:t> 리스트</a:t>
            </a:r>
            <a:endParaRPr lang="en-US" altLang="ko-KR" sz="2000" dirty="0">
              <a:latin typeface="+mn-ea"/>
            </a:endParaRPr>
          </a:p>
          <a:p>
            <a:pPr lvl="1"/>
            <a:r>
              <a:rPr lang="ko-KR" altLang="en-US" sz="2000" dirty="0" smtClean="0">
                <a:latin typeface="+mn-ea"/>
              </a:rPr>
              <a:t>항목의 개수는 </a:t>
            </a:r>
            <a:r>
              <a:rPr lang="en-US" altLang="ko-KR" sz="2000" dirty="0" err="1" smtClean="0">
                <a:latin typeface="+mn-ea"/>
              </a:rPr>
              <a:t>len</a:t>
            </a:r>
            <a:r>
              <a:rPr lang="en-US" altLang="ko-KR" sz="2000" dirty="0" smtClean="0">
                <a:latin typeface="+mn-ea"/>
              </a:rPr>
              <a:t>(top)</a:t>
            </a:r>
            <a:r>
              <a:rPr lang="ko-KR" altLang="en-US" sz="2000" dirty="0" smtClean="0">
                <a:latin typeface="+mn-ea"/>
              </a:rPr>
              <a:t>으로 구할 수 있음</a:t>
            </a:r>
            <a:endParaRPr lang="en-US" altLang="ko-KR" sz="2000" dirty="0" smtClean="0">
              <a:latin typeface="+mn-ea"/>
            </a:endParaRPr>
          </a:p>
          <a:p>
            <a:r>
              <a:rPr lang="ko-KR" altLang="en-US" sz="2400" dirty="0" smtClean="0">
                <a:latin typeface="+mn-ea"/>
              </a:rPr>
              <a:t>연산</a:t>
            </a:r>
            <a:r>
              <a:rPr lang="en-US" altLang="ko-KR" sz="2400" dirty="0" smtClean="0">
                <a:latin typeface="+mn-ea"/>
              </a:rPr>
              <a:t>: </a:t>
            </a:r>
            <a:r>
              <a:rPr lang="en-US" altLang="ko-KR" sz="2000" dirty="0" err="1" smtClean="0">
                <a:latin typeface="+mn-ea"/>
              </a:rPr>
              <a:t>isEmpty</a:t>
            </a:r>
            <a:r>
              <a:rPr lang="en-US" altLang="ko-KR" sz="2000" dirty="0" smtClean="0">
                <a:latin typeface="+mn-ea"/>
              </a:rPr>
              <a:t>(), push(), pop(), peek(), display()</a:t>
            </a:r>
          </a:p>
          <a:p>
            <a:r>
              <a:rPr lang="ko-KR" altLang="en-US" sz="2400" dirty="0" smtClean="0">
                <a:latin typeface="+mn-ea"/>
              </a:rPr>
              <a:t>항목 삽입</a:t>
            </a:r>
            <a:r>
              <a:rPr lang="en-US" altLang="ko-KR" sz="2400" dirty="0" smtClean="0">
                <a:latin typeface="+mn-ea"/>
              </a:rPr>
              <a:t>/</a:t>
            </a:r>
            <a:r>
              <a:rPr lang="ko-KR" altLang="en-US" sz="2400" dirty="0" smtClean="0">
                <a:latin typeface="+mn-ea"/>
              </a:rPr>
              <a:t>삭제 위치</a:t>
            </a:r>
            <a:r>
              <a:rPr lang="en-US" altLang="ko-KR" sz="2400" dirty="0" smtClean="0">
                <a:latin typeface="+mn-ea"/>
              </a:rPr>
              <a:t>: </a:t>
            </a:r>
            <a:r>
              <a:rPr lang="ko-KR" altLang="en-US" sz="2000" dirty="0" smtClean="0">
                <a:latin typeface="+mn-ea"/>
              </a:rPr>
              <a:t>리스트의 맨 뒤가 유리함</a:t>
            </a:r>
            <a:r>
              <a:rPr lang="en-US" altLang="ko-KR" sz="2000" dirty="0" smtClean="0">
                <a:latin typeface="+mn-ea"/>
              </a:rPr>
              <a:t>. Why?</a:t>
            </a:r>
            <a:endParaRPr lang="en-US" altLang="ko-KR" sz="2000" dirty="0">
              <a:latin typeface="+mn-ea"/>
            </a:endParaRPr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476545" y="368660"/>
            <a:ext cx="8289630" cy="7650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/>
              <a:t>스택의 구현</a:t>
            </a:r>
            <a:r>
              <a:rPr lang="en-US" altLang="ko-KR" dirty="0" smtClean="0"/>
              <a:t>(</a:t>
            </a:r>
            <a:r>
              <a:rPr lang="ko-KR" altLang="en-US" dirty="0" smtClean="0"/>
              <a:t>배열 구조</a:t>
            </a:r>
            <a:r>
              <a:rPr lang="en-US" altLang="ko-KR" dirty="0" smtClean="0"/>
              <a:t>)</a:t>
            </a:r>
            <a:endParaRPr lang="ko-KR" altLang="en-US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610" y="3609923"/>
            <a:ext cx="6644605" cy="2769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475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2502"/>
    </mc:Choice>
    <mc:Fallback xmlns="">
      <p:transition spd="slow" advTm="192502"/>
    </mc:Fallback>
  </mc:AlternateContent>
  <p:timing>
    <p:tnLst>
      <p:par>
        <p:cTn id="1" dur="indefinite" restart="never" nodeType="tmRoot"/>
      </p:par>
    </p:tnLst>
  </p:timing>
  <p:extLst mod="1">
    <p:ext uri="{3A86A75C-4F4B-4683-9AE1-C65F6400EC91}">
      <p14:laserTraceLst xmlns:p14="http://schemas.microsoft.com/office/powerpoint/2010/main">
        <p14:tracePtLst>
          <p14:tracePt t="1982" x="6858000" y="3014663"/>
          <p14:tracePt t="2055" x="6858000" y="3000375"/>
          <p14:tracePt t="2060" x="6880225" y="2979738"/>
          <p14:tracePt t="2076" x="6951663" y="2836863"/>
          <p14:tracePt t="2091" x="7043738" y="2686050"/>
          <p14:tracePt t="2110" x="7100888" y="2543175"/>
          <p14:tracePt t="2126" x="7137400" y="2428875"/>
          <p14:tracePt t="2142" x="7151688" y="2351088"/>
          <p14:tracePt t="2146" x="7172325" y="2308225"/>
          <p14:tracePt t="2159" x="7186613" y="2286000"/>
          <p14:tracePt t="2176" x="7223125" y="2193925"/>
          <p14:tracePt t="2193" x="7265988" y="2143125"/>
          <p14:tracePt t="2212" x="7294563" y="2085975"/>
          <p14:tracePt t="2228" x="7315200" y="2051050"/>
          <p14:tracePt t="2244" x="7329488" y="2008188"/>
          <p14:tracePt t="2260" x="7337425" y="1985963"/>
          <p14:tracePt t="28470" x="6980238" y="2071688"/>
          <p14:tracePt t="28478" x="6786563" y="2136775"/>
          <p14:tracePt t="28484" x="6580188" y="2165350"/>
          <p14:tracePt t="28497" x="6372225" y="2200275"/>
          <p14:tracePt t="28515" x="6008688" y="2265363"/>
          <p14:tracePt t="28533" x="5600700" y="2322513"/>
          <p14:tracePt t="28548" x="5100638" y="2357438"/>
          <p14:tracePt t="28563" x="4794250" y="2393950"/>
          <p14:tracePt t="28581" x="4657725" y="2414588"/>
          <p14:tracePt t="28598" x="4594225" y="2414588"/>
          <p14:tracePt t="28599" x="4586288" y="2414588"/>
          <p14:tracePt t="28615" x="4551363" y="2414588"/>
          <p14:tracePt t="28631" x="4486275" y="2414588"/>
          <p14:tracePt t="28650" x="4422775" y="2428875"/>
          <p14:tracePt t="28666" x="4271963" y="2479675"/>
          <p14:tracePt t="28683" x="4129088" y="2522538"/>
          <p14:tracePt t="28701" x="3879850" y="2608263"/>
          <p14:tracePt t="28717" x="3714750" y="2671763"/>
          <p14:tracePt t="28734" x="3594100" y="2743200"/>
          <p14:tracePt t="28751" x="3457575" y="2794000"/>
          <p14:tracePt t="28768" x="3365500" y="2808288"/>
          <p14:tracePt t="28786" x="3271838" y="2828925"/>
          <p14:tracePt t="28802" x="3179763" y="2828925"/>
          <p14:tracePt t="28804" x="3136900" y="2828925"/>
          <p14:tracePt t="28820" x="3065463" y="2836863"/>
          <p14:tracePt t="28837" x="2986088" y="2843213"/>
          <p14:tracePt t="28853" x="2928938" y="2851150"/>
          <p14:tracePt t="28870" x="2857500" y="2857500"/>
          <p14:tracePt t="28887" x="2822575" y="2865438"/>
          <p14:tracePt t="28903" x="2800350" y="2871788"/>
          <p14:tracePt t="28921" x="2786063" y="2871788"/>
          <p14:tracePt t="28937" x="2779713" y="2871788"/>
          <p14:tracePt t="28976" x="2765425" y="2871788"/>
          <p14:tracePt t="28989" x="2736850" y="2828925"/>
          <p14:tracePt t="29006" x="2686050" y="2800350"/>
          <p14:tracePt t="29022" x="2614613" y="2786063"/>
          <p14:tracePt t="29040" x="2565400" y="2771775"/>
          <p14:tracePt t="29059" x="2508250" y="2771775"/>
          <p14:tracePt t="29075" x="2493963" y="2771775"/>
          <p14:tracePt t="29091" x="2471738" y="2771775"/>
          <p14:tracePt t="29108" x="2457450" y="2771775"/>
          <p14:tracePt t="29125" x="2443163" y="2771775"/>
          <p14:tracePt t="29142" x="2428875" y="2757488"/>
          <p14:tracePt t="29159" x="2422525" y="2751138"/>
          <p14:tracePt t="29176" x="2408238" y="2751138"/>
          <p14:tracePt t="29178" x="2400300" y="2751138"/>
          <p14:tracePt t="29193" x="2379663" y="2751138"/>
          <p14:tracePt t="29211" x="2351088" y="2743200"/>
          <p14:tracePt t="29228" x="2314575" y="2743200"/>
          <p14:tracePt t="29245" x="2300288" y="2736850"/>
          <p14:tracePt t="29263" x="2271713" y="2728913"/>
          <p14:tracePt t="29327" x="2271713" y="2722563"/>
          <p14:tracePt t="29334" x="2271713" y="2714625"/>
          <p14:tracePt t="29358" x="2271713" y="2708275"/>
          <p14:tracePt t="29384" x="2271713" y="2700338"/>
          <p14:tracePt t="29390" x="2279650" y="2700338"/>
          <p14:tracePt t="29401" x="2286000" y="2693988"/>
          <p14:tracePt t="29415" x="2293938" y="2686050"/>
          <p14:tracePt t="29432" x="2314575" y="2679700"/>
          <p14:tracePt t="29449" x="2336800" y="2679700"/>
          <p14:tracePt t="29464" x="2365375" y="2657475"/>
          <p14:tracePt t="29481" x="2408238" y="2651125"/>
          <p14:tracePt t="29498" x="2457450" y="2636838"/>
          <p14:tracePt t="29515" x="2471738" y="2628900"/>
          <p14:tracePt t="29532" x="2500313" y="2628900"/>
          <p14:tracePt t="29550" x="2522538" y="2628900"/>
          <p14:tracePt t="29567" x="2551113" y="2628900"/>
          <p14:tracePt t="29585" x="2565400" y="2628900"/>
          <p14:tracePt t="29626" x="2571750" y="2628900"/>
          <p14:tracePt t="29641" x="2586038" y="2628900"/>
          <p14:tracePt t="29652" x="2600325" y="2628900"/>
          <p14:tracePt t="29669" x="2657475" y="2628900"/>
          <p14:tracePt t="29686" x="2700338" y="2628900"/>
          <p14:tracePt t="29703" x="2722563" y="2628900"/>
          <p14:tracePt t="29709" x="2743200" y="2628900"/>
          <p14:tracePt t="29719" x="2751138" y="2628900"/>
          <p14:tracePt t="29736" x="2765425" y="2628900"/>
          <p14:tracePt t="29754" x="2794000" y="2643188"/>
          <p14:tracePt t="29771" x="2851150" y="2651125"/>
          <p14:tracePt t="29787" x="2900363" y="2651125"/>
          <p14:tracePt t="29806" x="2936875" y="2657475"/>
          <p14:tracePt t="29823" x="2957513" y="2665413"/>
          <p14:tracePt t="29839" x="2979738" y="2665413"/>
          <p14:tracePt t="29841" x="2986088" y="2665413"/>
          <p14:tracePt t="29855" x="2994025" y="2665413"/>
          <p14:tracePt t="29872" x="3028950" y="2665413"/>
          <p14:tracePt t="29889" x="3043238" y="2665413"/>
          <p14:tracePt t="29906" x="3051175" y="2671763"/>
          <p14:tracePt t="29923" x="3057525" y="2671763"/>
          <p14:tracePt t="29960" x="3065463" y="2671763"/>
          <p14:tracePt t="30015" x="3079750" y="2671763"/>
          <p14:tracePt t="30032" x="3086100" y="2671763"/>
          <p14:tracePt t="30039" x="3086100" y="2679700"/>
          <p14:tracePt t="30048" x="3094038" y="2679700"/>
          <p14:tracePt t="30429" x="3100388" y="2679700"/>
          <p14:tracePt t="30445" x="3108325" y="2679700"/>
          <p14:tracePt t="30452" x="3122613" y="2679700"/>
          <p14:tracePt t="30461" x="3128963" y="2679700"/>
          <p14:tracePt t="30477" x="3136900" y="2679700"/>
          <p14:tracePt t="30483" x="3143250" y="2679700"/>
          <p14:tracePt t="30502" x="3151188" y="2679700"/>
          <p14:tracePt t="30520" x="3165475" y="2671763"/>
          <p14:tracePt t="30537" x="3171825" y="2671763"/>
          <p14:tracePt t="30553" x="3186113" y="2671763"/>
          <p14:tracePt t="30571" x="3194050" y="2671763"/>
          <p14:tracePt t="30588" x="3200400" y="2671763"/>
          <p14:tracePt t="30605" x="3208338" y="2665413"/>
          <p14:tracePt t="30620" x="3214688" y="2665413"/>
          <p14:tracePt t="30764" x="3222625" y="2665413"/>
          <p14:tracePt t="30781" x="3228975" y="2665413"/>
          <p14:tracePt t="30789" x="3236913" y="2665413"/>
          <p14:tracePt t="30805" x="3243263" y="2665413"/>
          <p14:tracePt t="30834" x="3251200" y="2665413"/>
          <p14:tracePt t="30842" x="3265488" y="2657475"/>
          <p14:tracePt t="30858" x="3271838" y="2657475"/>
          <p14:tracePt t="30866" x="3279775" y="2657475"/>
          <p14:tracePt t="30875" x="3286125" y="2657475"/>
          <p14:tracePt t="30892" x="3300413" y="2657475"/>
          <p14:tracePt t="30911" x="3314700" y="2657475"/>
          <p14:tracePt t="30926" x="3322638" y="2657475"/>
          <p14:tracePt t="30943" x="3336925" y="2657475"/>
          <p14:tracePt t="31000" x="3343275" y="2657475"/>
          <p14:tracePt t="31111" x="3351213" y="2657475"/>
          <p14:tracePt t="31328" x="3343275" y="2657475"/>
          <p14:tracePt t="31345" x="3336925" y="2657475"/>
          <p14:tracePt t="31352" x="3322638" y="2657475"/>
          <p14:tracePt t="31357" x="3308350" y="2657475"/>
          <p14:tracePt t="31384" x="3294063" y="2665413"/>
          <p14:tracePt t="31414" x="3286125" y="2665413"/>
          <p14:tracePt t="31421" x="3279775" y="2665413"/>
          <p14:tracePt t="31439" x="3271838" y="2665413"/>
          <p14:tracePt t="31453" x="3265488" y="2665413"/>
          <p14:tracePt t="31469" x="3243263" y="2671763"/>
          <p14:tracePt t="31486" x="3236913" y="2671763"/>
          <p14:tracePt t="31503" x="3214688" y="2679700"/>
          <p14:tracePt t="31521" x="3208338" y="2679700"/>
          <p14:tracePt t="31748" x="3200400" y="2679700"/>
          <p14:tracePt t="31772" x="3194050" y="2679700"/>
          <p14:tracePt t="31779" x="3186113" y="2679700"/>
          <p14:tracePt t="31789" x="3179763" y="2679700"/>
          <p14:tracePt t="31811" x="3171825" y="2679700"/>
          <p14:tracePt t="31826" x="3165475" y="2679700"/>
          <p14:tracePt t="31835" x="3157538" y="2679700"/>
          <p14:tracePt t="31850" x="3151188" y="2679700"/>
          <p14:tracePt t="31882" x="3143250" y="2679700"/>
          <p14:tracePt t="31974" x="3143250" y="2671763"/>
          <p14:tracePt t="31989" x="3128963" y="2651125"/>
          <p14:tracePt t="31998" x="3128963" y="2643188"/>
          <p14:tracePt t="32006" x="3122613" y="2628900"/>
          <p14:tracePt t="32013" x="3114675" y="2614613"/>
          <p14:tracePt t="32030" x="3114675" y="2593975"/>
          <p14:tracePt t="32047" x="3100388" y="2565400"/>
          <p14:tracePt t="32064" x="3100388" y="2543175"/>
          <p14:tracePt t="32081" x="3100388" y="2528888"/>
          <p14:tracePt t="32099" x="3100388" y="2500313"/>
          <p14:tracePt t="32116" x="3100388" y="2486025"/>
          <p14:tracePt t="32132" x="3108325" y="2479675"/>
          <p14:tracePt t="32149" x="3114675" y="2465388"/>
          <p14:tracePt t="32166" x="3122613" y="2436813"/>
          <p14:tracePt t="32185" x="3122613" y="2428875"/>
          <p14:tracePt t="32200" x="3128963" y="2422525"/>
          <p14:tracePt t="32218" x="3136900" y="2422525"/>
          <p14:tracePt t="32234" x="3151188" y="2408238"/>
          <p14:tracePt t="32251" x="3171825" y="2393950"/>
          <p14:tracePt t="32268" x="3194050" y="2393950"/>
          <p14:tracePt t="32285" x="3214688" y="2379663"/>
          <p14:tracePt t="32302" x="3228975" y="2379663"/>
          <p14:tracePt t="32319" x="3257550" y="2379663"/>
          <p14:tracePt t="32336" x="3279775" y="2379663"/>
          <p14:tracePt t="32353" x="3286125" y="2371725"/>
          <p14:tracePt t="32371" x="3314700" y="2371725"/>
          <p14:tracePt t="32387" x="3328988" y="2371725"/>
          <p14:tracePt t="32435" x="3336925" y="2371725"/>
          <p14:tracePt t="32443" x="3336925" y="2386013"/>
          <p14:tracePt t="32455" x="3336925" y="2393950"/>
          <p14:tracePt t="32473" x="3351213" y="2400300"/>
          <p14:tracePt t="32490" x="3357563" y="2422525"/>
          <p14:tracePt t="32508" x="3371850" y="2443163"/>
          <p14:tracePt t="32524" x="3386138" y="2471738"/>
          <p14:tracePt t="32542" x="3394075" y="2493963"/>
          <p14:tracePt t="32559" x="3400425" y="2522538"/>
          <p14:tracePt t="32575" x="3400425" y="2543175"/>
          <p14:tracePt t="32593" x="3414713" y="2571750"/>
          <p14:tracePt t="32610" x="3422650" y="2586038"/>
          <p14:tracePt t="32626" x="3422650" y="2593975"/>
          <p14:tracePt t="32644" x="3429000" y="2608263"/>
          <p14:tracePt t="32659" x="3429000" y="2628900"/>
          <p14:tracePt t="32677" x="3429000" y="2643188"/>
          <p14:tracePt t="32694" x="3429000" y="2679700"/>
          <p14:tracePt t="32710" x="3429000" y="2693988"/>
          <p14:tracePt t="32887" x="3436938" y="2693988"/>
          <p14:tracePt t="32895" x="3443288" y="2693988"/>
          <p14:tracePt t="32903" x="3457575" y="2693988"/>
          <p14:tracePt t="32913" x="3465513" y="2693988"/>
          <p14:tracePt t="32930" x="3479800" y="2693988"/>
          <p14:tracePt t="32948" x="3494088" y="2686050"/>
          <p14:tracePt t="32965" x="3508375" y="2686050"/>
          <p14:tracePt t="32999" x="3514725" y="2686050"/>
          <p14:tracePt t="33015" x="3529013" y="2686050"/>
          <p14:tracePt t="33032" x="3536950" y="2686050"/>
          <p14:tracePt t="33050" x="3543300" y="2679700"/>
          <p14:tracePt t="33067" x="3557588" y="2679700"/>
          <p14:tracePt t="33083" x="3565525" y="2671763"/>
          <p14:tracePt t="33100" x="3579813" y="2671763"/>
          <p14:tracePt t="33271" x="3586163" y="2671763"/>
          <p14:tracePt t="33515" x="3586163" y="2665413"/>
          <p14:tracePt t="33523" x="3600450" y="2665413"/>
          <p14:tracePt t="33539" x="3608388" y="2665413"/>
          <p14:tracePt t="33553" x="3614738" y="2665413"/>
          <p14:tracePt t="33563" x="3622675" y="2665413"/>
          <p14:tracePt t="33578" x="3629025" y="2665413"/>
          <p14:tracePt t="33595" x="3636963" y="2665413"/>
          <p14:tracePt t="33619" x="3643313" y="2665413"/>
          <p14:tracePt t="33703" x="3651250" y="2665413"/>
          <p14:tracePt t="33710" x="3657600" y="2657475"/>
          <p14:tracePt t="33733" x="3665538" y="2657475"/>
          <p14:tracePt t="33749" x="3671888" y="2657475"/>
          <p14:tracePt t="33774" x="3679825" y="2657475"/>
          <p14:tracePt t="33820" x="3686175" y="2657475"/>
          <p14:tracePt t="34350" x="3694113" y="2657475"/>
          <p14:tracePt t="34363" x="3694113" y="2671763"/>
          <p14:tracePt t="34484" x="3694113" y="2679700"/>
          <p14:tracePt t="34594" x="3694113" y="2686050"/>
          <p14:tracePt t="34619" x="3694113" y="2693988"/>
          <p14:tracePt t="34624" x="3694113" y="2700338"/>
          <p14:tracePt t="34647" x="3694113" y="2708275"/>
          <p14:tracePt t="34782" x="3694113" y="2714625"/>
          <p14:tracePt t="34810" x="3694113" y="2722563"/>
          <p14:tracePt t="35223" x="3694113" y="2728913"/>
          <p14:tracePt t="35247" x="3694113" y="2736850"/>
          <p14:tracePt t="35264" x="3694113" y="2743200"/>
          <p14:tracePt t="35273" x="3694113" y="2751138"/>
          <p14:tracePt t="35287" x="3694113" y="2757488"/>
          <p14:tracePt t="35302" x="3694113" y="2765425"/>
          <p14:tracePt t="35359" x="3694113" y="2771775"/>
          <p14:tracePt t="35453" x="3694113" y="2779713"/>
          <p14:tracePt t="35523" x="3694113" y="2786063"/>
          <p14:tracePt t="35553" x="3700463" y="2794000"/>
          <p14:tracePt t="35929" x="3708400" y="2794000"/>
          <p14:tracePt t="35936" x="3708400" y="2786063"/>
          <p14:tracePt t="35945" x="3708400" y="2779713"/>
          <p14:tracePt t="35957" x="3708400" y="2765425"/>
          <p14:tracePt t="35974" x="3708400" y="2751138"/>
          <p14:tracePt t="35991" x="3708400" y="2743200"/>
          <p14:tracePt t="36118" x="3708400" y="2736850"/>
          <p14:tracePt t="36149" x="3708400" y="2728913"/>
          <p14:tracePt t="36167" x="3708400" y="2722563"/>
          <p14:tracePt t="36264" x="3708400" y="2714625"/>
          <p14:tracePt t="36304" x="3708400" y="2708275"/>
          <p14:tracePt t="36545" x="3700463" y="2708275"/>
          <p14:tracePt t="36586" x="3700463" y="2714625"/>
          <p14:tracePt t="36828" x="3694113" y="2714625"/>
          <p14:tracePt t="36967" x="3686175" y="2714625"/>
          <p14:tracePt t="36999" x="3679825" y="2714625"/>
          <p14:tracePt t="37008" x="3671888" y="2714625"/>
          <p14:tracePt t="37022" x="3665538" y="2714625"/>
          <p14:tracePt t="37372" x="3657600" y="2714625"/>
          <p14:tracePt t="37398" x="3643313" y="2714625"/>
          <p14:tracePt t="37404" x="3636963" y="2714625"/>
          <p14:tracePt t="37420" x="3622675" y="2714625"/>
          <p14:tracePt t="37436" x="3614738" y="2722563"/>
          <p14:tracePt t="37450" x="3594100" y="2728913"/>
          <p14:tracePt t="37468" x="3551238" y="2728913"/>
          <p14:tracePt t="37485" x="3543300" y="2728913"/>
          <p14:tracePt t="37502" x="3514725" y="2736850"/>
          <p14:tracePt t="37518" x="3486150" y="2743200"/>
          <p14:tracePt t="37536" x="3471863" y="2751138"/>
          <p14:tracePt t="37552" x="3443288" y="2751138"/>
          <p14:tracePt t="37570" x="3414713" y="2751138"/>
          <p14:tracePt t="37586" x="3394075" y="2751138"/>
          <p14:tracePt t="37606" x="3365500" y="2757488"/>
          <p14:tracePt t="37623" x="3357563" y="2757488"/>
          <p14:tracePt t="37700" x="3351213" y="2757488"/>
          <p14:tracePt t="37711" x="3343275" y="2757488"/>
          <p14:tracePt t="37718" x="3336925" y="2757488"/>
          <p14:tracePt t="37919" x="3336925" y="2751138"/>
          <p14:tracePt t="37942" x="3336925" y="2743200"/>
          <p14:tracePt t="38122" x="3336925" y="2736850"/>
          <p14:tracePt t="38356" x="3336925" y="2728913"/>
          <p14:tracePt t="38363" x="3343275" y="2728913"/>
          <p14:tracePt t="38379" x="3351213" y="2728913"/>
          <p14:tracePt t="38391" x="3357563" y="2728913"/>
          <p14:tracePt t="38405" x="3365500" y="2728913"/>
          <p14:tracePt t="38419" x="3371850" y="2728913"/>
          <p14:tracePt t="38436" x="3386138" y="2722563"/>
          <p14:tracePt t="38470" x="3400425" y="2714625"/>
          <p14:tracePt t="38545" x="3408363" y="2714625"/>
          <p14:tracePt t="38584" x="3414713" y="2714625"/>
          <p14:tracePt t="38621" x="3422650" y="2714625"/>
          <p14:tracePt t="38638" x="3429000" y="2714625"/>
          <p14:tracePt t="38654" x="3436938" y="2714625"/>
          <p14:tracePt t="38681" x="3443288" y="2714625"/>
          <p14:tracePt t="38686" x="3443288" y="2708275"/>
          <p14:tracePt t="38701" x="3451225" y="2708275"/>
          <p14:tracePt t="38711" x="3457575" y="2708275"/>
          <p14:tracePt t="38726" x="3465513" y="2708275"/>
          <p14:tracePt t="38743" x="3479800" y="2700338"/>
          <p14:tracePt t="38759" x="3500438" y="2700338"/>
          <p14:tracePt t="38793" x="3551238" y="2700338"/>
          <p14:tracePt t="38810" x="3608388" y="2700338"/>
          <p14:tracePt t="38827" x="3657600" y="2700338"/>
          <p14:tracePt t="38844" x="3694113" y="2700338"/>
          <p14:tracePt t="38878" x="3700463" y="2700338"/>
          <p14:tracePt t="40116" x="3700463" y="2708275"/>
          <p14:tracePt t="40142" x="3700463" y="2714625"/>
          <p14:tracePt t="40164" x="3700463" y="2728913"/>
          <p14:tracePt t="40179" x="3700463" y="2736850"/>
          <p14:tracePt t="40195" x="3700463" y="2743200"/>
          <p14:tracePt t="40201" x="3700463" y="2751138"/>
          <p14:tracePt t="40218" x="3700463" y="2757488"/>
          <p14:tracePt t="40250" x="3700463" y="2765425"/>
          <p14:tracePt t="40461" x="3694113" y="2765425"/>
          <p14:tracePt t="40467" x="3686175" y="2771775"/>
          <p14:tracePt t="40475" x="3679825" y="2771775"/>
          <p14:tracePt t="40492" x="3671888" y="2771775"/>
          <p14:tracePt t="40509" x="3651250" y="2779713"/>
          <p14:tracePt t="40526" x="3608388" y="2779713"/>
          <p14:tracePt t="40529" x="3579813" y="2786063"/>
          <p14:tracePt t="40545" x="3529013" y="2786063"/>
          <p14:tracePt t="40562" x="3494088" y="2786063"/>
          <p14:tracePt t="40578" x="3479800" y="2786063"/>
          <p14:tracePt t="40679" x="3471863" y="2786063"/>
          <p14:tracePt t="40825" x="3457575" y="2786063"/>
          <p14:tracePt t="40835" x="3436938" y="2779713"/>
          <p14:tracePt t="40840" x="3408363" y="2779713"/>
          <p14:tracePt t="40848" x="3379788" y="2771775"/>
          <p14:tracePt t="40865" x="3351213" y="2771775"/>
          <p14:tracePt t="40883" x="3328988" y="2771775"/>
          <p14:tracePt t="40990" x="3322638" y="2771775"/>
          <p14:tracePt t="40997" x="3308350" y="2771775"/>
          <p14:tracePt t="41006" x="3286125" y="2765425"/>
          <p14:tracePt t="41019" x="3257550" y="2765425"/>
          <p14:tracePt t="41035" x="3243263" y="2765425"/>
          <p14:tracePt t="41114" x="3236913" y="2765425"/>
          <p14:tracePt t="41357" x="3243263" y="2765425"/>
          <p14:tracePt t="41364" x="3265488" y="2765425"/>
          <p14:tracePt t="41375" x="3294063" y="2771775"/>
          <p14:tracePt t="41394" x="3365500" y="2779713"/>
          <p14:tracePt t="41412" x="3557588" y="2757488"/>
          <p14:tracePt t="41426" x="3700463" y="2757488"/>
          <p14:tracePt t="41443" x="3814763" y="2757488"/>
          <p14:tracePt t="41460" x="3871913" y="2751138"/>
          <p14:tracePt t="41477" x="3886200" y="2743200"/>
          <p14:tracePt t="42060" x="3879850" y="2743200"/>
          <p14:tracePt t="42069" x="3857625" y="2765425"/>
          <p14:tracePt t="42075" x="3843338" y="2771775"/>
          <p14:tracePt t="42089" x="3829050" y="2794000"/>
          <p14:tracePt t="42107" x="3800475" y="2828925"/>
          <p14:tracePt t="42123" x="3765550" y="2843213"/>
          <p14:tracePt t="42140" x="3736975" y="2865438"/>
          <p14:tracePt t="42158" x="3714750" y="2886075"/>
          <p14:tracePt t="42175" x="3636963" y="2928938"/>
          <p14:tracePt t="42191" x="3543300" y="2957513"/>
          <p14:tracePt t="42208" x="3414713" y="3008313"/>
          <p14:tracePt t="42227" x="3308350" y="3051175"/>
          <p14:tracePt t="42244" x="3243263" y="3079750"/>
          <p14:tracePt t="42261" x="3200400" y="3086100"/>
          <p14:tracePt t="42276" x="3179763" y="3100388"/>
          <p14:tracePt t="42294" x="3165475" y="3108325"/>
          <p14:tracePt t="42312" x="3143250" y="3108325"/>
          <p14:tracePt t="42329" x="3100388" y="3114675"/>
          <p14:tracePt t="42346" x="3028950" y="3128963"/>
          <p14:tracePt t="42363" x="2857500" y="3157538"/>
          <p14:tracePt t="42379" x="2771775" y="3171825"/>
          <p14:tracePt t="42396" x="2728913" y="3171825"/>
          <p14:tracePt t="42412" x="2693988" y="3179763"/>
          <p14:tracePt t="42429" x="2657475" y="3179763"/>
          <p14:tracePt t="42446" x="2628900" y="3179763"/>
          <p14:tracePt t="42463" x="2593975" y="3171825"/>
          <p14:tracePt t="42482" x="2543175" y="3151188"/>
          <p14:tracePt t="42498" x="2514600" y="3151188"/>
          <p14:tracePt t="42515" x="2479675" y="3151188"/>
          <p14:tracePt t="42533" x="2428875" y="3151188"/>
          <p14:tracePt t="42548" x="2371725" y="3151188"/>
          <p14:tracePt t="42565" x="2328863" y="3151188"/>
          <p14:tracePt t="42582" x="2279650" y="3151188"/>
          <p14:tracePt t="42599" x="2251075" y="3151188"/>
          <p14:tracePt t="42616" x="2214563" y="3143250"/>
          <p14:tracePt t="42633" x="2200275" y="3143250"/>
          <p14:tracePt t="42650" x="2185988" y="3143250"/>
          <p14:tracePt t="42667" x="2171700" y="3136900"/>
          <p14:tracePt t="42684" x="2165350" y="3136900"/>
          <p14:tracePt t="42701" x="2151063" y="3136900"/>
          <p14:tracePt t="42718" x="2151063" y="3143250"/>
          <p14:tracePt t="42735" x="2128838" y="3143250"/>
          <p14:tracePt t="42752" x="2114550" y="3143250"/>
          <p14:tracePt t="42770" x="2079625" y="3143250"/>
          <p14:tracePt t="42788" x="2057400" y="3143250"/>
          <p14:tracePt t="42803" x="2043113" y="3136900"/>
          <p14:tracePt t="42821" x="2028825" y="3136900"/>
          <p14:tracePt t="42837" x="2022475" y="3128963"/>
          <p14:tracePt t="43247" x="2014538" y="3128963"/>
          <p14:tracePt t="43255" x="2008188" y="3128963"/>
          <p14:tracePt t="43271" x="2000250" y="3128963"/>
          <p14:tracePt t="43280" x="2000250" y="3136900"/>
          <p14:tracePt t="43356" x="1993900" y="3136900"/>
          <p14:tracePt t="43365" x="1985963" y="3136900"/>
          <p14:tracePt t="43372" x="1979613" y="3136900"/>
          <p14:tracePt t="43380" x="1971675" y="3136900"/>
          <p14:tracePt t="43398" x="1971675" y="3143250"/>
          <p14:tracePt t="43419" x="1965325" y="3143250"/>
          <p14:tracePt t="43624" x="1971675" y="3143250"/>
          <p14:tracePt t="43647" x="1979613" y="3143250"/>
          <p14:tracePt t="43652" x="1979613" y="3136900"/>
          <p14:tracePt t="43659" x="1985963" y="3136900"/>
          <p14:tracePt t="43676" x="1993900" y="3128963"/>
          <p14:tracePt t="43692" x="2000250" y="3128963"/>
          <p14:tracePt t="43708" x="2008188" y="3128963"/>
          <p14:tracePt t="43721" x="2008188" y="3122613"/>
          <p14:tracePt t="43738" x="2036763" y="3122613"/>
          <p14:tracePt t="43754" x="2051050" y="3122613"/>
          <p14:tracePt t="43771" x="2108200" y="3114675"/>
          <p14:tracePt t="43788" x="2157413" y="3114675"/>
          <p14:tracePt t="43805" x="2200275" y="3114675"/>
          <p14:tracePt t="43823" x="2293938" y="3114675"/>
          <p14:tracePt t="43839" x="2308225" y="3108325"/>
          <p14:tracePt t="43951" x="2314575" y="3108325"/>
          <p14:tracePt t="43980" x="2314575" y="3100388"/>
          <p14:tracePt t="44005" x="2336800" y="3100388"/>
          <p14:tracePt t="44012" x="2371725" y="3100388"/>
          <p14:tracePt t="44020" x="2400300" y="3100388"/>
          <p14:tracePt t="44028" x="2428875" y="3100388"/>
          <p14:tracePt t="44043" x="2500313" y="3100388"/>
          <p14:tracePt t="44060" x="2586038" y="3114675"/>
          <p14:tracePt t="44077" x="2657475" y="3114675"/>
          <p14:tracePt t="44094" x="2686050" y="3114675"/>
          <p14:tracePt t="44111" x="2743200" y="3122613"/>
          <p14:tracePt t="44129" x="2800350" y="3122613"/>
          <p14:tracePt t="44146" x="2836863" y="3122613"/>
          <p14:tracePt t="44164" x="2871788" y="3122613"/>
          <p14:tracePt t="44179" x="2886075" y="3114675"/>
          <p14:tracePt t="44196" x="2908300" y="3114675"/>
          <p14:tracePt t="44213" x="2922588" y="3114675"/>
          <p14:tracePt t="44216" x="2928938" y="3114675"/>
          <p14:tracePt t="44230" x="2936875" y="3114675"/>
          <p14:tracePt t="44247" x="2943225" y="3114675"/>
          <p14:tracePt t="44265" x="2951163" y="3114675"/>
          <p14:tracePt t="44281" x="2957513" y="3114675"/>
          <p14:tracePt t="44299" x="2957513" y="3108325"/>
          <p14:tracePt t="44316" x="2965450" y="3108325"/>
          <p14:tracePt t="44404" x="2971800" y="3108325"/>
          <p14:tracePt t="44429" x="2986088" y="3108325"/>
          <p14:tracePt t="44433" x="3008313" y="3108325"/>
          <p14:tracePt t="44443" x="3051175" y="3100388"/>
          <p14:tracePt t="44452" x="3086100" y="3094038"/>
          <p14:tracePt t="44470" x="3186113" y="3086100"/>
          <p14:tracePt t="44487" x="3343275" y="3057525"/>
          <p14:tracePt t="44503" x="3436938" y="3043238"/>
          <p14:tracePt t="44520" x="3479800" y="3043238"/>
          <p14:tracePt t="44537" x="3508375" y="3043238"/>
          <p14:tracePt t="44553" x="3551238" y="3036888"/>
          <p14:tracePt t="44570" x="3579813" y="3036888"/>
          <p14:tracePt t="44587" x="3614738" y="3036888"/>
          <p14:tracePt t="44605" x="3708400" y="3043238"/>
          <p14:tracePt t="44621" x="3779838" y="3051175"/>
          <p14:tracePt t="44637" x="3794125" y="3051175"/>
          <p14:tracePt t="44655" x="3814763" y="3051175"/>
          <p14:tracePt t="44673" x="3822700" y="3051175"/>
          <p14:tracePt t="44692" x="3829050" y="3051175"/>
          <p14:tracePt t="44747" x="3836988" y="3051175"/>
          <p14:tracePt t="44754" x="3851275" y="3043238"/>
          <p14:tracePt t="44762" x="3857625" y="3043238"/>
          <p14:tracePt t="44774" x="3871913" y="3043238"/>
          <p14:tracePt t="44790" x="3894138" y="3036888"/>
          <p14:tracePt t="44810" x="3908425" y="3036888"/>
          <p14:tracePt t="44826" x="3922713" y="3036888"/>
          <p14:tracePt t="44842" x="3929063" y="3036888"/>
          <p14:tracePt t="44859" x="3943350" y="3036888"/>
          <p14:tracePt t="44876" x="3965575" y="3028950"/>
          <p14:tracePt t="44893" x="4022725" y="3028950"/>
          <p14:tracePt t="44909" x="4122738" y="3014663"/>
          <p14:tracePt t="44926" x="4171950" y="3014663"/>
          <p14:tracePt t="44944" x="4208463" y="3000375"/>
          <p14:tracePt t="44961" x="4222750" y="3000375"/>
          <p14:tracePt t="44978" x="4243388" y="3000375"/>
          <p14:tracePt t="44995" x="4271963" y="2994025"/>
          <p14:tracePt t="45011" x="4286250" y="2994025"/>
          <p14:tracePt t="45028" x="4300538" y="2994025"/>
          <p14:tracePt t="45045" x="4322763" y="2994025"/>
          <p14:tracePt t="45062" x="4351338" y="2986088"/>
          <p14:tracePt t="45080" x="4386263" y="2986088"/>
          <p14:tracePt t="45097" x="4443413" y="2986088"/>
          <p14:tracePt t="45114" x="4471988" y="2986088"/>
          <p14:tracePt t="45130" x="4494213" y="2986088"/>
          <p14:tracePt t="45149" x="4500563" y="2986088"/>
          <p14:tracePt t="45166" x="4514850" y="2986088"/>
          <p14:tracePt t="45184" x="4522788" y="2986088"/>
          <p14:tracePt t="45231" x="4529138" y="2986088"/>
          <p14:tracePt t="45271" x="4543425" y="2986088"/>
          <p14:tracePt t="45287" x="4551363" y="2986088"/>
          <p14:tracePt t="45294" x="4557713" y="2986088"/>
          <p14:tracePt t="45303" x="4572000" y="2986088"/>
          <p14:tracePt t="45318" x="4586288" y="2986088"/>
          <p14:tracePt t="45334" x="4643438" y="2986088"/>
          <p14:tracePt t="45352" x="4679950" y="3000375"/>
          <p14:tracePt t="45368" x="4714875" y="3008313"/>
          <p14:tracePt t="45385" x="4794250" y="3008313"/>
          <p14:tracePt t="45403" x="4865688" y="3000375"/>
          <p14:tracePt t="45420" x="4894263" y="3000375"/>
          <p14:tracePt t="45437" x="4937125" y="3000375"/>
          <p14:tracePt t="45454" x="4957763" y="3000375"/>
          <p14:tracePt t="45471" x="5008563" y="3000375"/>
          <p14:tracePt t="45488" x="5057775" y="3000375"/>
          <p14:tracePt t="45505" x="5094288" y="3000375"/>
          <p14:tracePt t="45522" x="5122863" y="3000375"/>
          <p14:tracePt t="45540" x="5129213" y="3000375"/>
          <p14:tracePt t="45556" x="5137150" y="3000375"/>
          <p14:tracePt t="45573" x="5151438" y="3000375"/>
          <p14:tracePt t="45590" x="5165725" y="3000375"/>
          <p14:tracePt t="45606" x="5194300" y="3000375"/>
          <p14:tracePt t="45623" x="5237163" y="3000375"/>
          <p14:tracePt t="45641" x="5286375" y="3008313"/>
          <p14:tracePt t="45657" x="5322888" y="3008313"/>
          <p14:tracePt t="45675" x="5380038" y="3014663"/>
          <p14:tracePt t="45691" x="5386388" y="3014663"/>
          <p14:tracePt t="45708" x="5394325" y="3014663"/>
          <p14:tracePt t="45725" x="5400675" y="3014663"/>
          <p14:tracePt t="45742" x="5408613" y="3014663"/>
          <p14:tracePt t="45759" x="5414963" y="3014663"/>
          <p14:tracePt t="45778" x="5443538" y="3008313"/>
          <p14:tracePt t="45793" x="5465763" y="3008313"/>
          <p14:tracePt t="45810" x="5480050" y="3008313"/>
          <p14:tracePt t="45827" x="5486400" y="3008313"/>
          <p14:tracePt t="46334" x="5494338" y="3008313"/>
          <p14:tracePt t="46339" x="5514975" y="3014663"/>
          <p14:tracePt t="46354" x="5529263" y="3014663"/>
          <p14:tracePt t="46371" x="5600700" y="3028950"/>
          <p14:tracePt t="46388" x="5643563" y="3043238"/>
          <p14:tracePt t="46405" x="5672138" y="3057525"/>
          <p14:tracePt t="46422" x="5715000" y="3057525"/>
          <p14:tracePt t="46439" x="5757863" y="3057525"/>
          <p14:tracePt t="46458" x="5822950" y="3057525"/>
          <p14:tracePt t="46473" x="5857875" y="3057525"/>
          <p14:tracePt t="46490" x="5900738" y="3057525"/>
          <p14:tracePt t="46507" x="5937250" y="3057525"/>
          <p14:tracePt t="46525" x="5965825" y="3065463"/>
          <p14:tracePt t="46541" x="6000750" y="3065463"/>
          <p14:tracePt t="46558" x="6022975" y="3071813"/>
          <p14:tracePt t="46575" x="6029325" y="3071813"/>
          <p14:tracePt t="46592" x="6043613" y="3071813"/>
          <p14:tracePt t="46626" x="6065838" y="3071813"/>
          <p14:tracePt t="46643" x="6100763" y="3071813"/>
          <p14:tracePt t="46659" x="6129338" y="3071813"/>
          <p14:tracePt t="46694" x="6151563" y="3071813"/>
          <p14:tracePt t="46711" x="6157913" y="3071813"/>
          <p14:tracePt t="46714" x="6165850" y="3071813"/>
          <p14:tracePt t="46880" x="6172200" y="3071813"/>
          <p14:tracePt t="46886" x="6180138" y="3071813"/>
          <p14:tracePt t="46898" x="6186488" y="3071813"/>
          <p14:tracePt t="46915" x="6194425" y="3071813"/>
          <p14:tracePt t="46933" x="6200775" y="3071813"/>
          <p14:tracePt t="46950" x="6208713" y="3071813"/>
          <p14:tracePt t="46967" x="6215063" y="3071813"/>
          <p14:tracePt t="46984" x="6243638" y="3071813"/>
          <p14:tracePt t="47001" x="6272213" y="3071813"/>
          <p14:tracePt t="47019" x="6323013" y="3071813"/>
          <p14:tracePt t="47035" x="6329363" y="3065463"/>
          <p14:tracePt t="47052" x="6351588" y="3065463"/>
          <p14:tracePt t="47069" x="6357938" y="3065463"/>
          <p14:tracePt t="47085" x="6365875" y="3065463"/>
          <p14:tracePt t="47331" x="6365875" y="3057525"/>
          <p14:tracePt t="47505" x="6351588" y="3057525"/>
          <p14:tracePt t="47512" x="6343650" y="3057525"/>
          <p14:tracePt t="47520" x="6337300" y="3057525"/>
          <p14:tracePt t="47529" x="6337300" y="3065463"/>
          <p14:tracePt t="47543" x="6323013" y="3071813"/>
          <p14:tracePt t="47560" x="6323013" y="3079750"/>
          <p14:tracePt t="47578" x="6315075" y="3094038"/>
          <p14:tracePt t="47594" x="6308725" y="3100388"/>
          <p14:tracePt t="47612" x="6280150" y="3108325"/>
          <p14:tracePt t="47628" x="6194425" y="3128963"/>
          <p14:tracePt t="47647" x="6143625" y="3136900"/>
          <p14:tracePt t="47664" x="6094413" y="3171825"/>
          <p14:tracePt t="47680" x="6051550" y="3194050"/>
          <p14:tracePt t="47696" x="6008688" y="3200400"/>
          <p14:tracePt t="47714" x="5980113" y="3222625"/>
          <p14:tracePt t="47717" x="5965825" y="3228975"/>
          <p14:tracePt t="47732" x="5951538" y="3243263"/>
          <p14:tracePt t="47749" x="5915025" y="3279775"/>
          <p14:tracePt t="47766" x="5865813" y="3343275"/>
          <p14:tracePt t="47782" x="5815013" y="3400425"/>
          <p14:tracePt t="47799" x="5765800" y="3500438"/>
          <p14:tracePt t="47815" x="5643563" y="3600450"/>
          <p14:tracePt t="47833" x="5543550" y="3657600"/>
          <p14:tracePt t="47850" x="5480050" y="3700463"/>
          <p14:tracePt t="47866" x="5394325" y="3743325"/>
          <p14:tracePt t="47883" x="5286375" y="3779838"/>
          <p14:tracePt t="47901" x="5114925" y="3836988"/>
          <p14:tracePt t="47918" x="5043488" y="3865563"/>
          <p14:tracePt t="47935" x="4986338" y="3879850"/>
          <p14:tracePt t="47951" x="4914900" y="3908425"/>
          <p14:tracePt t="47968" x="4857750" y="3929063"/>
          <p14:tracePt t="47985" x="4757738" y="3943350"/>
          <p14:tracePt t="48004" x="4651375" y="3951288"/>
          <p14:tracePt t="48021" x="4572000" y="3971925"/>
          <p14:tracePt t="48037" x="4471988" y="3994150"/>
          <p14:tracePt t="48054" x="4379913" y="4022725"/>
          <p14:tracePt t="48072" x="4279900" y="4051300"/>
          <p14:tracePt t="48089" x="4165600" y="4057650"/>
          <p14:tracePt t="48104" x="4143375" y="4057650"/>
          <p14:tracePt t="48121" x="4094163" y="4057650"/>
          <p14:tracePt t="48138" x="4065588" y="4057650"/>
          <p14:tracePt t="48156" x="4029075" y="4051300"/>
          <p14:tracePt t="48173" x="3971925" y="4043363"/>
          <p14:tracePt t="48189" x="3922713" y="4043363"/>
          <p14:tracePt t="48206" x="3857625" y="4037013"/>
          <p14:tracePt t="48207" x="3836988" y="4037013"/>
          <p14:tracePt t="48224" x="3757613" y="4037013"/>
          <p14:tracePt t="48242" x="3679825" y="4037013"/>
          <p14:tracePt t="48257" x="3643313" y="4037013"/>
          <p14:tracePt t="48274" x="3629025" y="4037013"/>
          <p14:tracePt t="48291" x="3594100" y="4037013"/>
          <p14:tracePt t="48308" x="3579813" y="4037013"/>
          <p14:tracePt t="48325" x="3536950" y="4037013"/>
          <p14:tracePt t="48342" x="3494088" y="4029075"/>
          <p14:tracePt t="48360" x="3422650" y="4022725"/>
          <p14:tracePt t="48377" x="3379788" y="4022725"/>
          <p14:tracePt t="48394" x="3351213" y="4022725"/>
          <p14:tracePt t="48411" x="3336925" y="4022725"/>
          <p14:tracePt t="48428" x="3328988" y="4022725"/>
          <p14:tracePt t="48445" x="3300413" y="4022725"/>
          <p14:tracePt t="48462" x="3271838" y="4014788"/>
          <p14:tracePt t="48479" x="3222625" y="3986213"/>
          <p14:tracePt t="48495" x="3200400" y="3979863"/>
          <p14:tracePt t="48512" x="3179763" y="3965575"/>
          <p14:tracePt t="48529" x="3165475" y="3965575"/>
          <p14:tracePt t="48546" x="3151188" y="3957638"/>
          <p14:tracePt t="48563" x="3143250" y="3957638"/>
          <p14:tracePt t="48583" x="3136900" y="3951288"/>
          <p14:tracePt t="48616" x="3128963" y="3943350"/>
          <p14:tracePt t="48630" x="3094038" y="3937000"/>
          <p14:tracePt t="48650" x="3065463" y="3922713"/>
          <p14:tracePt t="48667" x="3028950" y="3900488"/>
          <p14:tracePt t="48683" x="3014663" y="3894138"/>
          <p14:tracePt t="48700" x="3000375" y="3886200"/>
          <p14:tracePt t="48717" x="2994025" y="3879850"/>
          <p14:tracePt t="48747" x="2994025" y="3871913"/>
          <p14:tracePt t="48762" x="2994025" y="3865563"/>
          <p14:tracePt t="48771" x="2986088" y="3865563"/>
          <p14:tracePt t="48787" x="2986088" y="3857625"/>
          <p14:tracePt t="48800" x="2979738" y="3857625"/>
          <p14:tracePt t="48818" x="2979738" y="3851275"/>
          <p14:tracePt t="49115" x="2979738" y="3843338"/>
          <p14:tracePt t="49128" x="2979738" y="3836988"/>
          <p14:tracePt t="49153" x="2979738" y="3829050"/>
          <p14:tracePt t="49169" x="2986088" y="3829050"/>
          <p14:tracePt t="49179" x="3000375" y="3814763"/>
          <p14:tracePt t="49195" x="3022600" y="3800475"/>
          <p14:tracePt t="49201" x="3036888" y="3800475"/>
          <p14:tracePt t="49210" x="3065463" y="3786188"/>
          <p14:tracePt t="49227" x="3100388" y="3765550"/>
          <p14:tracePt t="49243" x="3122613" y="3751263"/>
          <p14:tracePt t="49245" x="3136900" y="3751263"/>
          <p14:tracePt t="49261" x="3151188" y="3743325"/>
          <p14:tracePt t="49277" x="3179763" y="3736975"/>
          <p14:tracePt t="49293" x="3200400" y="3729038"/>
          <p14:tracePt t="49310" x="3222625" y="3714750"/>
          <p14:tracePt t="49327" x="3243263" y="3714750"/>
          <p14:tracePt t="49344" x="3257550" y="3708400"/>
          <p14:tracePt t="49363" x="3294063" y="3679825"/>
          <p14:tracePt t="49380" x="3314700" y="3665538"/>
          <p14:tracePt t="49398" x="3343275" y="3651250"/>
          <p14:tracePt t="49414" x="3371850" y="3651250"/>
          <p14:tracePt t="49431" x="3400425" y="3643313"/>
          <p14:tracePt t="49448" x="3436938" y="3643313"/>
          <p14:tracePt t="49465" x="3465513" y="3643313"/>
          <p14:tracePt t="49482" x="3479800" y="3643313"/>
          <p14:tracePt t="49499" x="3500438" y="3643313"/>
          <p14:tracePt t="49515" x="3529013" y="3643313"/>
          <p14:tracePt t="49532" x="3543300" y="3643313"/>
          <p14:tracePt t="49550" x="3571875" y="3643313"/>
          <p14:tracePt t="49567" x="3586163" y="3643313"/>
          <p14:tracePt t="49583" x="3600450" y="3643313"/>
          <p14:tracePt t="49599" x="3622675" y="3643313"/>
          <p14:tracePt t="49616" x="3629025" y="3643313"/>
          <p14:tracePt t="49633" x="3651250" y="3643313"/>
          <p14:tracePt t="49651" x="3679825" y="3651250"/>
          <p14:tracePt t="49669" x="3722688" y="3651250"/>
          <p14:tracePt t="49686" x="3765550" y="3657600"/>
          <p14:tracePt t="49703" x="3794125" y="3657600"/>
          <p14:tracePt t="49720" x="3822700" y="3657600"/>
          <p14:tracePt t="49725" x="3843338" y="3657600"/>
          <p14:tracePt t="49737" x="3851275" y="3657600"/>
          <p14:tracePt t="49754" x="3865563" y="3657600"/>
          <p14:tracePt t="49770" x="3879850" y="3657600"/>
          <p14:tracePt t="49786" x="3894138" y="3657600"/>
          <p14:tracePt t="49803" x="3922713" y="3657600"/>
          <p14:tracePt t="49820" x="3951288" y="3665538"/>
          <p14:tracePt t="49838" x="3986213" y="3665538"/>
          <p14:tracePt t="49856" x="4014788" y="3665538"/>
          <p14:tracePt t="49871" x="4043363" y="3665538"/>
          <p14:tracePt t="49888" x="4079875" y="3665538"/>
          <p14:tracePt t="49905" x="4114800" y="3665538"/>
          <p14:tracePt t="49922" x="4137025" y="3665538"/>
          <p14:tracePt t="49939" x="4171950" y="3665538"/>
          <p14:tracePt t="49956" x="4200525" y="3665538"/>
          <p14:tracePt t="49973" x="4214813" y="3671888"/>
          <p14:tracePt t="49992" x="4222750" y="3671888"/>
          <p14:tracePt t="50007" x="4237038" y="3671888"/>
          <p14:tracePt t="50024" x="4243388" y="3671888"/>
          <p14:tracePt t="50041" x="4251325" y="3671888"/>
          <p14:tracePt t="50058" x="4257675" y="3671888"/>
          <p14:tracePt t="50076" x="4271963" y="3671888"/>
          <p14:tracePt t="50093" x="4294188" y="3671888"/>
          <p14:tracePt t="50109" x="4314825" y="3671888"/>
          <p14:tracePt t="50126" x="4343400" y="3679825"/>
          <p14:tracePt t="50143" x="4386263" y="3679825"/>
          <p14:tracePt t="50160" x="4400550" y="3671888"/>
          <p14:tracePt t="50177" x="4437063" y="3671888"/>
          <p14:tracePt t="50194" x="4457700" y="3671888"/>
          <p14:tracePt t="50211" x="4486275" y="3665538"/>
          <p14:tracePt t="50216" x="4500563" y="3665538"/>
          <p14:tracePt t="50228" x="4514850" y="3665538"/>
          <p14:tracePt t="50245" x="4543425" y="3665538"/>
          <p14:tracePt t="50262" x="4586288" y="3665538"/>
          <p14:tracePt t="50280" x="4622800" y="3665538"/>
          <p14:tracePt t="50296" x="4643438" y="3665538"/>
          <p14:tracePt t="50313" x="4672013" y="3657600"/>
          <p14:tracePt t="50330" x="4686300" y="3657600"/>
          <p14:tracePt t="50347" x="4729163" y="3657600"/>
          <p14:tracePt t="50363" x="4757738" y="3657600"/>
          <p14:tracePt t="50382" x="4779963" y="3657600"/>
          <p14:tracePt t="50398" x="4808538" y="3643313"/>
          <p14:tracePt t="50415" x="4837113" y="3629025"/>
          <p14:tracePt t="50433" x="4865688" y="3622675"/>
          <p14:tracePt t="50449" x="4879975" y="3622675"/>
          <p14:tracePt t="50466" x="4886325" y="3622675"/>
          <p14:tracePt t="50483" x="4894263" y="3622675"/>
          <p14:tracePt t="50517" x="4908550" y="3622675"/>
          <p14:tracePt t="50606" x="4914900" y="3622675"/>
          <p14:tracePt t="50637" x="4922838" y="3622675"/>
          <p14:tracePt t="50737" x="4929188" y="3622675"/>
          <p14:tracePt t="50816" x="4937125" y="3622675"/>
          <p14:tracePt t="50840" x="4937125" y="3614738"/>
          <p14:tracePt t="50869" x="4943475" y="3614738"/>
          <p14:tracePt t="50902" x="4951413" y="3608388"/>
          <p14:tracePt t="50918" x="4957763" y="3608388"/>
          <p14:tracePt t="50926" x="4965700" y="3608388"/>
          <p14:tracePt t="50943" x="4972050" y="3608388"/>
          <p14:tracePt t="50950" x="4972050" y="3600450"/>
          <p14:tracePt t="50958" x="4979988" y="3600450"/>
          <p14:tracePt t="50980" x="4994275" y="3600450"/>
          <p14:tracePt t="51029" x="5000625" y="3600450"/>
          <p14:tracePt t="51044" x="5008563" y="3600450"/>
          <p14:tracePt t="51215" x="5014913" y="3600450"/>
          <p14:tracePt t="51231" x="5022850" y="3600450"/>
          <p14:tracePt t="51241" x="5029200" y="3600450"/>
          <p14:tracePt t="51256" x="5043488" y="3600450"/>
          <p14:tracePt t="51266" x="5051425" y="3600450"/>
          <p14:tracePt t="51283" x="5065713" y="3600450"/>
          <p14:tracePt t="51299" x="5080000" y="3600450"/>
          <p14:tracePt t="51317" x="5086350" y="3600450"/>
          <p14:tracePt t="51334" x="5100638" y="3600450"/>
          <p14:tracePt t="51351" x="5108575" y="3600450"/>
          <p14:tracePt t="51368" x="5114925" y="3600450"/>
          <p14:tracePt t="51384" x="5122863" y="3600450"/>
          <p14:tracePt t="51401" x="5129213" y="3600450"/>
          <p14:tracePt t="51417" x="5137150" y="3600450"/>
          <p14:tracePt t="51434" x="5143500" y="3600450"/>
          <p14:tracePt t="51470" x="5151438" y="3600450"/>
          <p14:tracePt t="51486" x="5157788" y="3600450"/>
          <p14:tracePt t="51503" x="5180013" y="3594100"/>
          <p14:tracePt t="51520" x="5194300" y="3594100"/>
          <p14:tracePt t="51536" x="5200650" y="3594100"/>
          <p14:tracePt t="51553" x="5222875" y="3594100"/>
          <p14:tracePt t="51571" x="5229225" y="3586163"/>
          <p14:tracePt t="51587" x="5237163" y="3586163"/>
          <p14:tracePt t="51604" x="5243513" y="3579813"/>
          <p14:tracePt t="51622" x="5251450" y="3579813"/>
          <p14:tracePt t="51640" x="5257800" y="3579813"/>
          <p14:tracePt t="51715" x="5265738" y="3579813"/>
          <p14:tracePt t="51740" x="5272088" y="3579813"/>
          <p14:tracePt t="51788" x="5280025" y="3579813"/>
          <p14:tracePt t="51934" x="5286375" y="3579813"/>
          <p14:tracePt t="51965" x="5294313" y="3579813"/>
          <p14:tracePt t="51989" x="5300663" y="3579813"/>
          <p14:tracePt t="52013" x="5308600" y="3579813"/>
          <p14:tracePt t="52028" x="5314950" y="3579813"/>
          <p14:tracePt t="52034" x="5322888" y="3579813"/>
          <p14:tracePt t="52046" x="5329238" y="3579813"/>
          <p14:tracePt t="52063" x="5351463" y="3579813"/>
          <p14:tracePt t="52080" x="5394325" y="3579813"/>
          <p14:tracePt t="52098" x="5422900" y="3579813"/>
          <p14:tracePt t="52115" x="5494338" y="3571875"/>
          <p14:tracePt t="52131" x="5537200" y="3571875"/>
          <p14:tracePt t="52149" x="5572125" y="3557588"/>
          <p14:tracePt t="52165" x="5651500" y="3543300"/>
          <p14:tracePt t="52183" x="5729288" y="3529013"/>
          <p14:tracePt t="52199" x="5815013" y="3522663"/>
          <p14:tracePt t="52216" x="5900738" y="3522663"/>
          <p14:tracePt t="52220" x="5929313" y="3522663"/>
          <p14:tracePt t="52233" x="5943600" y="3514725"/>
          <p14:tracePt t="52250" x="6022975" y="3500438"/>
          <p14:tracePt t="52267" x="6072188" y="3494088"/>
          <p14:tracePt t="52284" x="6129338" y="3479800"/>
          <p14:tracePt t="52301" x="6172200" y="3471863"/>
          <p14:tracePt t="52318" x="6223000" y="3471863"/>
          <p14:tracePt t="52335" x="6265863" y="3471863"/>
          <p14:tracePt t="52353" x="6323013" y="3471863"/>
          <p14:tracePt t="52369" x="6429375" y="3457575"/>
          <p14:tracePt t="52387" x="6486525" y="3451225"/>
          <p14:tracePt t="52404" x="6529388" y="3451225"/>
          <p14:tracePt t="52421" x="6543675" y="3451225"/>
          <p14:tracePt t="52438" x="6551613" y="3451225"/>
          <p14:tracePt t="52455" x="6565900" y="3451225"/>
          <p14:tracePt t="52471" x="6580188" y="3451225"/>
          <p14:tracePt t="52488" x="6600825" y="3451225"/>
          <p14:tracePt t="52505" x="6629400" y="3451225"/>
          <p14:tracePt t="52522" x="6657975" y="3451225"/>
          <p14:tracePt t="52539" x="6665913" y="3457575"/>
          <p14:tracePt t="52557" x="6686550" y="3457575"/>
          <p14:tracePt t="52574" x="6708775" y="3465513"/>
          <p14:tracePt t="52590" x="6729413" y="3471863"/>
          <p14:tracePt t="52607" x="6737350" y="3479800"/>
          <p14:tracePt t="52624" x="6743700" y="3479800"/>
          <p14:tracePt t="52668" x="6743700" y="3486150"/>
          <p14:tracePt t="52699" x="6751638" y="3486150"/>
          <p14:tracePt t="52715" x="6757988" y="3486150"/>
          <p14:tracePt t="52722" x="6765925" y="3486150"/>
          <p14:tracePt t="52730" x="6772275" y="3486150"/>
          <p14:tracePt t="52743" x="6780213" y="3486150"/>
          <p14:tracePt t="52760" x="6786563" y="3494088"/>
          <p14:tracePt t="52777" x="6808788" y="3494088"/>
          <p14:tracePt t="52794" x="6823075" y="3494088"/>
          <p14:tracePt t="52811" x="6829425" y="3494088"/>
          <p14:tracePt t="52828" x="6837363" y="3494088"/>
          <p14:tracePt t="52849" x="6843713" y="3494088"/>
          <p14:tracePt t="52862" x="6858000" y="3494088"/>
          <p14:tracePt t="52896" x="6865938" y="3494088"/>
          <p14:tracePt t="52913" x="6880225" y="3494088"/>
          <p14:tracePt t="52930" x="6886575" y="3494088"/>
          <p14:tracePt t="52947" x="6900863" y="3494088"/>
          <p14:tracePt t="53005" x="6908800" y="3494088"/>
          <p14:tracePt t="53178" x="6900863" y="3500438"/>
          <p14:tracePt t="53184" x="6894513" y="3508375"/>
          <p14:tracePt t="53190" x="6880225" y="3514725"/>
          <p14:tracePt t="53201" x="6865938" y="3529013"/>
          <p14:tracePt t="53219" x="6823075" y="3543300"/>
          <p14:tracePt t="53222" x="6794500" y="3557588"/>
          <p14:tracePt t="53236" x="6765925" y="3571875"/>
          <p14:tracePt t="53253" x="6708775" y="3600450"/>
          <p14:tracePt t="53270" x="6665913" y="3622675"/>
          <p14:tracePt t="53286" x="6594475" y="3665538"/>
          <p14:tracePt t="53304" x="6457950" y="3736975"/>
          <p14:tracePt t="53321" x="6237288" y="3794125"/>
          <p14:tracePt t="53337" x="6015038" y="3865563"/>
          <p14:tracePt t="53355" x="5765800" y="4029075"/>
          <p14:tracePt t="53372" x="5608638" y="4094163"/>
          <p14:tracePt t="53389" x="5480050" y="4143375"/>
          <p14:tracePt t="53406" x="5329238" y="4171950"/>
          <p14:tracePt t="53423" x="5151438" y="4200525"/>
          <p14:tracePt t="53440" x="4843463" y="4251325"/>
          <p14:tracePt t="53457" x="4629150" y="4257675"/>
          <p14:tracePt t="53473" x="4379913" y="4286250"/>
          <p14:tracePt t="53490" x="4171950" y="4294188"/>
          <p14:tracePt t="53508" x="4029075" y="4314825"/>
          <p14:tracePt t="53526" x="3871913" y="4343400"/>
          <p14:tracePt t="53542" x="3779838" y="4351338"/>
          <p14:tracePt t="53559" x="3743325" y="4351338"/>
          <p14:tracePt t="53576" x="3722688" y="4357688"/>
          <p14:tracePt t="53593" x="3694113" y="4365625"/>
          <p14:tracePt t="53610" x="3671888" y="4365625"/>
          <p14:tracePt t="53627" x="3651250" y="4365625"/>
          <p14:tracePt t="53715" x="3694113" y="4329113"/>
          <p14:tracePt t="53724" x="3743325" y="4300538"/>
          <p14:tracePt t="53733" x="3794125" y="4243388"/>
          <p14:tracePt t="53747" x="3943350" y="4179888"/>
          <p14:tracePt t="53764" x="4086225" y="4129088"/>
          <p14:tracePt t="53780" x="4200525" y="4100513"/>
          <p14:tracePt t="53796" x="4365625" y="4071938"/>
          <p14:tracePt t="53813" x="4586288" y="3979863"/>
          <p14:tracePt t="53831" x="4965700" y="3814763"/>
          <p14:tracePt t="53848" x="5157788" y="3700463"/>
          <p14:tracePt t="53864" x="5343525" y="3636963"/>
          <p14:tracePt t="53881" x="5494338" y="3586163"/>
          <p14:tracePt t="53899" x="5614988" y="3586163"/>
          <p14:tracePt t="53915" x="5729288" y="3586163"/>
          <p14:tracePt t="53932" x="5857875" y="3571875"/>
          <p14:tracePt t="53949" x="5986463" y="3565525"/>
          <p14:tracePt t="53966" x="6086475" y="3543300"/>
          <p14:tracePt t="53984" x="6208713" y="3543300"/>
          <p14:tracePt t="54002" x="6351588" y="3551238"/>
          <p14:tracePt t="54017" x="6523038" y="3565525"/>
          <p14:tracePt t="54034" x="6623050" y="3579813"/>
          <p14:tracePt t="54051" x="6694488" y="3579813"/>
          <p14:tracePt t="54068" x="6786563" y="3571875"/>
          <p14:tracePt t="54087" x="6843713" y="3571875"/>
          <p14:tracePt t="54104" x="6900863" y="3571875"/>
          <p14:tracePt t="54122" x="6929438" y="3571875"/>
          <p14:tracePt t="54136" x="6943725" y="3571875"/>
          <p14:tracePt t="54153" x="6951663" y="3571875"/>
          <p14:tracePt t="54170" x="6958013" y="3571875"/>
          <p14:tracePt t="54187" x="6965950" y="3571875"/>
          <p14:tracePt t="54206" x="6980238" y="3579813"/>
          <p14:tracePt t="54213" x="6986588" y="3579813"/>
          <p14:tracePt t="54223" x="7008813" y="3586163"/>
          <p14:tracePt t="54238" x="7051675" y="3586163"/>
          <p14:tracePt t="54256" x="7086600" y="3600450"/>
          <p14:tracePt t="54272" x="7123113" y="3600450"/>
          <p14:tracePt t="54291" x="7129463" y="3600450"/>
          <p14:tracePt t="54308" x="7137400" y="3600450"/>
          <p14:tracePt t="54459" x="7137400" y="3608388"/>
          <p14:tracePt t="54475" x="7137400" y="3614738"/>
          <p14:tracePt t="54482" x="7137400" y="3629025"/>
          <p14:tracePt t="54495" x="7086600" y="3665538"/>
          <p14:tracePt t="54511" x="7008813" y="3708400"/>
          <p14:tracePt t="54528" x="6958013" y="3743325"/>
          <p14:tracePt t="54544" x="6886575" y="3794125"/>
          <p14:tracePt t="54562" x="6757988" y="3865563"/>
          <p14:tracePt t="54579" x="6643688" y="3951288"/>
          <p14:tracePt t="54595" x="6529388" y="4043363"/>
          <p14:tracePt t="54612" x="6351588" y="4179888"/>
          <p14:tracePt t="54629" x="6208713" y="4257675"/>
          <p14:tracePt t="54646" x="6057900" y="4322763"/>
          <p14:tracePt t="54663" x="5943600" y="4365625"/>
          <p14:tracePt t="54681" x="5722938" y="4443413"/>
          <p14:tracePt t="54698" x="5572125" y="4500563"/>
          <p14:tracePt t="54715" x="5394325" y="4537075"/>
          <p14:tracePt t="54732" x="5222875" y="4572000"/>
          <p14:tracePt t="54748" x="5129213" y="4608513"/>
          <p14:tracePt t="54765" x="5043488" y="4643438"/>
          <p14:tracePt t="54782" x="4937125" y="4672013"/>
          <p14:tracePt t="54799" x="4814888" y="4714875"/>
          <p14:tracePt t="54816" x="4708525" y="4714875"/>
          <p14:tracePt t="54833" x="4600575" y="4737100"/>
          <p14:tracePt t="54850" x="4486275" y="4737100"/>
          <p14:tracePt t="54867" x="4357688" y="4737100"/>
          <p14:tracePt t="54884" x="4237038" y="4743450"/>
          <p14:tracePt t="54901" x="4037013" y="4765675"/>
          <p14:tracePt t="54917" x="3871913" y="4779963"/>
          <p14:tracePt t="54936" x="3694113" y="4786313"/>
          <p14:tracePt t="54953" x="3522663" y="4786313"/>
          <p14:tracePt t="54971" x="3265488" y="4786313"/>
          <p14:tracePt t="54986" x="3179763" y="4786313"/>
          <p14:tracePt t="55002" x="2951163" y="4794250"/>
          <p14:tracePt t="55022" x="2822575" y="4814888"/>
          <p14:tracePt t="55038" x="2736850" y="4837113"/>
          <p14:tracePt t="55054" x="2643188" y="4857750"/>
          <p14:tracePt t="55071" x="2565400" y="4857750"/>
          <p14:tracePt t="55089" x="2428875" y="4857750"/>
          <p14:tracePt t="55105" x="2322513" y="4872038"/>
          <p14:tracePt t="55121" x="2200275" y="4886325"/>
          <p14:tracePt t="55139" x="2043113" y="4937125"/>
          <p14:tracePt t="55156" x="1900238" y="4972050"/>
          <p14:tracePt t="55173" x="1765300" y="5022850"/>
          <p14:tracePt t="55190" x="1636713" y="5072063"/>
          <p14:tracePt t="55207" x="1622425" y="5086350"/>
          <p14:tracePt t="55223" x="1593850" y="5086350"/>
          <p14:tracePt t="55241" x="1585913" y="5086350"/>
          <p14:tracePt t="55259" x="1571625" y="5100638"/>
          <p14:tracePt t="55275" x="1565275" y="5100638"/>
          <p14:tracePt t="55293" x="1550988" y="5100638"/>
          <p14:tracePt t="55310" x="1522413" y="5108575"/>
          <p14:tracePt t="55327" x="1500188" y="5114925"/>
          <p14:tracePt t="55344" x="1465263" y="5114925"/>
          <p14:tracePt t="55361" x="1400175" y="5129213"/>
          <p14:tracePt t="55378" x="1343025" y="5137150"/>
          <p14:tracePt t="55397" x="1314450" y="5137150"/>
          <p14:tracePt t="55411" x="1279525" y="5143500"/>
          <p14:tracePt t="55428" x="1265238" y="5143500"/>
          <p14:tracePt t="55444" x="1257300" y="5143500"/>
          <p14:tracePt t="55498" x="1250950" y="5143500"/>
          <p14:tracePt t="55512" x="1243013" y="5143500"/>
          <p14:tracePt t="55528" x="1236663" y="5137150"/>
          <p14:tracePt t="55597" x="1228725" y="5137150"/>
          <p14:tracePt t="55617" x="1228725" y="5129213"/>
          <p14:tracePt t="55619" x="1222375" y="5129213"/>
          <p14:tracePt t="55631" x="1214438" y="5129213"/>
          <p14:tracePt t="55648" x="1214438" y="5122863"/>
          <p14:tracePt t="55768" x="1214438" y="5114925"/>
          <p14:tracePt t="55809" x="1214438" y="5108575"/>
          <p14:tracePt t="55827" x="1222375" y="5108575"/>
          <p14:tracePt t="55848" x="1228725" y="5108575"/>
          <p14:tracePt t="55870" x="1236663" y="5108575"/>
          <p14:tracePt t="55903" x="1243013" y="5108575"/>
          <p14:tracePt t="56067" x="1243013" y="5100638"/>
          <p14:tracePt t="56090" x="1243013" y="5094288"/>
          <p14:tracePt t="56240" x="1250950" y="5094288"/>
          <p14:tracePt t="56247" x="1257300" y="5094288"/>
          <p14:tracePt t="56263" x="1293813" y="5086350"/>
          <p14:tracePt t="56278" x="1322388" y="5080000"/>
          <p14:tracePt t="56294" x="1343025" y="5080000"/>
          <p14:tracePt t="56311" x="1350963" y="5080000"/>
          <p14:tracePt t="56426" x="1357313" y="5080000"/>
          <p14:tracePt t="56449" x="1365250" y="5080000"/>
          <p14:tracePt t="56460" x="1371600" y="5080000"/>
          <p14:tracePt t="56466" x="1379538" y="5072063"/>
          <p14:tracePt t="56481" x="1385888" y="5065713"/>
          <p14:tracePt t="56501" x="1393825" y="5065713"/>
          <p14:tracePt t="56515" x="1393825" y="5057775"/>
          <p14:tracePt t="56532" x="1400175" y="5057775"/>
          <p14:tracePt t="56861" x="1393825" y="5057775"/>
          <p14:tracePt t="57004" x="1385888" y="5057775"/>
          <p14:tracePt t="57346" x="1379538" y="5057775"/>
          <p14:tracePt t="57380" x="1371600" y="5057775"/>
          <p14:tracePt t="57647" x="1371600" y="5051425"/>
          <p14:tracePt t="57691" x="1379538" y="5043488"/>
          <p14:tracePt t="58284" x="1385888" y="5043488"/>
          <p14:tracePt t="58292" x="1393825" y="5037138"/>
          <p14:tracePt t="58802" x="1400175" y="5037138"/>
          <p14:tracePt t="59621" x="1393825" y="5037138"/>
          <p14:tracePt t="59861" x="1385888" y="5037138"/>
          <p14:tracePt t="59900" x="1379538" y="5037138"/>
          <p14:tracePt t="60020" x="1371600" y="5037138"/>
          <p14:tracePt t="60028" x="1365250" y="5037138"/>
          <p14:tracePt t="60061" x="1357313" y="5037138"/>
          <p14:tracePt t="60770" x="1365250" y="5037138"/>
          <p14:tracePt t="60779" x="1371600" y="5037138"/>
          <p14:tracePt t="60818" x="1379538" y="5037138"/>
          <p14:tracePt t="61285" x="1385888" y="5037138"/>
          <p14:tracePt t="61301" x="1393825" y="5037138"/>
          <p14:tracePt t="61306" x="1400175" y="5037138"/>
          <p14:tracePt t="61323" x="1414463" y="5037138"/>
          <p14:tracePt t="61331" x="1428750" y="5037138"/>
          <p14:tracePt t="61342" x="1450975" y="5037138"/>
          <p14:tracePt t="61359" x="1514475" y="5051425"/>
          <p14:tracePt t="61375" x="1565275" y="5051425"/>
          <p14:tracePt t="61391" x="1657350" y="5051425"/>
          <p14:tracePt t="61408" x="1679575" y="5051425"/>
          <p14:tracePt t="61427" x="1700213" y="5051425"/>
          <p14:tracePt t="61444" x="1714500" y="5051425"/>
          <p14:tracePt t="61461" x="1722438" y="5051425"/>
          <p14:tracePt t="61478" x="1736725" y="5051425"/>
          <p14:tracePt t="61498" x="1743075" y="5051425"/>
          <p14:tracePt t="61512" x="1751013" y="5051425"/>
          <p14:tracePt t="61646" x="1757363" y="5051425"/>
          <p14:tracePt t="61652" x="1765300" y="5051425"/>
          <p14:tracePt t="61666" x="1779588" y="5051425"/>
          <p14:tracePt t="61681" x="1814513" y="5051425"/>
          <p14:tracePt t="61697" x="1865313" y="5051425"/>
          <p14:tracePt t="61715" x="1900238" y="5043488"/>
          <p14:tracePt t="61733" x="1914525" y="5043488"/>
          <p14:tracePt t="61750" x="1928813" y="5043488"/>
          <p14:tracePt t="61765" x="1943100" y="5037138"/>
          <p14:tracePt t="61767" x="1951038" y="5037138"/>
          <p14:tracePt t="61783" x="1957388" y="5037138"/>
          <p14:tracePt t="61800" x="1971675" y="5037138"/>
          <p14:tracePt t="61817" x="1993900" y="5037138"/>
          <p14:tracePt t="61833" x="2043113" y="5037138"/>
          <p14:tracePt t="61852" x="2100263" y="5043488"/>
          <p14:tracePt t="61867" x="2143125" y="5043488"/>
          <p14:tracePt t="61869" x="2157413" y="5043488"/>
          <p14:tracePt t="61970" x="2165350" y="5043488"/>
          <p14:tracePt t="61997" x="2179638" y="5043488"/>
          <p14:tracePt t="62003" x="2185988" y="5043488"/>
          <p14:tracePt t="62011" x="2200275" y="5037138"/>
          <p14:tracePt t="62021" x="2222500" y="5037138"/>
          <p14:tracePt t="62038" x="2236788" y="5037138"/>
          <p14:tracePt t="62055" x="2279650" y="5037138"/>
          <p14:tracePt t="62071" x="2308225" y="5037138"/>
          <p14:tracePt t="62088" x="2314575" y="5037138"/>
          <p14:tracePt t="62105" x="2328863" y="5037138"/>
          <p14:tracePt t="62122" x="2343150" y="5037138"/>
          <p14:tracePt t="62139" x="2379663" y="5043488"/>
          <p14:tracePt t="62157" x="2414588" y="5043488"/>
          <p14:tracePt t="62173" x="2451100" y="5043488"/>
          <p14:tracePt t="62192" x="2465388" y="5043488"/>
          <p14:tracePt t="62209" x="2493963" y="5043488"/>
          <p14:tracePt t="62225" x="2500313" y="5043488"/>
          <p14:tracePt t="62242" x="2522538" y="5037138"/>
          <p14:tracePt t="62259" x="2565400" y="5029200"/>
          <p14:tracePt t="62277" x="2593975" y="5022850"/>
          <p14:tracePt t="62294" x="2628900" y="5022850"/>
          <p14:tracePt t="62311" x="2657475" y="5022850"/>
          <p14:tracePt t="62327" x="2708275" y="5029200"/>
          <p14:tracePt t="62344" x="2743200" y="5029200"/>
          <p14:tracePt t="62361" x="2786063" y="5037138"/>
          <p14:tracePt t="62377" x="2794000" y="5037138"/>
          <p14:tracePt t="62394" x="2808288" y="5037138"/>
          <p14:tracePt t="62411" x="2828925" y="5037138"/>
          <p14:tracePt t="62428" x="2836863" y="5029200"/>
          <p14:tracePt t="62447" x="2886075" y="5029200"/>
          <p14:tracePt t="62464" x="2922588" y="5029200"/>
          <p14:tracePt t="62481" x="2986088" y="5022850"/>
          <p14:tracePt t="62498" x="3022600" y="5022850"/>
          <p14:tracePt t="62515" x="3057525" y="5014913"/>
          <p14:tracePt t="62532" x="3079750" y="5014913"/>
          <p14:tracePt t="62547" x="3094038" y="5014913"/>
          <p14:tracePt t="62564" x="3100388" y="5014913"/>
          <p14:tracePt t="62587" x="3108325" y="5014913"/>
          <p14:tracePt t="62598" x="3122613" y="5014913"/>
          <p14:tracePt t="62615" x="3136900" y="5008563"/>
          <p14:tracePt t="62632" x="3143250" y="5008563"/>
          <p14:tracePt t="62650" x="3165475" y="5008563"/>
          <p14:tracePt t="62724" x="3171825" y="5008563"/>
          <p14:tracePt t="62731" x="3179763" y="5008563"/>
          <p14:tracePt t="62740" x="3194050" y="5008563"/>
          <p14:tracePt t="62751" x="3214688" y="5008563"/>
          <p14:tracePt t="62768" x="3228975" y="5008563"/>
          <p14:tracePt t="73198" x="3243263" y="4965700"/>
          <p14:tracePt t="73206" x="3265488" y="4929188"/>
          <p14:tracePt t="73217" x="3286125" y="4879975"/>
          <p14:tracePt t="73235" x="3371850" y="4729163"/>
          <p14:tracePt t="73253" x="3414713" y="4657725"/>
          <p14:tracePt t="73270" x="3443288" y="4594225"/>
          <p14:tracePt t="73285" x="3486150" y="4543425"/>
          <p14:tracePt t="73303" x="3494088" y="4508500"/>
          <p14:tracePt t="73321" x="3514725" y="4437063"/>
          <p14:tracePt t="73337" x="3522663" y="4394200"/>
          <p14:tracePt t="73354" x="3529013" y="4351338"/>
          <p14:tracePt t="73371" x="3536950" y="4308475"/>
          <p14:tracePt t="73388" x="3551238" y="4257675"/>
          <p14:tracePt t="73407" x="3565525" y="4214813"/>
          <p14:tracePt t="73423" x="3571875" y="4186238"/>
          <p14:tracePt t="73440" x="3586163" y="4165600"/>
          <p14:tracePt t="73457" x="3614738" y="4114800"/>
          <p14:tracePt t="73474" x="3636963" y="4086225"/>
          <p14:tracePt t="73490" x="3665538" y="4057650"/>
          <p14:tracePt t="73507" x="3708400" y="4008438"/>
          <p14:tracePt t="73523" x="3714750" y="3986213"/>
          <p14:tracePt t="73541" x="3722688" y="3979863"/>
          <p14:tracePt t="74042" x="3722688" y="3994150"/>
          <p14:tracePt t="74050" x="3722688" y="4022725"/>
          <p14:tracePt t="74058" x="3722688" y="4065588"/>
          <p14:tracePt t="74067" x="3722688" y="4094163"/>
          <p14:tracePt t="74084" x="3722688" y="4129088"/>
          <p14:tracePt t="74101" x="3722688" y="4137025"/>
          <p14:tracePt t="74120" x="3722688" y="4151313"/>
          <p14:tracePt t="74154" x="3722688" y="4165600"/>
          <p14:tracePt t="74171" x="3722688" y="4194175"/>
          <p14:tracePt t="74189" x="3722688" y="4251325"/>
          <p14:tracePt t="74205" x="3722688" y="4314825"/>
          <p14:tracePt t="74220" x="3714750" y="4379913"/>
          <p14:tracePt t="74237" x="3714750" y="4429125"/>
          <p14:tracePt t="74254" x="3708400" y="4486275"/>
          <p14:tracePt t="74271" x="3708400" y="4551363"/>
          <p14:tracePt t="74289" x="3700463" y="4665663"/>
          <p14:tracePt t="74305" x="3694113" y="4737100"/>
          <p14:tracePt t="74322" x="3694113" y="4822825"/>
          <p14:tracePt t="74341" x="3694113" y="4929188"/>
          <p14:tracePt t="74358" x="3679825" y="5037138"/>
          <p14:tracePt t="74375" x="3671888" y="5151438"/>
          <p14:tracePt t="74392" x="3665538" y="5222875"/>
          <p14:tracePt t="74409" x="3665538" y="5294313"/>
          <p14:tracePt t="74426" x="3651250" y="5343525"/>
          <p14:tracePt t="74443" x="3643313" y="5451475"/>
          <p14:tracePt t="74460" x="3643313" y="5557838"/>
          <p14:tracePt t="74475" x="3643313" y="5651500"/>
          <p14:tracePt t="74477" x="3643313" y="5722938"/>
          <p14:tracePt t="74493" x="3643313" y="5794375"/>
          <p14:tracePt t="74509" x="3643313" y="5922963"/>
          <p14:tracePt t="74526" x="3643313" y="6000750"/>
          <p14:tracePt t="74544" x="3636963" y="6057900"/>
          <p14:tracePt t="74560" x="3629025" y="6108700"/>
          <p14:tracePt t="74577" x="3622675" y="6157913"/>
          <p14:tracePt t="74594" x="3622675" y="6243638"/>
          <p14:tracePt t="74611" x="3614738" y="6280150"/>
          <p14:tracePt t="74628" x="3614738" y="6286500"/>
          <p14:tracePt t="74808" x="3622675" y="6265863"/>
          <p14:tracePt t="74814" x="3643313" y="6251575"/>
          <p14:tracePt t="74821" x="3657600" y="6229350"/>
          <p14:tracePt t="74832" x="3657600" y="6223000"/>
          <p14:tracePt t="74849" x="3665538" y="6208713"/>
          <p14:tracePt t="74987" x="3665538" y="6200775"/>
          <p14:tracePt t="75002" x="3671888" y="6186488"/>
          <p14:tracePt t="75008" x="3671888" y="6180138"/>
          <p14:tracePt t="75019" x="3679825" y="6165850"/>
          <p14:tracePt t="75041" x="3679825" y="6157913"/>
          <p14:tracePt t="75065" x="3679825" y="6151563"/>
          <p14:tracePt t="75097" x="3679825" y="6143625"/>
          <p14:tracePt t="75105" x="3679825" y="6137275"/>
          <p14:tracePt t="75112" x="3686175" y="6115050"/>
          <p14:tracePt t="75120" x="3686175" y="6094413"/>
          <p14:tracePt t="75138" x="3700463" y="6043613"/>
          <p14:tracePt t="75157" x="3714750" y="6000750"/>
          <p14:tracePt t="75173" x="3714750" y="5972175"/>
          <p14:tracePt t="75190" x="3722688" y="5972175"/>
          <p14:tracePt t="75501" x="3722688" y="5980113"/>
          <p14:tracePt t="75508" x="3714750" y="5986463"/>
          <p14:tracePt t="75516" x="3700463" y="6000750"/>
          <p14:tracePt t="75529" x="3679825" y="6029325"/>
          <p14:tracePt t="75545" x="3600450" y="6080125"/>
          <p14:tracePt t="75562" x="3429000" y="6143625"/>
          <p14:tracePt t="75580" x="3271838" y="6229350"/>
          <p14:tracePt t="75597" x="3151188" y="6286500"/>
          <p14:tracePt t="75614" x="3051175" y="6337300"/>
          <p14:tracePt t="75631" x="2994025" y="6357938"/>
          <p14:tracePt t="75649" x="2886075" y="6386513"/>
          <p14:tracePt t="75664" x="2786063" y="6386513"/>
          <p14:tracePt t="75682" x="2643188" y="6386513"/>
          <p14:tracePt t="75698" x="2500313" y="6386513"/>
          <p14:tracePt t="75717" x="2393950" y="6380163"/>
          <p14:tracePt t="75722" x="2371725" y="6380163"/>
          <p14:tracePt t="75734" x="2336800" y="6394450"/>
          <p14:tracePt t="75751" x="2271713" y="6394450"/>
          <p14:tracePt t="75884" x="2286000" y="6394450"/>
          <p14:tracePt t="75892" x="2336800" y="6394450"/>
          <p14:tracePt t="75903" x="2400300" y="6386513"/>
          <p14:tracePt t="75920" x="2536825" y="6351588"/>
          <p14:tracePt t="75937" x="2686050" y="6329363"/>
          <p14:tracePt t="75954" x="2808288" y="6294438"/>
          <p14:tracePt t="75972" x="2928938" y="6294438"/>
          <p14:tracePt t="75987" x="3051175" y="6300788"/>
          <p14:tracePt t="76006" x="3165475" y="6337300"/>
          <p14:tracePt t="76023" x="3322638" y="6337300"/>
          <p14:tracePt t="76040" x="3408363" y="6337300"/>
          <p14:tracePt t="76055" x="3457575" y="6337300"/>
          <p14:tracePt t="76072" x="3471863" y="6329363"/>
          <p14:tracePt t="76089" x="3479800" y="6323013"/>
          <p14:tracePt t="76395" x="3465513" y="6329363"/>
          <p14:tracePt t="76400" x="3451225" y="6329363"/>
          <p14:tracePt t="76412" x="3422650" y="6343650"/>
          <p14:tracePt t="76431" x="3308350" y="6365875"/>
          <p14:tracePt t="76446" x="3179763" y="6372225"/>
          <p14:tracePt t="76463" x="3094038" y="6394450"/>
          <p14:tracePt t="76480" x="3057525" y="6408738"/>
          <p14:tracePt t="76498" x="3028950" y="6408738"/>
          <p14:tracePt t="76635" x="3057525" y="6408738"/>
          <p14:tracePt t="76642" x="3108325" y="6400800"/>
          <p14:tracePt t="76652" x="3151188" y="6394450"/>
          <p14:tracePt t="76669" x="3214688" y="6357938"/>
          <p14:tracePt t="76686" x="3251200" y="6351588"/>
          <p14:tracePt t="76701" x="3286125" y="6337300"/>
          <p14:tracePt t="76702" x="3308350" y="6329363"/>
          <p14:tracePt t="76719" x="3351213" y="6323013"/>
          <p14:tracePt t="76735" x="3386138" y="6323013"/>
          <p14:tracePt t="76752" x="3414713" y="6323013"/>
          <p14:tracePt t="76769" x="3465513" y="6315075"/>
          <p14:tracePt t="76787" x="3500438" y="6315075"/>
          <p14:tracePt t="76806" x="3543300" y="6300788"/>
          <p14:tracePt t="76820" x="3543300" y="6294438"/>
          <p14:tracePt t="76837" x="3551238" y="6294438"/>
          <p14:tracePt t="77074" x="3536950" y="6294438"/>
          <p14:tracePt t="77080" x="3514725" y="6300788"/>
          <p14:tracePt t="77092" x="3500438" y="6300788"/>
          <p14:tracePt t="77109" x="3394075" y="6329363"/>
          <p14:tracePt t="77126" x="3236913" y="6365875"/>
          <p14:tracePt t="77143" x="3100388" y="6386513"/>
          <p14:tracePt t="77160" x="3028950" y="6415088"/>
          <p14:tracePt t="77177" x="2986088" y="6423025"/>
          <p14:tracePt t="77196" x="2979738" y="6437313"/>
          <p14:tracePt t="77211" x="2971800" y="6437313"/>
          <p14:tracePt t="77243" x="2965450" y="6437313"/>
          <p14:tracePt t="77258" x="2957513" y="6437313"/>
          <p14:tracePt t="77266" x="2943225" y="6437313"/>
          <p14:tracePt t="77278" x="2928938" y="6437313"/>
          <p14:tracePt t="77296" x="2894013" y="6443663"/>
          <p14:tracePt t="77312" x="2857500" y="6443663"/>
          <p14:tracePt t="77330" x="2851150" y="6443663"/>
          <p14:tracePt t="77347" x="2843213" y="6451600"/>
          <p14:tracePt t="77364" x="2828925" y="6451600"/>
          <p14:tracePt t="77381" x="2822575" y="6451600"/>
          <p14:tracePt t="77400" x="2800350" y="6451600"/>
          <p14:tracePt t="77416" x="2794000" y="6443663"/>
          <p14:tracePt t="77518" x="2794000" y="6437313"/>
          <p14:tracePt t="77526" x="2794000" y="6429375"/>
          <p14:tracePt t="77535" x="2794000" y="6423025"/>
          <p14:tracePt t="77752" x="2800350" y="6423025"/>
          <p14:tracePt t="77760" x="2800350" y="6415088"/>
          <p14:tracePt t="77772" x="2808288" y="6415088"/>
          <p14:tracePt t="77789" x="2851150" y="6408738"/>
          <p14:tracePt t="77805" x="2857500" y="6400800"/>
          <p14:tracePt t="77822" x="2886075" y="6400800"/>
          <p14:tracePt t="77839" x="2936875" y="6400800"/>
          <p14:tracePt t="77856" x="2965450" y="6408738"/>
          <p14:tracePt t="77873" x="3000375" y="6408738"/>
          <p14:tracePt t="77891" x="3051175" y="6394450"/>
          <p14:tracePt t="77907" x="3071813" y="6394450"/>
          <p14:tracePt t="77925" x="3094038" y="6386513"/>
          <p14:tracePt t="77941" x="3122613" y="6380163"/>
          <p14:tracePt t="77958" x="3136900" y="6380163"/>
          <p14:tracePt t="77975" x="3143250" y="6380163"/>
          <p14:tracePt t="77992" x="3165475" y="6380163"/>
          <p14:tracePt t="78027" x="3171825" y="6380163"/>
          <p14:tracePt t="78043" x="3186113" y="6380163"/>
          <p14:tracePt t="78062" x="3194050" y="6380163"/>
          <p14:tracePt t="78120" x="3200400" y="6380163"/>
          <p14:tracePt t="78243" x="3208338" y="6380163"/>
          <p14:tracePt t="78274" x="3208338" y="6372225"/>
          <p14:tracePt t="78289" x="3214688" y="6372225"/>
          <p14:tracePt t="78540" x="3222625" y="6372225"/>
          <p14:tracePt t="78564" x="3236913" y="6372225"/>
          <p14:tracePt t="78577" x="3243263" y="6372225"/>
          <p14:tracePt t="78586" x="3257550" y="6365875"/>
          <p14:tracePt t="78593" x="3271838" y="6365875"/>
          <p14:tracePt t="78610" x="3286125" y="6357938"/>
          <p14:tracePt t="78626" x="3294063" y="6357938"/>
          <p14:tracePt t="78638" x="3308350" y="6357938"/>
          <p14:tracePt t="78655" x="3314700" y="6351588"/>
          <p14:tracePt t="78672" x="3328988" y="6343650"/>
          <p14:tracePt t="78689" x="3343275" y="6343650"/>
          <p14:tracePt t="78706" x="3343275" y="6337300"/>
          <p14:tracePt t="78712" x="3351213" y="6337300"/>
          <p14:tracePt t="78728" x="3351213" y="6329363"/>
          <p14:tracePt t="78742" x="3357563" y="6329363"/>
          <p14:tracePt t="78766" x="3371850" y="6329363"/>
          <p14:tracePt t="78790" x="3379788" y="6329363"/>
          <p14:tracePt t="78807" x="3386138" y="6315075"/>
          <p14:tracePt t="78813" x="3394075" y="6315075"/>
          <p14:tracePt t="78825" x="3400425" y="6315075"/>
          <p14:tracePt t="78842" x="3408363" y="6315075"/>
          <p14:tracePt t="78860" x="3422650" y="6300788"/>
          <p14:tracePt t="78892" x="3429000" y="6294438"/>
          <p14:tracePt t="78910" x="3443288" y="6286500"/>
          <p14:tracePt t="78927" x="3457575" y="6280150"/>
          <p14:tracePt t="78944" x="3465513" y="6280150"/>
          <p14:tracePt t="78961" x="3471863" y="6272213"/>
          <p14:tracePt t="78978" x="3479800" y="6265863"/>
          <p14:tracePt t="78995" x="3486150" y="6265863"/>
          <p14:tracePt t="79012" x="3494088" y="6257925"/>
          <p14:tracePt t="79046" x="3500438" y="6257925"/>
          <p14:tracePt t="79165" x="3508375" y="6257925"/>
          <p14:tracePt t="79172" x="3508375" y="6251575"/>
          <p14:tracePt t="79182" x="3514725" y="6251575"/>
          <p14:tracePt t="79198" x="3522663" y="6243638"/>
          <p14:tracePt t="79269" x="3529013" y="6243638"/>
          <p14:tracePt t="79282" x="3536950" y="6243638"/>
          <p14:tracePt t="79306" x="3543300" y="6243638"/>
          <p14:tracePt t="79312" x="3543300" y="6237288"/>
          <p14:tracePt t="79527" x="3551238" y="6237288"/>
          <p14:tracePt t="79534" x="3551238" y="6229350"/>
          <p14:tracePt t="79565" x="3557588" y="6229350"/>
          <p14:tracePt t="79574" x="3565525" y="6223000"/>
          <p14:tracePt t="79577" x="3571875" y="6215063"/>
          <p14:tracePt t="79590" x="3571875" y="6208713"/>
          <p14:tracePt t="79606" x="3579813" y="6200775"/>
          <p14:tracePt t="79623" x="3586163" y="6200775"/>
          <p14:tracePt t="79641" x="3594100" y="6194425"/>
          <p14:tracePt t="79734" x="3594100" y="6186488"/>
          <p14:tracePt t="79750" x="3600450" y="6186488"/>
          <p14:tracePt t="79768" x="3600450" y="6180138"/>
          <p14:tracePt t="79784" x="3600450" y="6172200"/>
          <p14:tracePt t="79792" x="3600450" y="6165850"/>
          <p14:tracePt t="79806" x="3608388" y="6157913"/>
          <p14:tracePt t="79830" x="3608388" y="6151563"/>
          <p14:tracePt t="79853" x="3608388" y="6143625"/>
          <p14:tracePt t="79892" x="3614738" y="6137275"/>
          <p14:tracePt t="79907" x="3622675" y="6137275"/>
          <p14:tracePt t="79921" x="3622675" y="6129338"/>
          <p14:tracePt t="79930" x="3629025" y="6129338"/>
          <p14:tracePt t="79945" x="3629025" y="6122988"/>
          <p14:tracePt t="79970" x="3629025" y="6115050"/>
          <p14:tracePt t="80025" x="3636963" y="6115050"/>
          <p14:tracePt t="80103" x="3636963" y="6108700"/>
          <p14:tracePt t="81552" x="3643313" y="6108700"/>
          <p14:tracePt t="81564" x="3651250" y="6108700"/>
          <p14:tracePt t="81572" x="3665538" y="6108700"/>
          <p14:tracePt t="81578" x="3694113" y="6094413"/>
          <p14:tracePt t="81594" x="3729038" y="6072188"/>
          <p14:tracePt t="81613" x="3751263" y="6051550"/>
          <p14:tracePt t="81631" x="3779838" y="5994400"/>
          <p14:tracePt t="81647" x="3786188" y="5986463"/>
          <p14:tracePt t="81663" x="3786188" y="5980113"/>
          <p14:tracePt t="81697" x="3794125" y="5957888"/>
          <p14:tracePt t="81713" x="3800475" y="5937250"/>
          <p14:tracePt t="81731" x="3814763" y="5900738"/>
          <p14:tracePt t="81747" x="3843338" y="5851525"/>
          <p14:tracePt t="81749" x="3857625" y="5837238"/>
          <p14:tracePt t="81765" x="3894138" y="5808663"/>
          <p14:tracePt t="81781" x="3929063" y="5794375"/>
          <p14:tracePt t="81798" x="3979863" y="5772150"/>
          <p14:tracePt t="81815" x="4008438" y="5743575"/>
          <p14:tracePt t="81832" x="4043363" y="5722938"/>
          <p14:tracePt t="81851" x="4086225" y="5680075"/>
          <p14:tracePt t="81868" x="4108450" y="5672138"/>
          <p14:tracePt t="81884" x="4151313" y="5643563"/>
          <p14:tracePt t="81900" x="4194175" y="5614988"/>
          <p14:tracePt t="81917" x="4208463" y="5586413"/>
          <p14:tracePt t="81934" x="4243388" y="5565775"/>
          <p14:tracePt t="81951" x="4257675" y="5551488"/>
          <p14:tracePt t="81969" x="4294188" y="5522913"/>
          <p14:tracePt t="81985" x="4329113" y="5494338"/>
          <p14:tracePt t="82003" x="4343400" y="5451475"/>
          <p14:tracePt t="82020" x="4365625" y="5414963"/>
          <p14:tracePt t="82036" x="4394200" y="5400675"/>
          <p14:tracePt t="82054" x="4457700" y="5372100"/>
          <p14:tracePt t="82070" x="4494213" y="5351463"/>
          <p14:tracePt t="82087" x="4537075" y="5337175"/>
          <p14:tracePt t="82104" x="4608513" y="5286375"/>
          <p14:tracePt t="82121" x="4665663" y="5257800"/>
          <p14:tracePt t="82139" x="4722813" y="5229225"/>
          <p14:tracePt t="82156" x="4737100" y="5222875"/>
          <p14:tracePt t="82174" x="4757738" y="5208588"/>
          <p14:tracePt t="82191" x="4779963" y="5200650"/>
          <p14:tracePt t="82207" x="4808538" y="5186363"/>
          <p14:tracePt t="82212" x="4814888" y="5186363"/>
          <p14:tracePt t="82223" x="4829175" y="5180013"/>
          <p14:tracePt t="82241" x="4872038" y="5157788"/>
          <p14:tracePt t="82258" x="4894263" y="5137150"/>
          <p14:tracePt t="82274" x="4894263" y="5129213"/>
          <p14:tracePt t="82291" x="4900613" y="5129213"/>
          <p14:tracePt t="82308" x="4908550" y="5122863"/>
          <p14:tracePt t="82344" x="4922838" y="5114925"/>
          <p14:tracePt t="82361" x="4937125" y="5086350"/>
          <p14:tracePt t="82378" x="4957763" y="5072063"/>
          <p14:tracePt t="82395" x="4986338" y="5051425"/>
          <p14:tracePt t="82411" x="5008563" y="5037138"/>
          <p14:tracePt t="82414" x="5008563" y="5022850"/>
          <p14:tracePt t="82430" x="5022850" y="5008563"/>
          <p14:tracePt t="82446" x="5037138" y="5000625"/>
          <p14:tracePt t="82463" x="5051425" y="4986338"/>
          <p14:tracePt t="82480" x="5057775" y="4979988"/>
          <p14:tracePt t="82497" x="5072063" y="4972050"/>
          <p14:tracePt t="82512" x="5072063" y="4965700"/>
          <p14:tracePt t="82938" x="5065713" y="4965700"/>
          <p14:tracePt t="82946" x="5051425" y="4965700"/>
          <p14:tracePt t="82954" x="5029200" y="4965700"/>
          <p14:tracePt t="82971" x="5008563" y="4972050"/>
          <p14:tracePt t="82988" x="4951413" y="4986338"/>
          <p14:tracePt t="83005" x="4914900" y="4986338"/>
          <p14:tracePt t="83022" x="4865688" y="4994275"/>
          <p14:tracePt t="83039" x="4814888" y="5000625"/>
          <p14:tracePt t="83056" x="4786313" y="5008563"/>
          <p14:tracePt t="83073" x="4751388" y="5014913"/>
          <p14:tracePt t="83090" x="4714875" y="5014913"/>
          <p14:tracePt t="83107" x="4657725" y="5022850"/>
          <p14:tracePt t="83125" x="4522788" y="5022850"/>
          <p14:tracePt t="83140" x="4437063" y="5014913"/>
          <p14:tracePt t="83159" x="4394200" y="5022850"/>
          <p14:tracePt t="83175" x="4379913" y="5022850"/>
          <p14:tracePt t="83193" x="4371975" y="5022850"/>
          <p14:tracePt t="83211" x="4371975" y="5029200"/>
          <p14:tracePt t="83252" x="4357688" y="5029200"/>
          <p14:tracePt t="83259" x="4343400" y="5029200"/>
          <p14:tracePt t="83268" x="4329113" y="5029200"/>
          <p14:tracePt t="83277" x="4294188" y="5029200"/>
          <p14:tracePt t="83296" x="4229100" y="5037138"/>
          <p14:tracePt t="83311" x="4194175" y="5043488"/>
          <p14:tracePt t="83328" x="4186238" y="5043488"/>
          <p14:tracePt t="83344" x="4186238" y="5051425"/>
          <p14:tracePt t="83460" x="4171950" y="5051425"/>
          <p14:tracePt t="83589" x="4157663" y="5051425"/>
          <p14:tracePt t="83595" x="4143375" y="5051425"/>
          <p14:tracePt t="83604" x="4129088" y="5051425"/>
          <p14:tracePt t="83618" x="4100513" y="5051425"/>
          <p14:tracePt t="83635" x="4094163" y="5051425"/>
          <p14:tracePt t="83652" x="4086225" y="5051425"/>
          <p14:tracePt t="83891" x="4094163" y="5051425"/>
          <p14:tracePt t="83899" x="4114800" y="5051425"/>
          <p14:tracePt t="83907" x="4137025" y="5051425"/>
          <p14:tracePt t="83922" x="4194175" y="5043488"/>
          <p14:tracePt t="83939" x="4286250" y="5043488"/>
          <p14:tracePt t="83956" x="4365625" y="5051425"/>
          <p14:tracePt t="83976" x="4543425" y="5057775"/>
          <p14:tracePt t="83992" x="4608513" y="5065713"/>
          <p14:tracePt t="84009" x="4629150" y="5065713"/>
          <p14:tracePt t="84026" x="4643438" y="5065713"/>
          <p14:tracePt t="84059" x="4657725" y="5065713"/>
          <p14:tracePt t="84076" x="4679950" y="5065713"/>
          <p14:tracePt t="84093" x="4714875" y="5072063"/>
          <p14:tracePt t="84110" x="4751388" y="5072063"/>
          <p14:tracePt t="84126" x="4800600" y="5072063"/>
          <p14:tracePt t="84143" x="4822825" y="5072063"/>
          <p14:tracePt t="84160" x="4829175" y="5065713"/>
          <p14:tracePt t="84178" x="4837113" y="5065713"/>
          <p14:tracePt t="84194" x="4843463" y="5065713"/>
          <p14:tracePt t="84211" x="4879975" y="5072063"/>
          <p14:tracePt t="84228" x="4965700" y="5080000"/>
          <p14:tracePt t="84246" x="5065713" y="5080000"/>
          <p14:tracePt t="84262" x="5143500" y="5080000"/>
          <p14:tracePt t="84279" x="5186363" y="5080000"/>
          <p14:tracePt t="84296" x="5222875" y="5072063"/>
          <p14:tracePt t="84313" x="5237163" y="5072063"/>
          <p14:tracePt t="84406" x="5243513" y="5072063"/>
          <p14:tracePt t="84421" x="5243513" y="5065713"/>
          <p14:tracePt t="84438" x="5251450" y="5065713"/>
          <p14:tracePt t="84452" x="5251450" y="5057775"/>
          <p14:tracePt t="84641" x="5237163" y="5057775"/>
          <p14:tracePt t="84650" x="5229225" y="5057775"/>
          <p14:tracePt t="84658" x="5222875" y="5057775"/>
          <p14:tracePt t="84675" x="5214938" y="5057775"/>
          <p14:tracePt t="84774" x="5208588" y="5057775"/>
          <p14:tracePt t="84788" x="5208588" y="5051425"/>
          <p14:tracePt t="84977" x="5208588" y="5043488"/>
          <p14:tracePt t="84985" x="5208588" y="5037138"/>
          <p14:tracePt t="85121" x="5208588" y="5043488"/>
          <p14:tracePt t="85161" x="5208588" y="5051425"/>
          <p14:tracePt t="85321" x="5208588" y="5043488"/>
          <p14:tracePt t="85328" x="5214938" y="5037138"/>
          <p14:tracePt t="85351" x="5214938" y="5029200"/>
          <p14:tracePt t="85508" x="5222875" y="5029200"/>
          <p14:tracePt t="85516" x="5222875" y="5022850"/>
          <p14:tracePt t="85953" x="5237163" y="5022850"/>
          <p14:tracePt t="85961" x="5251450" y="5022850"/>
          <p14:tracePt t="85970" x="5257800" y="5014913"/>
          <p14:tracePt t="85980" x="5272088" y="5014913"/>
          <p14:tracePt t="86234" x="5280025" y="5022850"/>
          <p14:tracePt t="86260" x="5280025" y="5029200"/>
          <p14:tracePt t="86287" x="5272088" y="5037138"/>
          <p14:tracePt t="86295" x="5265738" y="5037138"/>
          <p14:tracePt t="86311" x="5257800" y="5037138"/>
          <p14:tracePt t="86327" x="5251450" y="5043488"/>
          <p14:tracePt t="86336" x="5251450" y="5051425"/>
          <p14:tracePt t="86352" x="5243513" y="5051425"/>
          <p14:tracePt t="86369" x="5243513" y="5057775"/>
          <p14:tracePt t="86386" x="5237163" y="5057775"/>
          <p14:tracePt t="86403" x="5222875" y="5057775"/>
          <p14:tracePt t="86421" x="5208588" y="5057775"/>
          <p14:tracePt t="86438" x="5186363" y="5065713"/>
          <p14:tracePt t="86455" x="5180013" y="5065713"/>
          <p14:tracePt t="86472" x="5157788" y="5072063"/>
          <p14:tracePt t="86491" x="5129213" y="5086350"/>
          <p14:tracePt t="86508" x="5114925" y="5086350"/>
          <p14:tracePt t="86523" x="5108575" y="5094288"/>
          <p14:tracePt t="86539" x="5100638" y="5094288"/>
          <p14:tracePt t="86573" x="5086350" y="5094288"/>
          <p14:tracePt t="86590" x="5072063" y="5108575"/>
          <p14:tracePt t="86607" x="5057775" y="5108575"/>
          <p14:tracePt t="86624" x="5037138" y="5108575"/>
          <p14:tracePt t="86660" x="5029200" y="5108575"/>
          <p14:tracePt t="86986" x="5029200" y="5114925"/>
          <p14:tracePt t="87009" x="5029200" y="5122863"/>
          <p14:tracePt t="87025" x="5029200" y="5129213"/>
          <p14:tracePt t="87030" x="5037138" y="5129213"/>
          <p14:tracePt t="87039" x="5037138" y="5137150"/>
          <p14:tracePt t="87071" x="5043488" y="5137150"/>
          <p14:tracePt t="87079" x="5043488" y="5143500"/>
          <p14:tracePt t="87165" x="5051425" y="5151438"/>
          <p14:tracePt t="87181" x="5051425" y="5157788"/>
          <p14:tracePt t="87188" x="5065713" y="5180013"/>
          <p14:tracePt t="87203" x="5072063" y="5194300"/>
          <p14:tracePt t="87222" x="5080000" y="5208588"/>
          <p14:tracePt t="87236" x="5086350" y="5208588"/>
          <p14:tracePt t="87253" x="5094288" y="5214938"/>
          <p14:tracePt t="87270" x="5100638" y="5214938"/>
          <p14:tracePt t="87291" x="5108575" y="5214938"/>
          <p14:tracePt t="87305" x="5122863" y="5222875"/>
          <p14:tracePt t="87323" x="5137150" y="5237163"/>
          <p14:tracePt t="87340" x="5143500" y="5243513"/>
          <p14:tracePt t="87357" x="5151438" y="5265738"/>
          <p14:tracePt t="87390" x="5157788" y="5272088"/>
          <p14:tracePt t="87438" x="5165725" y="5272088"/>
          <p14:tracePt t="87460" x="5165725" y="5265738"/>
          <p14:tracePt t="87468" x="5172075" y="5265738"/>
          <p14:tracePt t="87484" x="5180013" y="5257800"/>
          <p14:tracePt t="87494" x="5180013" y="5251450"/>
          <p14:tracePt t="87508" x="5180013" y="5229225"/>
          <p14:tracePt t="87525" x="5180013" y="5214938"/>
          <p14:tracePt t="87542" x="5186363" y="5200650"/>
          <p14:tracePt t="87559" x="5186363" y="5186363"/>
          <p14:tracePt t="87577" x="5186363" y="5172075"/>
          <p14:tracePt t="87594" x="5186363" y="5157788"/>
          <p14:tracePt t="87626" x="5186363" y="5143500"/>
          <p14:tracePt t="87643" x="5186363" y="5137150"/>
          <p14:tracePt t="87660" x="5186363" y="5122863"/>
          <p14:tracePt t="87677" x="5186363" y="5100638"/>
          <p14:tracePt t="87694" x="5186363" y="5072063"/>
          <p14:tracePt t="87713" x="5180013" y="5057775"/>
          <p14:tracePt t="87731" x="5172075" y="5051425"/>
          <p14:tracePt t="87747" x="5172075" y="5043488"/>
          <p14:tracePt t="87764" x="5172075" y="5037138"/>
          <p14:tracePt t="87905" x="5180013" y="5037138"/>
          <p14:tracePt t="87913" x="5186363" y="5043488"/>
          <p14:tracePt t="87921" x="5194300" y="5043488"/>
          <p14:tracePt t="87932" x="5208588" y="5043488"/>
          <p14:tracePt t="87950" x="5237163" y="5043488"/>
          <p14:tracePt t="87967" x="5257800" y="5043488"/>
          <p14:tracePt t="88117" x="5251450" y="5043488"/>
          <p14:tracePt t="88123" x="5208588" y="5043488"/>
          <p14:tracePt t="88136" x="5157788" y="5043488"/>
          <p14:tracePt t="88153" x="5072063" y="5043488"/>
          <p14:tracePt t="88170" x="5029200" y="5043488"/>
          <p14:tracePt t="88188" x="5022850" y="5043488"/>
          <p14:tracePt t="88290" x="5043488" y="5043488"/>
          <p14:tracePt t="88296" x="5065713" y="5043488"/>
          <p14:tracePt t="88306" x="5108575" y="5043488"/>
          <p14:tracePt t="88324" x="5157788" y="5043488"/>
          <p14:tracePt t="88340" x="5251450" y="5043488"/>
          <p14:tracePt t="88358" x="5451475" y="5037138"/>
          <p14:tracePt t="88375" x="5580063" y="5037138"/>
          <p14:tracePt t="88392" x="5700713" y="5029200"/>
          <p14:tracePt t="88409" x="5794375" y="5022850"/>
          <p14:tracePt t="88428" x="5908675" y="5022850"/>
          <p14:tracePt t="88444" x="6008688" y="5014913"/>
          <p14:tracePt t="88459" x="6080125" y="5014913"/>
          <p14:tracePt t="88477" x="6208713" y="5014913"/>
          <p14:tracePt t="88493" x="6337300" y="5014913"/>
          <p14:tracePt t="88510" x="6443663" y="5008563"/>
          <p14:tracePt t="88527" x="6543675" y="5008563"/>
          <p14:tracePt t="88545" x="6686550" y="5008563"/>
          <p14:tracePt t="88561" x="6765925" y="5008563"/>
          <p14:tracePt t="88578" x="6851650" y="5008563"/>
          <p14:tracePt t="88595" x="6872288" y="5000625"/>
          <p14:tracePt t="88613" x="6886575" y="5000625"/>
          <p14:tracePt t="88687" x="6886575" y="4994275"/>
          <p14:tracePt t="88693" x="6894513" y="4994275"/>
          <p14:tracePt t="88701" x="6908800" y="4994275"/>
          <p14:tracePt t="88719" x="6915150" y="4994275"/>
          <p14:tracePt t="88731" x="6929438" y="4994275"/>
          <p14:tracePt t="88749" x="6951663" y="4994275"/>
          <p14:tracePt t="95273" x="6943725" y="4994275"/>
          <p14:tracePt t="95288" x="6937375" y="4994275"/>
          <p14:tracePt t="95296" x="6929438" y="4994275"/>
          <p14:tracePt t="95311" x="6923088" y="4994275"/>
          <p14:tracePt t="95369" x="6915150" y="4994275"/>
          <p14:tracePt t="95390" x="6908800" y="4994275"/>
          <p14:tracePt t="95398" x="6900863" y="4994275"/>
          <p14:tracePt t="95415" x="6894513" y="4994275"/>
          <p14:tracePt t="95426" x="6880225" y="4994275"/>
          <p14:tracePt t="95445" x="6837363" y="5000625"/>
          <p14:tracePt t="95461" x="6794500" y="5014913"/>
          <p14:tracePt t="95478" x="6751638" y="5022850"/>
          <p14:tracePt t="95494" x="6729413" y="5022850"/>
          <p14:tracePt t="95511" x="6672263" y="5037138"/>
          <p14:tracePt t="95528" x="6600825" y="5051425"/>
          <p14:tracePt t="95548" x="6508750" y="5065713"/>
          <p14:tracePt t="95562" x="6415088" y="5065713"/>
          <p14:tracePt t="95579" x="6294438" y="5065713"/>
          <p14:tracePt t="95596" x="6186488" y="5065713"/>
          <p14:tracePt t="95613" x="6100763" y="5072063"/>
          <p14:tracePt t="95631" x="6015038" y="5072063"/>
          <p14:tracePt t="95646" x="5937250" y="5072063"/>
          <p14:tracePt t="95665" x="5886450" y="5072063"/>
          <p14:tracePt t="95682" x="5843588" y="5065713"/>
          <p14:tracePt t="95700" x="5743575" y="5051425"/>
          <p14:tracePt t="95716" x="5586413" y="5037138"/>
          <p14:tracePt t="95733" x="5472113" y="5037138"/>
          <p14:tracePt t="95750" x="5380038" y="5029200"/>
          <p14:tracePt t="95767" x="5280025" y="5029200"/>
          <p14:tracePt t="95783" x="5222875" y="5022850"/>
          <p14:tracePt t="95799" x="5194300" y="5022850"/>
          <p14:tracePt t="95818" x="5186363" y="5022850"/>
          <p14:tracePt t="95904" x="5180013" y="5022850"/>
          <p14:tracePt t="95960" x="5172075" y="5014913"/>
          <p14:tracePt t="95977" x="5165725" y="5014913"/>
          <p14:tracePt t="96392" x="5172075" y="5008563"/>
          <p14:tracePt t="96398" x="5180013" y="5008563"/>
          <p14:tracePt t="96415" x="5200650" y="5008563"/>
          <p14:tracePt t="96430" x="5214938" y="5008563"/>
          <p14:tracePt t="96447" x="5237163" y="5008563"/>
          <p14:tracePt t="96464" x="5280025" y="5000625"/>
          <p14:tracePt t="96479" x="5300663" y="4994275"/>
          <p14:tracePt t="96482" x="5314950" y="4994275"/>
          <p14:tracePt t="96496" x="5337175" y="4994275"/>
          <p14:tracePt t="96513" x="5380038" y="4994275"/>
          <p14:tracePt t="96531" x="5408613" y="4986338"/>
          <p14:tracePt t="96548" x="5422900" y="4986338"/>
          <p14:tracePt t="96566" x="5451475" y="4986338"/>
          <p14:tracePt t="96583" x="5472113" y="4986338"/>
          <p14:tracePt t="96600" x="5508625" y="4986338"/>
          <p14:tracePt t="96616" x="5543550" y="4979988"/>
          <p14:tracePt t="96633" x="5557838" y="4979988"/>
          <p14:tracePt t="96651" x="5586413" y="4979988"/>
          <p14:tracePt t="96666" x="5600700" y="4979988"/>
          <p14:tracePt t="96683" x="5614988" y="4979988"/>
          <p14:tracePt t="96701" x="5622925" y="4979988"/>
          <p14:tracePt t="96719" x="5629275" y="4979988"/>
          <p14:tracePt t="97088" x="5643563" y="4979988"/>
          <p14:tracePt t="97093" x="5657850" y="4972050"/>
          <p14:tracePt t="97109" x="5686425" y="4965700"/>
          <p14:tracePt t="97125" x="5708650" y="4965700"/>
          <p14:tracePt t="97142" x="5737225" y="4957763"/>
          <p14:tracePt t="97159" x="5743575" y="4957763"/>
          <p14:tracePt t="97176" x="5751513" y="4957763"/>
          <p14:tracePt t="97193" x="5765800" y="4957763"/>
          <p14:tracePt t="97214" x="5780088" y="4957763"/>
          <p14:tracePt t="97227" x="5786438" y="4951413"/>
          <p14:tracePt t="97244" x="5815013" y="4951413"/>
          <p14:tracePt t="97261" x="5843588" y="4951413"/>
          <p14:tracePt t="97278" x="5894388" y="4957763"/>
          <p14:tracePt t="97295" x="5922963" y="4957763"/>
          <p14:tracePt t="97312" x="5937250" y="4957763"/>
          <p14:tracePt t="97329" x="5943600" y="4957763"/>
          <p14:tracePt t="97346" x="5951538" y="4957763"/>
          <p14:tracePt t="97363" x="5957888" y="4957763"/>
          <p14:tracePt t="97380" x="5986463" y="4957763"/>
          <p14:tracePt t="97397" x="6029325" y="4957763"/>
          <p14:tracePt t="97414" x="6051550" y="4957763"/>
          <p14:tracePt t="97430" x="6080125" y="4965700"/>
          <p14:tracePt t="97448" x="6094413" y="4965700"/>
          <p14:tracePt t="97465" x="6100763" y="4965700"/>
          <p14:tracePt t="97482" x="6115050" y="4965700"/>
          <p14:tracePt t="97500" x="6122988" y="4965700"/>
          <p14:tracePt t="97516" x="6137275" y="4972050"/>
          <p14:tracePt t="97533" x="6172200" y="4972050"/>
          <p14:tracePt t="97551" x="6237288" y="4979988"/>
          <p14:tracePt t="97567" x="6265863" y="4979988"/>
          <p14:tracePt t="97584" x="6294438" y="4979988"/>
          <p14:tracePt t="97601" x="6329363" y="4979988"/>
          <p14:tracePt t="97618" x="6337300" y="4979988"/>
          <p14:tracePt t="97635" x="6351588" y="4979988"/>
          <p14:tracePt t="97669" x="6365875" y="4979988"/>
          <p14:tracePt t="97686" x="6372225" y="4979988"/>
          <p14:tracePt t="97702" x="6394450" y="4979988"/>
          <p14:tracePt t="97720" x="6437313" y="4979988"/>
          <p14:tracePt t="97724" x="6451600" y="4979988"/>
          <p14:tracePt t="97737" x="6465888" y="4979988"/>
          <p14:tracePt t="97753" x="6515100" y="4979988"/>
          <p14:tracePt t="97771" x="6580188" y="4979988"/>
          <p14:tracePt t="97788" x="6615113" y="4979988"/>
          <p14:tracePt t="97804" x="6629400" y="4979988"/>
          <p14:tracePt t="97821" x="6657975" y="4979988"/>
          <p14:tracePt t="97838" x="6680200" y="4979988"/>
          <p14:tracePt t="97855" x="6715125" y="4986338"/>
          <p14:tracePt t="97872" x="6829425" y="4994275"/>
          <p14:tracePt t="97890" x="6880225" y="4994275"/>
          <p14:tracePt t="97907" x="6908800" y="4994275"/>
          <p14:tracePt t="97923" x="6937375" y="4986338"/>
          <p14:tracePt t="97940" x="6943725" y="4986338"/>
          <p14:tracePt t="97974" x="6951663" y="4986338"/>
          <p14:tracePt t="98069" x="6958013" y="4986338"/>
          <p14:tracePt t="99224" x="6951663" y="4986338"/>
          <p14:tracePt t="99467" x="6958013" y="4986338"/>
          <p14:tracePt t="99577" x="6965950" y="4986338"/>
          <p14:tracePt t="99639" x="6972300" y="4986338"/>
          <p14:tracePt t="99664" x="6972300" y="4979988"/>
          <p14:tracePt t="99713" x="6980238" y="4979988"/>
          <p14:tracePt t="99758" x="6986588" y="4979988"/>
          <p14:tracePt t="100161" x="6994525" y="4979988"/>
          <p14:tracePt t="100441" x="6986588" y="4979988"/>
          <p14:tracePt t="100451" x="6980238" y="4979988"/>
          <p14:tracePt t="100481" x="6972300" y="4979988"/>
          <p14:tracePt t="100490" x="6972300" y="4994275"/>
          <p14:tracePt t="100505" x="6958013" y="4994275"/>
          <p14:tracePt t="100530" x="6951663" y="4994275"/>
          <p14:tracePt t="100537" x="6943725" y="5000625"/>
          <p14:tracePt t="100560" x="6937375" y="5000625"/>
          <p14:tracePt t="100578" x="6937375" y="5008563"/>
          <p14:tracePt t="100585" x="6929438" y="5008563"/>
          <p14:tracePt t="100599" x="6923088" y="5008563"/>
          <p14:tracePt t="100619" x="6915150" y="5014913"/>
          <p14:tracePt t="100631" x="6908800" y="5014913"/>
          <p14:tracePt t="100670" x="6900863" y="5014913"/>
          <p14:tracePt t="100687" x="6894513" y="5014913"/>
          <p14:tracePt t="100696" x="6894513" y="5022850"/>
          <p14:tracePt t="100702" x="6886575" y="5022850"/>
          <p14:tracePt t="100718" x="6880225" y="5022850"/>
          <p14:tracePt t="100745" x="6872288" y="5022850"/>
          <p14:tracePt t="100747" x="6872288" y="5029200"/>
          <p14:tracePt t="100761" x="6865938" y="5029200"/>
          <p14:tracePt t="100780" x="6851650" y="5051425"/>
          <p14:tracePt t="100797" x="6837363" y="5051425"/>
          <p14:tracePt t="100831" x="6823075" y="5057775"/>
          <p14:tracePt t="100846" x="6815138" y="5065713"/>
          <p14:tracePt t="100863" x="6800850" y="5072063"/>
          <p14:tracePt t="100880" x="6794500" y="5072063"/>
          <p14:tracePt t="100897" x="6794500" y="5080000"/>
          <p14:tracePt t="100931" x="6794500" y="5086350"/>
          <p14:tracePt t="100948" x="6772275" y="5086350"/>
          <p14:tracePt t="100965" x="6751638" y="5100638"/>
          <p14:tracePt t="100984" x="6729413" y="5114925"/>
          <p14:tracePt t="101000" x="6708775" y="5114925"/>
          <p14:tracePt t="101017" x="6680200" y="5122863"/>
          <p14:tracePt t="101033" x="6657975" y="5129213"/>
          <p14:tracePt t="101051" x="6637338" y="5137150"/>
          <p14:tracePt t="101070" x="6629400" y="5137150"/>
          <p14:tracePt t="101084" x="6615113" y="5137150"/>
          <p14:tracePt t="101101" x="6594475" y="5137150"/>
          <p14:tracePt t="101118" x="6572250" y="5143500"/>
          <p14:tracePt t="101135" x="6523038" y="5143500"/>
          <p14:tracePt t="101152" x="6486525" y="5143500"/>
          <p14:tracePt t="101169" x="6451600" y="5157788"/>
          <p14:tracePt t="101186" x="6429375" y="5165725"/>
          <p14:tracePt t="101203" x="6372225" y="5180013"/>
          <p14:tracePt t="101221" x="6329363" y="5186363"/>
          <p14:tracePt t="101224" x="6308725" y="5186363"/>
          <p14:tracePt t="101237" x="6286500" y="5194300"/>
          <p14:tracePt t="101254" x="6229350" y="5214938"/>
          <p14:tracePt t="101270" x="6157913" y="5214938"/>
          <p14:tracePt t="101288" x="6115050" y="5222875"/>
          <p14:tracePt t="101305" x="6080125" y="5222875"/>
          <p14:tracePt t="101322" x="6029325" y="5229225"/>
          <p14:tracePt t="101339" x="5994400" y="5251450"/>
          <p14:tracePt t="101357" x="5908675" y="5257800"/>
          <p14:tracePt t="101373" x="5894388" y="5265738"/>
          <p14:tracePt t="101389" x="5851525" y="5272088"/>
          <p14:tracePt t="101407" x="5815013" y="5272088"/>
          <p14:tracePt t="101424" x="5786438" y="5280025"/>
          <p14:tracePt t="101441" x="5722938" y="5286375"/>
          <p14:tracePt t="101458" x="5700713" y="5286375"/>
          <p14:tracePt t="101475" x="5657850" y="5286375"/>
          <p14:tracePt t="101493" x="5629275" y="5294313"/>
          <p14:tracePt t="101509" x="5600700" y="5294313"/>
          <p14:tracePt t="101525" x="5580063" y="5308600"/>
          <p14:tracePt t="101543" x="5537200" y="5314950"/>
          <p14:tracePt t="101560" x="5508625" y="5322888"/>
          <p14:tracePt t="101577" x="5465763" y="5329238"/>
          <p14:tracePt t="101594" x="5422900" y="5337175"/>
          <p14:tracePt t="101610" x="5380038" y="5351463"/>
          <p14:tracePt t="101630" x="5337175" y="5357813"/>
          <p14:tracePt t="101646" x="5308600" y="5365750"/>
          <p14:tracePt t="101663" x="5294313" y="5372100"/>
          <p14:tracePt t="101679" x="5265738" y="5372100"/>
          <p14:tracePt t="101695" x="5237163" y="5380038"/>
          <p14:tracePt t="101712" x="5222875" y="5380038"/>
          <p14:tracePt t="101717" x="5222875" y="5386388"/>
          <p14:tracePt t="101729" x="5214938" y="5386388"/>
          <p14:tracePt t="101746" x="5208588" y="5386388"/>
          <p14:tracePt t="101763" x="5200650" y="5386388"/>
          <p14:tracePt t="101781" x="5194300" y="5394325"/>
          <p14:tracePt t="101797" x="5180013" y="5400675"/>
          <p14:tracePt t="101814" x="5165725" y="5408613"/>
          <p14:tracePt t="101832" x="5157788" y="5414963"/>
          <p14:tracePt t="101849" x="5151438" y="5422900"/>
          <p14:tracePt t="101904" x="5151438" y="5429250"/>
          <p14:tracePt t="101929" x="5143500" y="5443538"/>
          <p14:tracePt t="101938" x="5143500" y="5457825"/>
          <p14:tracePt t="101951" x="5137150" y="5472113"/>
          <p14:tracePt t="101961" x="5137150" y="5486400"/>
          <p14:tracePt t="101975" x="5137150" y="5494338"/>
          <p14:tracePt t="101985" x="5129213" y="5500688"/>
          <p14:tracePt t="102002" x="5129213" y="5508625"/>
          <p14:tracePt t="102019" x="5129213" y="5522913"/>
          <p14:tracePt t="102035" x="5129213" y="5529263"/>
          <p14:tracePt t="102052" x="5129213" y="5551488"/>
          <p14:tracePt t="102070" x="5129213" y="5572125"/>
          <p14:tracePt t="102087" x="5129213" y="5600700"/>
          <p14:tracePt t="102105" x="5137150" y="5629275"/>
          <p14:tracePt t="102121" x="5137150" y="5665788"/>
          <p14:tracePt t="102137" x="5137150" y="5686425"/>
          <p14:tracePt t="102156" x="5143500" y="5708650"/>
          <p14:tracePt t="102190" x="5143500" y="5715000"/>
          <p14:tracePt t="102228" x="5143500" y="5722938"/>
          <p14:tracePt t="102232" x="5143500" y="5729288"/>
          <p14:tracePt t="102241" x="5151438" y="5737225"/>
          <p14:tracePt t="102256" x="5151438" y="5772150"/>
          <p14:tracePt t="102273" x="5157788" y="5780088"/>
          <p14:tracePt t="102290" x="5157788" y="5794375"/>
          <p14:tracePt t="102308" x="5157788" y="5800725"/>
          <p14:tracePt t="102468" x="5157788" y="5808663"/>
          <p14:tracePt t="102515" x="5157788" y="5815013"/>
          <p14:tracePt t="102614" x="5157788" y="5822950"/>
          <p14:tracePt t="102655" x="5157788" y="5829300"/>
          <p14:tracePt t="102845" x="5157788" y="5822950"/>
          <p14:tracePt t="102851" x="5157788" y="5815013"/>
          <p14:tracePt t="102857" x="5157788" y="5800725"/>
          <p14:tracePt t="102868" x="5157788" y="5786438"/>
          <p14:tracePt t="102885" x="5157788" y="5737225"/>
          <p14:tracePt t="102902" x="5157788" y="5680075"/>
          <p14:tracePt t="102919" x="5129213" y="5557838"/>
          <p14:tracePt t="102936" x="5129213" y="5508625"/>
          <p14:tracePt t="102953" x="5114925" y="5465763"/>
          <p14:tracePt t="102971" x="5108575" y="5400675"/>
          <p14:tracePt t="102989" x="5086350" y="5243513"/>
          <p14:tracePt t="103005" x="5065713" y="5129213"/>
          <p14:tracePt t="103021" x="5065713" y="5057775"/>
          <p14:tracePt t="103038" x="5057775" y="4994275"/>
          <p14:tracePt t="103055" x="5051425" y="4900613"/>
          <p14:tracePt t="103072" x="5043488" y="4843463"/>
          <p14:tracePt t="103089" x="5022850" y="4751388"/>
          <p14:tracePt t="103106" x="5008563" y="4700588"/>
          <p14:tracePt t="103123" x="4986338" y="4600575"/>
          <p14:tracePt t="103140" x="4986338" y="4522788"/>
          <p14:tracePt t="103157" x="4986338" y="4486275"/>
          <p14:tracePt t="103175" x="4979988" y="4429125"/>
          <p14:tracePt t="103192" x="4972050" y="4379913"/>
          <p14:tracePt t="103208" x="4972050" y="4357688"/>
          <p14:tracePt t="103225" x="4972050" y="4314825"/>
          <p14:tracePt t="103242" x="4972050" y="4300538"/>
          <p14:tracePt t="103259" x="4979988" y="4257675"/>
          <p14:tracePt t="103276" x="4994275" y="4214813"/>
          <p14:tracePt t="103293" x="5022850" y="4157663"/>
          <p14:tracePt t="103310" x="5029200" y="4122738"/>
          <p14:tracePt t="103328" x="5037138" y="4094163"/>
          <p14:tracePt t="103344" x="5043488" y="4071938"/>
          <p14:tracePt t="103361" x="5051425" y="4065588"/>
          <p14:tracePt t="103379" x="5057775" y="4051300"/>
          <p14:tracePt t="103395" x="5057775" y="4043363"/>
          <p14:tracePt t="103413" x="5065713" y="4029075"/>
          <p14:tracePt t="103583" x="5065713" y="4043363"/>
          <p14:tracePt t="103589" x="5065713" y="4065588"/>
          <p14:tracePt t="103601" x="5051425" y="4108450"/>
          <p14:tracePt t="103616" x="5037138" y="4237038"/>
          <p14:tracePt t="103633" x="5029200" y="4379913"/>
          <p14:tracePt t="103650" x="5043488" y="4514850"/>
          <p14:tracePt t="103667" x="5043488" y="4629150"/>
          <p14:tracePt t="103683" x="5057775" y="4729163"/>
          <p14:tracePt t="103700" x="5065713" y="4779963"/>
          <p14:tracePt t="103718" x="5080000" y="4822825"/>
          <p14:tracePt t="103723" x="5086350" y="4857750"/>
          <p14:tracePt t="103735" x="5100638" y="4879975"/>
          <p14:tracePt t="103752" x="5108575" y="4943475"/>
          <p14:tracePt t="103769" x="5122863" y="5100638"/>
          <p14:tracePt t="103786" x="5129213" y="5157788"/>
          <p14:tracePt t="103804" x="5129213" y="5237163"/>
          <p14:tracePt t="103821" x="5143500" y="5280025"/>
          <p14:tracePt t="103838" x="5143500" y="5308600"/>
          <p14:tracePt t="103854" x="5143500" y="5343525"/>
          <p14:tracePt t="103871" x="5143500" y="5357813"/>
          <p14:tracePt t="103887" x="5143500" y="5386388"/>
          <p14:tracePt t="103904" x="5151438" y="5400675"/>
          <p14:tracePt t="103921" x="5151438" y="5414963"/>
          <p14:tracePt t="103983" x="5157788" y="5414963"/>
          <p14:tracePt t="103992" x="5157788" y="5408613"/>
          <p14:tracePt t="103999" x="5157788" y="5386388"/>
          <p14:tracePt t="104008" x="5157788" y="5372100"/>
          <p14:tracePt t="104024" x="5157788" y="5365750"/>
          <p14:tracePt t="104042" x="5157788" y="5357813"/>
          <p14:tracePt t="104095" x="5157788" y="5351463"/>
          <p14:tracePt t="104102" x="5157788" y="5343525"/>
          <p14:tracePt t="104110" x="5157788" y="5329238"/>
          <p14:tracePt t="104125" x="5157788" y="5294313"/>
          <p14:tracePt t="104142" x="5157788" y="5251450"/>
          <p14:tracePt t="104160" x="5157788" y="5222875"/>
          <p14:tracePt t="104178" x="5157788" y="5200650"/>
          <p14:tracePt t="104193" x="5157788" y="5194300"/>
          <p14:tracePt t="104305" x="5172075" y="5194300"/>
          <p14:tracePt t="104310" x="5180013" y="5200650"/>
          <p14:tracePt t="104318" x="5186363" y="5208588"/>
          <p14:tracePt t="104329" x="5194300" y="5222875"/>
          <p14:tracePt t="104347" x="5229225" y="5265738"/>
          <p14:tracePt t="104363" x="5243513" y="5272088"/>
          <p14:tracePt t="104380" x="5251450" y="5280025"/>
          <p14:tracePt t="104465" x="5251450" y="5286375"/>
          <p14:tracePt t="104473" x="5251450" y="5300663"/>
          <p14:tracePt t="104483" x="5251450" y="5308600"/>
          <p14:tracePt t="104500" x="5251450" y="5314950"/>
          <p14:tracePt t="104516" x="5251450" y="5322888"/>
          <p14:tracePt t="104606" x="5251450" y="5337175"/>
          <p14:tracePt t="104615" x="5243513" y="5351463"/>
          <p14:tracePt t="104622" x="5243513" y="5357813"/>
          <p14:tracePt t="104635" x="5229225" y="5380038"/>
          <p14:tracePt t="104653" x="5214938" y="5429250"/>
          <p14:tracePt t="104670" x="5208588" y="5451475"/>
          <p14:tracePt t="104687" x="5208588" y="5486400"/>
          <p14:tracePt t="104703" x="5200650" y="5522913"/>
          <p14:tracePt t="104722" x="5200650" y="5580063"/>
          <p14:tracePt t="104727" x="5200650" y="5608638"/>
          <p14:tracePt t="104737" x="5194300" y="5637213"/>
          <p14:tracePt t="104755" x="5172075" y="5708650"/>
          <p14:tracePt t="104771" x="5172075" y="5729288"/>
          <p14:tracePt t="104788" x="5165725" y="5743575"/>
          <p14:tracePt t="104805" x="5157788" y="5751513"/>
          <p14:tracePt t="104904" x="5157788" y="5765800"/>
          <p14:tracePt t="105038" x="5157788" y="5772150"/>
          <p14:tracePt t="105044" x="5151438" y="5772150"/>
          <p14:tracePt t="105421" x="5151438" y="5765800"/>
          <p14:tracePt t="105426" x="5157788" y="5743575"/>
          <p14:tracePt t="105434" x="5157788" y="5729288"/>
          <p14:tracePt t="105451" x="5172075" y="5694363"/>
          <p14:tracePt t="105468" x="5180013" y="5651500"/>
          <p14:tracePt t="105485" x="5194300" y="5608638"/>
          <p14:tracePt t="105502" x="5194300" y="5543550"/>
          <p14:tracePt t="105519" x="5200650" y="5494338"/>
          <p14:tracePt t="105536" x="5200650" y="5457825"/>
          <p14:tracePt t="105554" x="5200650" y="5443538"/>
          <p14:tracePt t="105571" x="5200650" y="5422900"/>
          <p14:tracePt t="105587" x="5200650" y="5414963"/>
          <p14:tracePt t="105605" x="5200650" y="5408613"/>
          <p14:tracePt t="105621" x="5200650" y="5400675"/>
          <p14:tracePt t="105639" x="5200650" y="5394325"/>
          <p14:tracePt t="105703" x="5200650" y="5386388"/>
          <p14:tracePt t="105771" x="5208588" y="5386388"/>
          <p14:tracePt t="105786" x="5208588" y="5380038"/>
          <p14:tracePt t="105811" x="5208588" y="5372100"/>
          <p14:tracePt t="105821" x="5214938" y="5372100"/>
          <p14:tracePt t="105837" x="5222875" y="5372100"/>
          <p14:tracePt t="105919" x="5222875" y="5365750"/>
          <p14:tracePt t="105935" x="5229225" y="5365750"/>
          <p14:tracePt t="105943" x="5237163" y="5365750"/>
          <p14:tracePt t="105953" x="5243513" y="5365750"/>
          <p14:tracePt t="105962" x="5251450" y="5365750"/>
          <p14:tracePt t="105979" x="5265738" y="5365750"/>
          <p14:tracePt t="105997" x="5322888" y="5357813"/>
          <p14:tracePt t="106014" x="5343525" y="5357813"/>
          <p14:tracePt t="106029" x="5372100" y="5351463"/>
          <p14:tracePt t="106046" x="5408613" y="5343525"/>
          <p14:tracePt t="106063" x="5437188" y="5343525"/>
          <p14:tracePt t="106080" x="5465763" y="5343525"/>
          <p14:tracePt t="106097" x="5522913" y="5351463"/>
          <p14:tracePt t="106114" x="5572125" y="5357813"/>
          <p14:tracePt t="106132" x="5622925" y="5365750"/>
          <p14:tracePt t="106148" x="5680075" y="5372100"/>
          <p14:tracePt t="106165" x="5722938" y="5372100"/>
          <p14:tracePt t="106181" x="5765800" y="5380038"/>
          <p14:tracePt t="106199" x="5800725" y="5380038"/>
          <p14:tracePt t="106215" x="5829300" y="5380038"/>
          <p14:tracePt t="106232" x="5843588" y="5380038"/>
          <p14:tracePt t="106249" x="5880100" y="5386388"/>
          <p14:tracePt t="106268" x="5937250" y="5394325"/>
          <p14:tracePt t="106286" x="6000750" y="5400675"/>
          <p14:tracePt t="106302" x="6037263" y="5400675"/>
          <p14:tracePt t="106319" x="6086475" y="5400675"/>
          <p14:tracePt t="106335" x="6137275" y="5400675"/>
          <p14:tracePt t="106352" x="6215063" y="5394325"/>
          <p14:tracePt t="106368" x="6294438" y="5386388"/>
          <p14:tracePt t="106385" x="6386513" y="5386388"/>
          <p14:tracePt t="106403" x="6515100" y="5386388"/>
          <p14:tracePt t="106420" x="6572250" y="5380038"/>
          <p14:tracePt t="106436" x="6629400" y="5380038"/>
          <p14:tracePt t="106453" x="6672263" y="5372100"/>
          <p14:tracePt t="106470" x="6708775" y="5365750"/>
          <p14:tracePt t="106487" x="6757988" y="5365750"/>
          <p14:tracePt t="106506" x="6823075" y="5365750"/>
          <p14:tracePt t="106523" x="6872288" y="5365750"/>
          <p14:tracePt t="106540" x="6923088" y="5372100"/>
          <p14:tracePt t="106556" x="6965950" y="5372100"/>
          <p14:tracePt t="106572" x="7015163" y="5357813"/>
          <p14:tracePt t="106589" x="7065963" y="5357813"/>
          <p14:tracePt t="106606" x="7080250" y="5357813"/>
          <p14:tracePt t="107309" x="7072313" y="5357813"/>
          <p14:tracePt t="107318" x="7043738" y="5365750"/>
          <p14:tracePt t="107326" x="7000875" y="5386388"/>
          <p14:tracePt t="107336" x="6980238" y="5408613"/>
          <p14:tracePt t="107354" x="6958013" y="5429250"/>
          <p14:tracePt t="107370" x="6943725" y="5443538"/>
          <p14:tracePt t="107475" x="6937375" y="5451475"/>
          <p14:tracePt t="107489" x="6923088" y="5465763"/>
          <p14:tracePt t="107512" x="6915150" y="5472113"/>
          <p14:tracePt t="107520" x="6915150" y="5480050"/>
          <p14:tracePt t="107528" x="6908800" y="5480050"/>
          <p14:tracePt t="107560" x="6908800" y="5486400"/>
          <p14:tracePt t="107583" x="6900863" y="5486400"/>
          <p14:tracePt t="107599" x="6894513" y="5486400"/>
          <p14:tracePt t="107622" x="6886575" y="5494338"/>
          <p14:tracePt t="107629" x="6880225" y="5494338"/>
          <p14:tracePt t="107645" x="6872288" y="5494338"/>
          <p14:tracePt t="107651" x="6865938" y="5500688"/>
          <p14:tracePt t="107661" x="6858000" y="5500688"/>
          <p14:tracePt t="107677" x="6843713" y="5500688"/>
          <p14:tracePt t="107694" x="6823075" y="5500688"/>
          <p14:tracePt t="107710" x="6786563" y="5500688"/>
          <p14:tracePt t="107730" x="6751638" y="5494338"/>
          <p14:tracePt t="107746" x="6680200" y="5494338"/>
          <p14:tracePt t="107761" x="6637338" y="5486400"/>
          <p14:tracePt t="107779" x="6608763" y="5486400"/>
          <p14:tracePt t="107795" x="6537325" y="5494338"/>
          <p14:tracePt t="107813" x="6451600" y="5494338"/>
          <p14:tracePt t="107830" x="6380163" y="5486400"/>
          <p14:tracePt t="107847" x="6280150" y="5486400"/>
          <p14:tracePt t="107863" x="6237288" y="5486400"/>
          <p14:tracePt t="107881" x="6215063" y="5486400"/>
          <p14:tracePt t="107897" x="6200775" y="5486400"/>
          <p14:tracePt t="107914" x="6194425" y="5486400"/>
          <p14:tracePt t="107931" x="6180138" y="5486400"/>
          <p14:tracePt t="107949" x="6172200" y="5486400"/>
          <p14:tracePt t="107966" x="6151563" y="5486400"/>
          <p14:tracePt t="107983" x="6137275" y="5486400"/>
          <p14:tracePt t="108000" x="6115050" y="5486400"/>
          <p14:tracePt t="108018" x="6108700" y="5486400"/>
          <p14:tracePt t="108033" x="6094413" y="5494338"/>
          <p14:tracePt t="108035" x="6080125" y="5494338"/>
          <p14:tracePt t="108051" x="6065838" y="5494338"/>
          <p14:tracePt t="108067" x="6015038" y="5494338"/>
          <p14:tracePt t="108085" x="5972175" y="5494338"/>
          <p14:tracePt t="108101" x="5922963" y="5494338"/>
          <p14:tracePt t="108118" x="5880100" y="5494338"/>
          <p14:tracePt t="108135" x="5851525" y="5500688"/>
          <p14:tracePt t="108153" x="5794375" y="5500688"/>
          <p14:tracePt t="108170" x="5780088" y="5500688"/>
          <p14:tracePt t="108187" x="5772150" y="5500688"/>
          <p14:tracePt t="108205" x="5765800" y="5500688"/>
          <p14:tracePt t="108221" x="5751513" y="5500688"/>
          <p14:tracePt t="108237" x="5722938" y="5500688"/>
          <p14:tracePt t="108254" x="5708650" y="5500688"/>
          <p14:tracePt t="108271" x="5686425" y="5500688"/>
          <p14:tracePt t="108288" x="5672138" y="5500688"/>
          <p14:tracePt t="108305" x="5657850" y="5500688"/>
          <p14:tracePt t="108323" x="5651500" y="5500688"/>
          <p14:tracePt t="108340" x="5643563" y="5500688"/>
          <p14:tracePt t="108358" x="5629275" y="5500688"/>
          <p14:tracePt t="108391" x="5622925" y="5500688"/>
          <p14:tracePt t="108407" x="5614988" y="5494338"/>
          <p14:tracePt t="108428" x="5608638" y="5494338"/>
          <p14:tracePt t="108556" x="5600700" y="5486400"/>
          <p14:tracePt t="108646" x="5600700" y="5480050"/>
          <p14:tracePt t="108755" x="5608638" y="5465763"/>
          <p14:tracePt t="108762" x="5622925" y="5457825"/>
          <p14:tracePt t="108772" x="5643563" y="5451475"/>
          <p14:tracePt t="108782" x="5657850" y="5443538"/>
          <p14:tracePt t="108799" x="5729288" y="5414963"/>
          <p14:tracePt t="108817" x="5829300" y="5351463"/>
          <p14:tracePt t="108834" x="5851525" y="5351463"/>
          <p14:tracePt t="108850" x="5894388" y="5343525"/>
          <p14:tracePt t="108866" x="5957888" y="5337175"/>
          <p14:tracePt t="108883" x="5994400" y="5329238"/>
          <p14:tracePt t="108901" x="6094413" y="5329238"/>
          <p14:tracePt t="108919" x="6143625" y="5314950"/>
          <p14:tracePt t="108935" x="6223000" y="5308600"/>
          <p14:tracePt t="108951" x="6315075" y="5280025"/>
          <p14:tracePt t="108968" x="6394450" y="5257800"/>
          <p14:tracePt t="108985" x="6472238" y="5214938"/>
          <p14:tracePt t="109002" x="6529388" y="5194300"/>
          <p14:tracePt t="109019" x="6643688" y="5172075"/>
          <p14:tracePt t="109036" x="6715125" y="5151438"/>
          <p14:tracePt t="109053" x="6786563" y="5137150"/>
          <p14:tracePt t="109070" x="6837363" y="5129213"/>
          <p14:tracePt t="109087" x="6865938" y="5122863"/>
          <p14:tracePt t="109104" x="6886575" y="5114925"/>
          <p14:tracePt t="109121" x="6908800" y="5100638"/>
          <p14:tracePt t="109138" x="6915150" y="5100638"/>
          <p14:tracePt t="109155" x="6929438" y="5094288"/>
          <p14:tracePt t="109174" x="6943725" y="5086350"/>
          <p14:tracePt t="109191" x="6951663" y="5086350"/>
          <p14:tracePt t="109287" x="6943725" y="5086350"/>
          <p14:tracePt t="109305" x="6929438" y="5086350"/>
          <p14:tracePt t="109313" x="6923088" y="5086350"/>
          <p14:tracePt t="109326" x="6900863" y="5094288"/>
          <p14:tracePt t="109343" x="6886575" y="5094288"/>
          <p14:tracePt t="109359" x="6823075" y="5080000"/>
          <p14:tracePt t="109376" x="6772275" y="5080000"/>
          <p14:tracePt t="109393" x="6680200" y="5080000"/>
          <p14:tracePt t="109410" x="6557963" y="5094288"/>
          <p14:tracePt t="109427" x="6480175" y="5129213"/>
          <p14:tracePt t="109444" x="6457950" y="5143500"/>
          <p14:tracePt t="109462" x="6408738" y="5157788"/>
          <p14:tracePt t="109479" x="6380163" y="5157788"/>
          <p14:tracePt t="109496" x="6323013" y="5165725"/>
          <p14:tracePt t="109513" x="6265863" y="5165725"/>
          <p14:tracePt t="109530" x="6186488" y="5186363"/>
          <p14:tracePt t="109548" x="6115050" y="5194300"/>
          <p14:tracePt t="109564" x="6065838" y="5208588"/>
          <p14:tracePt t="109580" x="6029325" y="5208588"/>
          <p14:tracePt t="109597" x="5937250" y="5208588"/>
          <p14:tracePt t="109614" x="5851525" y="5208588"/>
          <p14:tracePt t="109631" x="5780088" y="5194300"/>
          <p14:tracePt t="109649" x="5708650" y="5186363"/>
          <p14:tracePt t="109666" x="5680075" y="5186363"/>
          <p14:tracePt t="109670" x="5657850" y="5186363"/>
          <p14:tracePt t="109686" x="5651500" y="5186363"/>
          <p14:tracePt t="109700" x="5643563" y="5186363"/>
          <p14:tracePt t="109824" x="5672138" y="5186363"/>
          <p14:tracePt t="109832" x="5715000" y="5186363"/>
          <p14:tracePt t="109840" x="5772150" y="5172075"/>
          <p14:tracePt t="109851" x="5843588" y="5165725"/>
          <p14:tracePt t="109869" x="5994400" y="5143500"/>
          <p14:tracePt t="109886" x="6108700" y="5143500"/>
          <p14:tracePt t="109902" x="6265863" y="5143500"/>
          <p14:tracePt t="109920" x="6357938" y="5143500"/>
          <p14:tracePt t="109937" x="6423025" y="5137150"/>
          <p14:tracePt t="109956" x="6500813" y="5137150"/>
          <p14:tracePt t="109974" x="6608763" y="5137150"/>
          <p14:tracePt t="109987" x="6637338" y="5137150"/>
          <p14:tracePt t="110006" x="6700838" y="5122863"/>
          <p14:tracePt t="110022" x="6723063" y="5114925"/>
          <p14:tracePt t="110039" x="6737350" y="5108575"/>
          <p14:tracePt t="110170" x="6723063" y="5108575"/>
          <p14:tracePt t="110178" x="6708775" y="5108575"/>
          <p14:tracePt t="110186" x="6680200" y="5108575"/>
          <p14:tracePt t="110199" x="6600825" y="5129213"/>
          <p14:tracePt t="110208" x="6537325" y="5143500"/>
          <p14:tracePt t="110227" x="6457950" y="5165725"/>
          <p14:tracePt t="110244" x="6380163" y="5186363"/>
          <p14:tracePt t="110261" x="6315075" y="5200650"/>
          <p14:tracePt t="110278" x="6280150" y="5208588"/>
          <p14:tracePt t="110295" x="6243638" y="5208588"/>
          <p14:tracePt t="110312" x="6200775" y="5208588"/>
          <p14:tracePt t="110327" x="6137275" y="5208588"/>
          <p14:tracePt t="110344" x="6065838" y="5208588"/>
          <p14:tracePt t="110361" x="5951538" y="5208588"/>
          <p14:tracePt t="110379" x="5880100" y="5214938"/>
          <p14:tracePt t="110396" x="5857875" y="5214938"/>
          <p14:tracePt t="110413" x="5829300" y="5214938"/>
          <p14:tracePt t="110430" x="5808663" y="5208588"/>
          <p14:tracePt t="110446" x="5780088" y="5200650"/>
          <p14:tracePt t="110463" x="5715000" y="5180013"/>
          <p14:tracePt t="110482" x="5608638" y="5180013"/>
          <p14:tracePt t="110500" x="5551488" y="5180013"/>
          <p14:tracePt t="110516" x="5465763" y="5180013"/>
          <p14:tracePt t="110533" x="5414963" y="5180013"/>
          <p14:tracePt t="110549" x="5357813" y="5172075"/>
          <p14:tracePt t="110566" x="5343525" y="5172075"/>
          <p14:tracePt t="110582" x="5322888" y="5172075"/>
          <p14:tracePt t="110599" x="5308600" y="5165725"/>
          <p14:tracePt t="110616" x="5300663" y="5165725"/>
          <p14:tracePt t="110633" x="5286375" y="5157788"/>
          <p14:tracePt t="110652" x="5251450" y="5143500"/>
          <p14:tracePt t="110667" x="5229225" y="5143500"/>
          <p14:tracePt t="110686" x="5208588" y="5137150"/>
          <p14:tracePt t="110703" x="5194300" y="5137150"/>
          <p14:tracePt t="110721" x="5180013" y="5137150"/>
          <p14:tracePt t="110735" x="5172075" y="5137150"/>
          <p14:tracePt t="110753" x="5165725" y="5137150"/>
          <p14:tracePt t="110769" x="5157788" y="5129213"/>
          <p14:tracePt t="110786" x="5143500" y="5122863"/>
          <p14:tracePt t="110803" x="5137150" y="5122863"/>
          <p14:tracePt t="110821" x="5129213" y="5122863"/>
          <p14:tracePt t="110837" x="5129213" y="5108575"/>
          <p14:tracePt t="110855" x="5114925" y="5094288"/>
          <p14:tracePt t="110872" x="5114925" y="5080000"/>
          <p14:tracePt t="110888" x="5114925" y="5072063"/>
          <p14:tracePt t="110906" x="5108575" y="5065713"/>
          <p14:tracePt t="110922" x="5094288" y="5051425"/>
          <p14:tracePt t="110939" x="5086350" y="5029200"/>
          <p14:tracePt t="110973" x="5080000" y="5029200"/>
          <p14:tracePt t="111023" x="5080000" y="5022850"/>
          <p14:tracePt t="111046" x="5080000" y="5014913"/>
          <p14:tracePt t="111068" x="5080000" y="5008563"/>
          <p14:tracePt t="111098" x="5080000" y="5000625"/>
          <p14:tracePt t="111194" x="5080000" y="4994275"/>
          <p14:tracePt t="111216" x="5080000" y="4986338"/>
          <p14:tracePt t="111270" x="5080000" y="4979988"/>
          <p14:tracePt t="111382" x="5080000" y="4972050"/>
          <p14:tracePt t="111669" x="5080000" y="4979988"/>
          <p14:tracePt t="111684" x="5080000" y="4994275"/>
          <p14:tracePt t="111692" x="5080000" y="5000625"/>
          <p14:tracePt t="111704" x="5094288" y="5022850"/>
          <p14:tracePt t="111721" x="5114925" y="5065713"/>
          <p14:tracePt t="111738" x="5129213" y="5094288"/>
          <p14:tracePt t="111755" x="5137150" y="5129213"/>
          <p14:tracePt t="111772" x="5157788" y="5172075"/>
          <p14:tracePt t="111790" x="5180013" y="5214938"/>
          <p14:tracePt t="111805" x="5194300" y="5243513"/>
          <p14:tracePt t="111823" x="5222875" y="5300663"/>
          <p14:tracePt t="111840" x="5237163" y="5343525"/>
          <p14:tracePt t="111857" x="5251450" y="5365750"/>
          <p14:tracePt t="111874" x="5257800" y="5386388"/>
          <p14:tracePt t="111890" x="5265738" y="5408613"/>
          <p14:tracePt t="111907" x="5286375" y="5422900"/>
          <p14:tracePt t="111925" x="5322888" y="5465763"/>
          <p14:tracePt t="111942" x="5329238" y="5480050"/>
          <p14:tracePt t="111958" x="5343525" y="5508625"/>
          <p14:tracePt t="111975" x="5372100" y="5522913"/>
          <p14:tracePt t="111994" x="5394325" y="5551488"/>
          <p14:tracePt t="112011" x="5429250" y="5600700"/>
          <p14:tracePt t="112028" x="5437188" y="5622925"/>
          <p14:tracePt t="112045" x="5451475" y="5643563"/>
          <p14:tracePt t="112078" x="5457825" y="5651500"/>
          <p14:tracePt t="112168" x="5457825" y="5657850"/>
          <p14:tracePt t="112176" x="5457825" y="5665788"/>
          <p14:tracePt t="112183" x="5465763" y="5672138"/>
          <p14:tracePt t="112211" x="5472113" y="5680075"/>
          <p14:tracePt t="112215" x="5472113" y="5686425"/>
          <p14:tracePt t="112230" x="5486400" y="5715000"/>
          <p14:tracePt t="112247" x="5500688" y="5715000"/>
          <p14:tracePt t="112264" x="5500688" y="5722938"/>
          <p14:tracePt t="112466" x="5514975" y="5700713"/>
          <p14:tracePt t="112475" x="5522913" y="5686425"/>
          <p14:tracePt t="112485" x="5543550" y="5657850"/>
          <p14:tracePt t="112503" x="5565775" y="5551488"/>
          <p14:tracePt t="112519" x="5572125" y="5465763"/>
          <p14:tracePt t="112536" x="5572125" y="5351463"/>
          <p14:tracePt t="112553" x="5565775" y="5280025"/>
          <p14:tracePt t="112570" x="5565775" y="5229225"/>
          <p14:tracePt t="112587" x="5565775" y="5194300"/>
          <p14:tracePt t="112605" x="5557838" y="5137150"/>
          <p14:tracePt t="112623" x="5557838" y="5114925"/>
          <p14:tracePt t="112640" x="5557838" y="5080000"/>
          <p14:tracePt t="112657" x="5557838" y="5043488"/>
          <p14:tracePt t="112674" x="5557838" y="5022850"/>
          <p14:tracePt t="112691" x="5557838" y="5008563"/>
          <p14:tracePt t="112707" x="5557838" y="4994275"/>
          <p14:tracePt t="112724" x="5557838" y="4986338"/>
          <p14:tracePt t="112747" x="5557838" y="4979988"/>
          <p14:tracePt t="112763" x="5557838" y="4972050"/>
          <p14:tracePt t="112775" x="5551488" y="4965700"/>
          <p14:tracePt t="112792" x="5551488" y="4943475"/>
          <p14:tracePt t="112809" x="5551488" y="4922838"/>
          <p14:tracePt t="112826" x="5551488" y="4908550"/>
          <p14:tracePt t="113707" x="5586413" y="4908550"/>
          <p14:tracePt t="113714" x="5643563" y="4914900"/>
          <p14:tracePt t="113726" x="5694363" y="4922838"/>
          <p14:tracePt t="113743" x="5829300" y="4937125"/>
          <p14:tracePt t="113760" x="5986463" y="4937125"/>
          <p14:tracePt t="113777" x="6172200" y="4937125"/>
          <p14:tracePt t="113793" x="6215063" y="4937125"/>
          <p14:tracePt t="113810" x="6251575" y="4937125"/>
          <p14:tracePt t="113828" x="6294438" y="4937125"/>
          <p14:tracePt t="113845" x="6365875" y="4937125"/>
          <p14:tracePt t="113862" x="6437313" y="4937125"/>
          <p14:tracePt t="113878" x="6594475" y="4929188"/>
          <p14:tracePt t="113895" x="6686550" y="4922838"/>
          <p14:tracePt t="113913" x="6765925" y="4922838"/>
          <p14:tracePt t="113930" x="6786563" y="4914900"/>
          <p14:tracePt t="113946" x="6800850" y="4908550"/>
          <p14:tracePt t="114114" x="6808788" y="4908550"/>
          <p14:tracePt t="114122" x="6815138" y="4908550"/>
          <p14:tracePt t="114133" x="6823075" y="4908550"/>
          <p14:tracePt t="114151" x="6851650" y="4908550"/>
          <p14:tracePt t="114722" x="6858000" y="4908550"/>
          <p14:tracePt t="114731" x="6865938" y="4922838"/>
          <p14:tracePt t="114739" x="6872288" y="4937125"/>
          <p14:tracePt t="114747" x="6894513" y="4957763"/>
          <p14:tracePt t="114762" x="6908800" y="5008563"/>
          <p14:tracePt t="114779" x="6929438" y="5029200"/>
          <p14:tracePt t="114797" x="6937375" y="5051425"/>
          <p14:tracePt t="114813" x="6958013" y="5072063"/>
          <p14:tracePt t="114831" x="6965950" y="5094288"/>
          <p14:tracePt t="114847" x="6980238" y="5108575"/>
          <p14:tracePt t="114864" x="6986588" y="5122863"/>
          <p14:tracePt t="114881" x="7008813" y="5143500"/>
          <p14:tracePt t="114898" x="7029450" y="5172075"/>
          <p14:tracePt t="114916" x="7051675" y="5186363"/>
          <p14:tracePt t="114934" x="7065963" y="5229225"/>
          <p14:tracePt t="114951" x="7080250" y="5257800"/>
          <p14:tracePt t="114967" x="7094538" y="5280025"/>
          <p14:tracePt t="114984" x="7108825" y="5300663"/>
          <p14:tracePt t="115001" x="7123113" y="5322888"/>
          <p14:tracePt t="115018" x="7129463" y="5337175"/>
          <p14:tracePt t="115034" x="7151688" y="5365750"/>
          <p14:tracePt t="115051" x="7165975" y="5380038"/>
          <p14:tracePt t="115069" x="7172325" y="5400675"/>
          <p14:tracePt t="115085" x="7186613" y="5422900"/>
          <p14:tracePt t="115102" x="7200900" y="5443538"/>
          <p14:tracePt t="115119" x="7208838" y="5451475"/>
          <p14:tracePt t="115136" x="7215188" y="5457825"/>
          <p14:tracePt t="115153" x="7215188" y="5472113"/>
          <p14:tracePt t="115170" x="7223125" y="5480050"/>
          <p14:tracePt t="115187" x="7223125" y="5486400"/>
          <p14:tracePt t="115205" x="7243763" y="5500688"/>
          <p14:tracePt t="115222" x="7251700" y="5508625"/>
          <p14:tracePt t="115229" x="7251700" y="5514975"/>
          <p14:tracePt t="115238" x="7251700" y="5522913"/>
          <p14:tracePt t="115255" x="7265988" y="5537200"/>
          <p14:tracePt t="115272" x="7272338" y="5551488"/>
          <p14:tracePt t="115289" x="7272338" y="5557838"/>
          <p14:tracePt t="115306" x="7280275" y="5565775"/>
          <p14:tracePt t="115325" x="7280275" y="5572125"/>
          <p14:tracePt t="115342" x="7286625" y="5572125"/>
          <p14:tracePt t="115364" x="7286625" y="5580063"/>
          <p14:tracePt t="115378" x="7294563" y="5580063"/>
          <p14:tracePt t="115394" x="7300913" y="5580063"/>
          <p14:tracePt t="115408" x="7300913" y="5586413"/>
          <p14:tracePt t="115425" x="7315200" y="5600700"/>
          <p14:tracePt t="115441" x="7323138" y="5600700"/>
          <p14:tracePt t="115459" x="7329488" y="5614988"/>
          <p14:tracePt t="115476" x="7343775" y="5629275"/>
          <p14:tracePt t="115521" x="7351713" y="5637213"/>
          <p14:tracePt t="117197" x="7358063" y="5637213"/>
          <p14:tracePt t="117302" x="7366000" y="5637213"/>
          <p14:tracePt t="117333" x="7372350" y="5637213"/>
          <p14:tracePt t="117348" x="7380288" y="5637213"/>
          <p14:tracePt t="117354" x="7386638" y="5637213"/>
          <p14:tracePt t="117362" x="7394575" y="5629275"/>
          <p14:tracePt t="117379" x="7408863" y="5629275"/>
          <p14:tracePt t="117489" x="7415213" y="5629275"/>
          <p14:tracePt t="117533" x="7408863" y="5629275"/>
          <p14:tracePt t="117541" x="7408863" y="5637213"/>
          <p14:tracePt t="117551" x="7400925" y="5637213"/>
          <p14:tracePt t="117565" x="7400925" y="5657850"/>
          <p14:tracePt t="117583" x="7394575" y="5672138"/>
          <p14:tracePt t="117599" x="7386638" y="5686425"/>
          <p14:tracePt t="117617" x="7380288" y="5686425"/>
          <p14:tracePt t="119683" x="7372350" y="5715000"/>
          <p14:tracePt t="119690" x="7329488" y="5751513"/>
          <p14:tracePt t="119698" x="7286625" y="5772150"/>
          <p14:tracePt t="119708" x="7237413" y="5786438"/>
          <p14:tracePt t="119724" x="7143750" y="5815013"/>
          <p14:tracePt t="119741" x="7023100" y="5822950"/>
          <p14:tracePt t="119758" x="6886575" y="5857875"/>
          <p14:tracePt t="119776" x="6686550" y="5922963"/>
          <p14:tracePt t="119793" x="6594475" y="5943600"/>
          <p14:tracePt t="119811" x="6443663" y="5980113"/>
          <p14:tracePt t="119826" x="6337300" y="6022975"/>
          <p14:tracePt t="119844" x="6243638" y="6057900"/>
          <p14:tracePt t="119860" x="6157913" y="6080125"/>
          <p14:tracePt t="119862" x="6129338" y="6080125"/>
          <p14:tracePt t="119877" x="6043613" y="6080125"/>
          <p14:tracePt t="119893" x="5886450" y="6072188"/>
          <p14:tracePt t="119911" x="5708650" y="6043613"/>
          <p14:tracePt t="119928" x="5551488" y="6043613"/>
          <p14:tracePt t="119944" x="5414963" y="6057900"/>
          <p14:tracePt t="119961" x="5280025" y="6072188"/>
          <p14:tracePt t="119979" x="5114925" y="6094413"/>
          <p14:tracePt t="119996" x="5022850" y="6094413"/>
          <p14:tracePt t="120013" x="4979988" y="6094413"/>
          <p14:tracePt t="120029" x="4965700" y="6094413"/>
          <p14:tracePt t="120105" x="4951413" y="6094413"/>
          <p14:tracePt t="120114" x="4943475" y="6094413"/>
          <p14:tracePt t="120121" x="4937125" y="6094413"/>
          <p14:tracePt t="120262" x="4937125" y="6086475"/>
          <p14:tracePt t="120285" x="4937125" y="6057900"/>
          <p14:tracePt t="120294" x="4937125" y="6029325"/>
          <p14:tracePt t="120303" x="4937125" y="6015038"/>
          <p14:tracePt t="120320" x="4943475" y="5986463"/>
          <p14:tracePt t="120336" x="4957763" y="5965825"/>
          <p14:tracePt t="120339" x="4965700" y="5951538"/>
          <p14:tracePt t="120353" x="4979988" y="5937250"/>
          <p14:tracePt t="120370" x="4979988" y="5922963"/>
          <p14:tracePt t="120387" x="4994275" y="5872163"/>
          <p14:tracePt t="120403" x="4994275" y="5794375"/>
          <p14:tracePt t="120421" x="4994275" y="5708650"/>
          <p14:tracePt t="120437" x="4994275" y="5622925"/>
          <p14:tracePt t="120455" x="5008563" y="5508625"/>
          <p14:tracePt t="120471" x="5008563" y="5494338"/>
          <p14:tracePt t="120488" x="5014913" y="5472113"/>
          <p14:tracePt t="120507" x="5022850" y="5451475"/>
          <p14:tracePt t="120525" x="5043488" y="5408613"/>
          <p14:tracePt t="120541" x="5043488" y="5280025"/>
          <p14:tracePt t="120558" x="5043488" y="5151438"/>
          <p14:tracePt t="120575" x="5051425" y="5114925"/>
          <p14:tracePt t="120591" x="5065713" y="5094288"/>
          <p14:tracePt t="120607" x="5065713" y="5080000"/>
          <p14:tracePt t="120625" x="5065713" y="5072063"/>
          <p14:tracePt t="120660" x="5072063" y="5057775"/>
          <p14:tracePt t="120692" x="5072063" y="5051425"/>
          <p14:tracePt t="120709" x="5080000" y="5051425"/>
          <p14:tracePt t="120818" x="5086350" y="5057775"/>
          <p14:tracePt t="120834" x="5094288" y="5065713"/>
          <p14:tracePt t="120854" x="5094288" y="5080000"/>
          <p14:tracePt t="120887" x="5094288" y="5086350"/>
          <p14:tracePt t="120894" x="5094288" y="5100638"/>
          <p14:tracePt t="120902" x="5094288" y="5122863"/>
          <p14:tracePt t="120913" x="5094288" y="5143500"/>
          <p14:tracePt t="120931" x="5094288" y="5214938"/>
          <p14:tracePt t="120947" x="5094288" y="5257800"/>
          <p14:tracePt t="120964" x="5094288" y="5272088"/>
          <p14:tracePt t="120982" x="5094288" y="5294313"/>
          <p14:tracePt t="120999" x="5094288" y="5314950"/>
          <p14:tracePt t="121017" x="5094288" y="5343525"/>
          <p14:tracePt t="121034" x="5094288" y="5422900"/>
          <p14:tracePt t="121051" x="5094288" y="5480050"/>
          <p14:tracePt t="121068" x="5100638" y="5508625"/>
          <p14:tracePt t="121085" x="5114925" y="5522913"/>
          <p14:tracePt t="121100" x="5114925" y="5529263"/>
          <p14:tracePt t="121117" x="5114925" y="5537200"/>
          <p14:tracePt t="121134" x="5114925" y="5543550"/>
          <p14:tracePt t="121151" x="5122863" y="5565775"/>
          <p14:tracePt t="121168" x="5129213" y="5572125"/>
          <p14:tracePt t="121185" x="5129213" y="5586413"/>
          <p14:tracePt t="121202" x="5137150" y="5600700"/>
          <p14:tracePt t="121219" x="5137150" y="5614988"/>
          <p14:tracePt t="121224" x="5129213" y="5637213"/>
          <p14:tracePt t="121236" x="5129213" y="5643563"/>
          <p14:tracePt t="121253" x="5122863" y="5700713"/>
          <p14:tracePt t="121271" x="5122863" y="5729288"/>
          <p14:tracePt t="121288" x="5122863" y="5743575"/>
          <p14:tracePt t="121322" x="5122863" y="5757863"/>
          <p14:tracePt t="121338" x="5122863" y="5786438"/>
          <p14:tracePt t="121354" x="5122863" y="5815013"/>
          <p14:tracePt t="121373" x="5122863" y="5857875"/>
          <p14:tracePt t="121389" x="5122863" y="5872163"/>
          <p14:tracePt t="121406" x="5122863" y="5880100"/>
          <p14:tracePt t="121423" x="5122863" y="5886450"/>
          <p14:tracePt t="121440" x="5122863" y="5894388"/>
          <p14:tracePt t="121457" x="5122863" y="5900738"/>
          <p14:tracePt t="121490" x="5129213" y="5915025"/>
          <p14:tracePt t="121596" x="5129213" y="5922963"/>
          <p14:tracePt t="121620" x="5129213" y="5929313"/>
          <p14:tracePt t="150725" x="5114925" y="5951538"/>
          <p14:tracePt t="150732" x="5108575" y="5972175"/>
          <p14:tracePt t="150741" x="5080000" y="6000750"/>
          <p14:tracePt t="150750" x="5065713" y="6015038"/>
          <p14:tracePt t="150768" x="5029200" y="6072188"/>
          <p14:tracePt t="150784" x="4979988" y="6165850"/>
          <p14:tracePt t="150802" x="4951413" y="6194425"/>
          <p14:tracePt t="150819" x="4937125" y="6200775"/>
          <p14:tracePt t="150836" x="4894263" y="6223000"/>
          <p14:tracePt t="150853" x="4879975" y="6229350"/>
          <p14:tracePt t="150869" x="4865688" y="6237288"/>
          <p14:tracePt t="150887" x="4829175" y="6237288"/>
          <p14:tracePt t="150904" x="4808538" y="6251575"/>
          <p14:tracePt t="150921" x="4779963" y="6257925"/>
          <p14:tracePt t="150937" x="4757738" y="6257925"/>
          <p14:tracePt t="150954" x="4737100" y="6257925"/>
          <p14:tracePt t="150971" x="4729163" y="6257925"/>
          <p14:tracePt t="151077" x="4722813" y="6257925"/>
          <p14:tracePt t="151102" x="4714875" y="6251575"/>
          <p14:tracePt t="151108" x="4714875" y="6243638"/>
          <p14:tracePt t="151116" x="4708525" y="6243638"/>
          <p14:tracePt t="151130" x="4700588" y="6237288"/>
          <p14:tracePt t="151142" x="4686300" y="6229350"/>
          <p14:tracePt t="151158" x="4637088" y="6186488"/>
          <p14:tracePt t="151177" x="4457700" y="6129338"/>
          <p14:tracePt t="151192" x="4408488" y="6108700"/>
          <p14:tracePt t="151209" x="4294188" y="6080125"/>
          <p14:tracePt t="151226" x="4243388" y="6065838"/>
          <p14:tracePt t="151243" x="4165600" y="6051550"/>
          <p14:tracePt t="151260" x="4043363" y="6029325"/>
          <p14:tracePt t="151277" x="3879850" y="5994400"/>
          <p14:tracePt t="151294" x="3594100" y="5886450"/>
          <p14:tracePt t="151313" x="3451225" y="5815013"/>
          <p14:tracePt t="151330" x="3308350" y="5700713"/>
          <p14:tracePt t="151348" x="3179763" y="5622925"/>
          <p14:tracePt t="151362" x="3086100" y="5572125"/>
          <p14:tracePt t="151379" x="3065463" y="5557838"/>
          <p14:tracePt t="151396" x="3057525" y="5557838"/>
          <p14:tracePt t="151457" x="3028950" y="5543550"/>
          <p14:tracePt t="151466" x="2965450" y="5508625"/>
          <p14:tracePt t="151473" x="2908300" y="5480050"/>
          <p14:tracePt t="151484" x="2836863" y="5422900"/>
          <p14:tracePt t="151498" x="2671763" y="5351463"/>
          <p14:tracePt t="151515" x="2543175" y="5294313"/>
          <p14:tracePt t="151532" x="2493963" y="5265738"/>
          <p14:tracePt t="151549" x="2486025" y="5265738"/>
          <p14:tracePt t="152655" x="2479675" y="5265738"/>
          <p14:tracePt t="152796" x="2471738" y="5265738"/>
          <p14:tracePt t="152837" x="2457450" y="5265738"/>
          <p14:tracePt t="152850" x="2451100" y="5272088"/>
          <p14:tracePt t="152872" x="2451100" y="5280025"/>
          <p14:tracePt t="152881" x="2443163" y="5280025"/>
          <p14:tracePt t="152896" x="2436813" y="5280025"/>
          <p14:tracePt t="152920" x="2428875" y="5280025"/>
          <p14:tracePt t="152928" x="2414588" y="5280025"/>
          <p14:tracePt t="152943" x="2408238" y="5280025"/>
          <p14:tracePt t="152959" x="2371725" y="5286375"/>
          <p14:tracePt t="152976" x="2351088" y="5286375"/>
          <p14:tracePt t="152994" x="2322513" y="5286375"/>
          <p14:tracePt t="153012" x="2308225" y="5286375"/>
          <p14:tracePt t="153029" x="2265363" y="5286375"/>
          <p14:tracePt t="153044" x="2214563" y="5286375"/>
          <p14:tracePt t="153061" x="2179638" y="5280025"/>
          <p14:tracePt t="153078" x="2122488" y="5272088"/>
          <p14:tracePt t="153096" x="2057400" y="5265738"/>
          <p14:tracePt t="153114" x="2014538" y="5257800"/>
          <p14:tracePt t="153130" x="1985963" y="5251450"/>
          <p14:tracePt t="153146" x="1971675" y="5251450"/>
          <p14:tracePt t="153165" x="1922463" y="5229225"/>
          <p14:tracePt t="153182" x="1851025" y="5214938"/>
          <p14:tracePt t="153199" x="1771650" y="5186363"/>
          <p14:tracePt t="153214" x="1736725" y="5165725"/>
          <p14:tracePt t="153231" x="1722438" y="5165725"/>
          <p14:tracePt t="153365" x="1714500" y="5165725"/>
          <p14:tracePt t="153398" x="1771650" y="5165725"/>
          <p14:tracePt t="153405" x="1928813" y="5222875"/>
          <p14:tracePt t="153419" x="2343150" y="5280025"/>
          <p14:tracePt t="153435" x="2751138" y="5337175"/>
          <p14:tracePt t="153452" x="2943225" y="5365750"/>
          <p14:tracePt t="153469" x="3071813" y="5365750"/>
          <p14:tracePt t="153486" x="3094038" y="5351463"/>
          <p14:tracePt t="153503" x="3100388" y="5343525"/>
          <p14:tracePt t="153537" x="3128963" y="5337175"/>
          <p14:tracePt t="153554" x="3186113" y="5322888"/>
          <p14:tracePt t="153571" x="3294063" y="5314950"/>
          <p14:tracePt t="153588" x="3443288" y="5294313"/>
          <p14:tracePt t="153605" x="3665538" y="5286375"/>
          <p14:tracePt t="153622" x="3786188" y="5265738"/>
          <p14:tracePt t="153639" x="3836988" y="5251450"/>
          <p14:tracePt t="153656" x="3857625" y="5229225"/>
          <p14:tracePt t="153673" x="3865563" y="5222875"/>
          <p14:tracePt t="153857" x="3865563" y="5214938"/>
          <p14:tracePt t="153904" x="3865563" y="5208588"/>
          <p14:tracePt t="153913" x="3851275" y="5200650"/>
          <p14:tracePt t="153920" x="3851275" y="5194300"/>
          <p14:tracePt t="153931" x="3836988" y="5180013"/>
          <p14:tracePt t="153945" x="3814763" y="5143500"/>
          <p14:tracePt t="153961" x="3771900" y="5122863"/>
          <p14:tracePt t="153979" x="3751263" y="5108575"/>
          <p14:tracePt t="153996" x="3729038" y="5100638"/>
          <p14:tracePt t="154013" x="3708400" y="5094288"/>
          <p14:tracePt t="154030" x="3700463" y="5094288"/>
          <p14:tracePt t="154318" x="3700463" y="5086350"/>
          <p14:tracePt t="154334" x="3686175" y="5086350"/>
          <p14:tracePt t="154341" x="3686175" y="5080000"/>
          <p14:tracePt t="154353" x="3679825" y="5080000"/>
          <p14:tracePt t="154370" x="3657600" y="5080000"/>
          <p14:tracePt t="154386" x="3651250" y="5080000"/>
          <p14:tracePt t="154403" x="3643313" y="5080000"/>
          <p14:tracePt t="154420" x="3636963" y="5072063"/>
          <p14:tracePt t="154437" x="3636963" y="5065713"/>
          <p14:tracePt t="154456" x="3622675" y="5065713"/>
          <p14:tracePt t="154475" x="3614738" y="5057775"/>
          <p14:tracePt t="154490" x="3608388" y="5057775"/>
          <p14:tracePt t="154506" x="3600450" y="5051425"/>
          <p14:tracePt t="154525" x="3594100" y="5051425"/>
          <p14:tracePt t="154539" x="3594100" y="5043488"/>
          <p14:tracePt t="154556" x="3586163" y="5043488"/>
          <p14:tracePt t="155257" x="3586163" y="5072063"/>
          <p14:tracePt t="155261" x="3586163" y="5094288"/>
          <p14:tracePt t="155273" x="3586163" y="5100638"/>
          <p14:tracePt t="155289" x="3594100" y="5122863"/>
          <p14:tracePt t="155306" x="3594100" y="5137150"/>
          <p14:tracePt t="155325" x="3608388" y="5165725"/>
          <p14:tracePt t="155338" x="3608388" y="5180013"/>
          <p14:tracePt t="155355" x="3629025" y="5280025"/>
          <p14:tracePt t="155372" x="3636963" y="5329238"/>
          <p14:tracePt t="155390" x="3643313" y="5365750"/>
          <p14:tracePt t="155406" x="3651250" y="5422900"/>
          <p14:tracePt t="155423" x="3665538" y="5465763"/>
          <p14:tracePt t="155441" x="3671888" y="5508625"/>
          <p14:tracePt t="155457" x="3679825" y="5537200"/>
          <p14:tracePt t="155474" x="3686175" y="5557838"/>
          <p14:tracePt t="155491" x="3686175" y="5586413"/>
          <p14:tracePt t="155508" x="3686175" y="5608638"/>
          <p14:tracePt t="155525" x="3700463" y="5643563"/>
          <p14:tracePt t="155543" x="3708400" y="5672138"/>
          <p14:tracePt t="155560" x="3714750" y="5686425"/>
          <p14:tracePt t="155577" x="3714750" y="5694363"/>
          <p14:tracePt t="155671" x="3714750" y="5700713"/>
          <p14:tracePt t="156234" x="3714750" y="5686425"/>
          <p14:tracePt t="156241" x="3700463" y="5614988"/>
          <p14:tracePt t="156247" x="3686175" y="5522913"/>
          <p14:tracePt t="156258" x="3665538" y="5380038"/>
          <p14:tracePt t="156273" x="3608388" y="5072063"/>
          <p14:tracePt t="156290" x="3522663" y="4886325"/>
          <p14:tracePt t="156307" x="3479800" y="4743450"/>
          <p14:tracePt t="156324" x="3471863" y="4694238"/>
          <p14:tracePt t="156326" x="3471863" y="4686300"/>
          <p14:tracePt t="156381" x="3471863" y="4694238"/>
          <p14:tracePt t="156388" x="3471863" y="4700588"/>
          <p14:tracePt t="156396" x="3471863" y="4708525"/>
          <p14:tracePt t="156409" x="3471863" y="4714875"/>
          <p14:tracePt t="156560" x="3479800" y="4714875"/>
          <p14:tracePt t="156568" x="3486150" y="4729163"/>
          <p14:tracePt t="156578" x="3508375" y="4765675"/>
          <p14:tracePt t="156597" x="3536950" y="4829175"/>
          <p14:tracePt t="156613" x="3557588" y="4865688"/>
          <p14:tracePt t="156630" x="3571875" y="4872038"/>
          <p14:tracePt t="156663" x="3571875" y="4879975"/>
          <p14:tracePt t="156709" x="3579813" y="4886325"/>
          <p14:tracePt t="156732" x="3586163" y="4894263"/>
          <p14:tracePt t="156741" x="3586163" y="4900613"/>
          <p14:tracePt t="156748" x="3594100" y="4900613"/>
          <p14:tracePt t="156766" x="3600450" y="4908550"/>
          <p14:tracePt t="156782" x="3608388" y="4922838"/>
          <p14:tracePt t="156799" x="3608388" y="4929188"/>
          <p14:tracePt t="157334" x="3608388" y="4937125"/>
          <p14:tracePt t="157367" x="3608388" y="4943475"/>
          <p14:tracePt t="157372" x="3608388" y="4951413"/>
          <p14:tracePt t="157389" x="3608388" y="4957763"/>
          <p14:tracePt t="157410" x="3608388" y="4965700"/>
          <p14:tracePt t="157420" x="3608388" y="4979988"/>
          <p14:tracePt t="157428" x="3608388" y="4994275"/>
          <p14:tracePt t="157447" x="3600450" y="5014913"/>
          <p14:tracePt t="157463" x="3594100" y="5037138"/>
          <p14:tracePt t="157481" x="3594100" y="5043488"/>
          <p14:tracePt t="157591" x="3594100" y="5051425"/>
          <p14:tracePt t="157639" x="3586163" y="5051425"/>
          <p14:tracePt t="157647" x="3579813" y="5051425"/>
          <p14:tracePt t="157655" x="3571875" y="5057775"/>
          <p14:tracePt t="157668" x="3536950" y="5057775"/>
          <p14:tracePt t="157684" x="3494088" y="5094288"/>
          <p14:tracePt t="157700" x="3451225" y="5114925"/>
          <p14:tracePt t="157718" x="3379788" y="5122863"/>
          <p14:tracePt t="157734" x="3271838" y="5143500"/>
          <p14:tracePt t="157751" x="3171825" y="5165725"/>
          <p14:tracePt t="157769" x="3094038" y="5172075"/>
          <p14:tracePt t="157785" x="2994025" y="5172075"/>
          <p14:tracePt t="157803" x="2871788" y="5151438"/>
          <p14:tracePt t="157819" x="2722563" y="5114925"/>
          <p14:tracePt t="157836" x="2600325" y="5108575"/>
          <p14:tracePt t="157853" x="2522538" y="5108575"/>
          <p14:tracePt t="157870" x="2428875" y="5100638"/>
          <p14:tracePt t="157888" x="2357438" y="5100638"/>
          <p14:tracePt t="157906" x="2343150" y="5094288"/>
          <p14:tracePt t="157921" x="2322513" y="5094288"/>
          <p14:tracePt t="157938" x="2314575" y="5094288"/>
          <p14:tracePt t="157955" x="2300288" y="5094288"/>
          <p14:tracePt t="158124" x="2293938" y="5094288"/>
          <p14:tracePt t="158153" x="2279650" y="5094288"/>
          <p14:tracePt t="158169" x="2265363" y="5094288"/>
          <p14:tracePt t="158177" x="2257425" y="5094288"/>
          <p14:tracePt t="158185" x="2243138" y="5094288"/>
          <p14:tracePt t="158194" x="2228850" y="5094288"/>
          <p14:tracePt t="158214" x="2208213" y="5094288"/>
          <p14:tracePt t="158218" x="2200275" y="5086350"/>
          <p14:tracePt t="158303" x="2208213" y="5086350"/>
          <p14:tracePt t="158311" x="2251075" y="5094288"/>
          <p14:tracePt t="158321" x="2322513" y="5100638"/>
          <p14:tracePt t="158328" x="2386013" y="5100638"/>
          <p14:tracePt t="158346" x="2565400" y="5100638"/>
          <p14:tracePt t="158363" x="2871788" y="5122863"/>
          <p14:tracePt t="158380" x="3043238" y="5122863"/>
          <p14:tracePt t="158396" x="3308350" y="5180013"/>
          <p14:tracePt t="158414" x="3500438" y="5186363"/>
          <p14:tracePt t="158430" x="3671888" y="5194300"/>
          <p14:tracePt t="158447" x="3829050" y="5200650"/>
          <p14:tracePt t="158465" x="3886200" y="5200650"/>
          <p14:tracePt t="158648" x="3894138" y="5194300"/>
          <p14:tracePt t="158670" x="3894138" y="5186363"/>
          <p14:tracePt t="158803" x="3894138" y="5180013"/>
          <p14:tracePt t="158812" x="3894138" y="5165725"/>
          <p14:tracePt t="158828" x="3886200" y="5165725"/>
          <p14:tracePt t="158840" x="3886200" y="5157788"/>
          <p14:tracePt t="159304" x="3879850" y="5157788"/>
          <p14:tracePt t="185574" x="3843338" y="5157788"/>
          <p14:tracePt t="185583" x="3771900" y="5165725"/>
          <p14:tracePt t="185590" x="3700463" y="5180013"/>
          <p14:tracePt t="185600" x="3643313" y="5194300"/>
          <p14:tracePt t="185617" x="3500438" y="5229225"/>
          <p14:tracePt t="185635" x="3365500" y="5257800"/>
          <p14:tracePt t="185651" x="3143250" y="5286375"/>
          <p14:tracePt t="185668" x="3000375" y="5294313"/>
          <p14:tracePt t="185685" x="2822575" y="5286375"/>
          <p14:tracePt t="185702" x="2643188" y="5286375"/>
          <p14:tracePt t="185721" x="2428875" y="5286375"/>
          <p14:tracePt t="185736" x="2357438" y="5286375"/>
          <p14:tracePt t="185753" x="2265363" y="5280025"/>
          <p14:tracePt t="185772" x="2257425" y="5280025"/>
          <p14:tracePt t="185810" x="2257425" y="5272088"/>
          <p14:tracePt t="185821" x="2257425" y="5257800"/>
          <p14:tracePt t="185838" x="2251075" y="5257800"/>
          <p14:tracePt t="185856" x="2236788" y="5257800"/>
          <p14:tracePt t="185872" x="2214563" y="5257800"/>
          <p14:tracePt t="185889" x="2193925" y="5257800"/>
          <p14:tracePt t="186280" x="2236788" y="5265738"/>
          <p14:tracePt t="186288" x="2343150" y="5272088"/>
          <p14:tracePt t="186297" x="2471738" y="5280025"/>
          <p14:tracePt t="186316" x="2986088" y="5265738"/>
          <p14:tracePt t="186332" x="3151188" y="5257800"/>
          <p14:tracePt t="186349" x="3351213" y="5257800"/>
          <p14:tracePt t="186366" x="3471863" y="5251450"/>
          <p14:tracePt t="186383" x="3608388" y="5251450"/>
          <p14:tracePt t="186400" x="3751263" y="5251450"/>
          <p14:tracePt t="186403" x="3836988" y="5257800"/>
          <p14:tracePt t="186416" x="3929063" y="5286375"/>
          <p14:tracePt t="186433" x="4286250" y="5400675"/>
          <p14:tracePt t="186450" x="4600575" y="5437188"/>
          <p14:tracePt t="186467" x="4872038" y="5437188"/>
          <p14:tracePt t="186485" x="5194300" y="5457825"/>
          <p14:tracePt t="186501" x="5465763" y="5472113"/>
          <p14:tracePt t="186518" x="5737225" y="5472113"/>
          <p14:tracePt t="186535" x="5986463" y="5472113"/>
          <p14:tracePt t="186551" x="6137275" y="5480050"/>
          <p14:tracePt t="186570" x="6251575" y="5486400"/>
          <p14:tracePt t="186586" x="6323013" y="5486400"/>
          <p14:tracePt t="186603" x="6372225" y="5486400"/>
          <p14:tracePt t="186620" x="6386513" y="5486400"/>
          <p14:tracePt t="186636" x="6394450" y="5486400"/>
          <p14:tracePt t="186731" x="6394450" y="5480050"/>
          <p14:tracePt t="186749" x="6394450" y="5472113"/>
          <p14:tracePt t="187715" x="6400800" y="5472113"/>
          <p14:tracePt t="187723" x="6429375" y="5465763"/>
          <p14:tracePt t="187731" x="6443663" y="5465763"/>
          <p14:tracePt t="187743" x="6480175" y="5437188"/>
          <p14:tracePt t="187758" x="6543675" y="5408613"/>
          <p14:tracePt t="187775" x="6594475" y="5386388"/>
          <p14:tracePt t="187793" x="6694488" y="5337175"/>
          <p14:tracePt t="187810" x="6737350" y="5322888"/>
          <p14:tracePt t="187826" x="6794500" y="5308600"/>
          <p14:tracePt t="187843" x="6843713" y="5300663"/>
          <p14:tracePt t="187860" x="6880225" y="5280025"/>
          <p14:tracePt t="187877" x="6951663" y="5251450"/>
          <p14:tracePt t="187894" x="7037388" y="5214938"/>
          <p14:tracePt t="187910" x="7100888" y="5194300"/>
          <p14:tracePt t="187929" x="7180263" y="5172075"/>
          <p14:tracePt t="187945" x="7280275" y="5157788"/>
          <p14:tracePt t="187962" x="7372350" y="5157788"/>
          <p14:tracePt t="187979" x="7508875" y="5143500"/>
          <p14:tracePt t="187996" x="7623175" y="5129213"/>
          <p14:tracePt t="188013" x="7737475" y="5122863"/>
          <p14:tracePt t="188030" x="7843838" y="5114925"/>
          <p14:tracePt t="188047" x="7923213" y="5108575"/>
          <p14:tracePt t="188064" x="8008938" y="5086350"/>
          <p14:tracePt t="188081" x="8123238" y="5057775"/>
          <p14:tracePt t="188098" x="8215313" y="5029200"/>
          <p14:tracePt t="188116" x="8308975" y="4994275"/>
          <p14:tracePt t="188132" x="8386763" y="4979988"/>
          <p14:tracePt t="188149" x="8472488" y="4943475"/>
          <p14:tracePt t="188167" x="8515350" y="4908550"/>
          <p14:tracePt t="188183" x="8537575" y="4886325"/>
          <p14:tracePt t="188200" x="8566150" y="4872038"/>
          <p14:tracePt t="188217" x="8594725" y="4857750"/>
          <p14:tracePt t="188235" x="8601075" y="4851400"/>
          <p14:tracePt t="188251" x="8609013" y="4837113"/>
          <p14:tracePt t="188254" x="8615363" y="4822825"/>
          <p14:tracePt t="188269" x="8643938" y="4800600"/>
          <p14:tracePt t="188285" x="8666163" y="4779963"/>
          <p14:tracePt t="188302" x="8680450" y="4765675"/>
          <p14:tracePt t="188319" x="8686800" y="4751388"/>
          <p14:tracePt t="188336" x="8686800" y="4743450"/>
          <p14:tracePt t="188514" x="8672513" y="4743450"/>
          <p14:tracePt t="188522" x="8658225" y="4743450"/>
          <p14:tracePt t="188530" x="8643938" y="4743450"/>
          <p14:tracePt t="188541" x="8601075" y="4743450"/>
          <p14:tracePt t="188557" x="8572500" y="4743450"/>
          <p14:tracePt t="188575" x="8566150" y="4743450"/>
          <p14:tracePt t="188592" x="8551863" y="4743450"/>
          <p14:tracePt t="188701" x="8543925" y="4743450"/>
          <p14:tracePt t="192086" x="0" y="0"/>
        </p14:tracePtLst>
      </p14:laserTraceLst>
    </p:ext>
  </p:extLs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가을">
    <a:dk1>
      <a:sysClr val="windowText" lastClr="000000"/>
    </a:dk1>
    <a:lt1>
      <a:sysClr val="window" lastClr="FFFFFF"/>
    </a:lt1>
    <a:dk2>
      <a:srgbClr val="775F55"/>
    </a:dk2>
    <a:lt2>
      <a:srgbClr val="EBDDC3"/>
    </a:lt2>
    <a:accent1>
      <a:srgbClr val="94B6D2"/>
    </a:accent1>
    <a:accent2>
      <a:srgbClr val="DD8047"/>
    </a:accent2>
    <a:accent3>
      <a:srgbClr val="A5AB81"/>
    </a:accent3>
    <a:accent4>
      <a:srgbClr val="D8B25C"/>
    </a:accent4>
    <a:accent5>
      <a:srgbClr val="7BA79D"/>
    </a:accent5>
    <a:accent6>
      <a:srgbClr val="968C8C"/>
    </a:accent6>
    <a:hlink>
      <a:srgbClr val="F7B615"/>
    </a:hlink>
    <a:folHlink>
      <a:srgbClr val="704404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21578</TotalTime>
  <Words>609</Words>
  <Application>Microsoft Office PowerPoint</Application>
  <PresentationFormat>화면 슬라이드 쇼(4:3)</PresentationFormat>
  <Paragraphs>155</Paragraphs>
  <Slides>42</Slides>
  <Notes>9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42</vt:i4>
      </vt:variant>
    </vt:vector>
  </HeadingPairs>
  <TitlesOfParts>
    <vt:vector size="52" baseType="lpstr">
      <vt:lpstr>굴림</vt:lpstr>
      <vt:lpstr>맑은 고딕</vt:lpstr>
      <vt:lpstr>새굴림</vt:lpstr>
      <vt:lpstr>한양해서</vt:lpstr>
      <vt:lpstr>휴먼엑스포</vt:lpstr>
      <vt:lpstr>Arial</vt:lpstr>
      <vt:lpstr>Consolas</vt:lpstr>
      <vt:lpstr>Times New Roman</vt:lpstr>
      <vt:lpstr>Wingdings</vt:lpstr>
      <vt:lpstr>Office 테마</vt:lpstr>
      <vt:lpstr>스택</vt:lpstr>
      <vt:lpstr>PowerPoint 프레젠테이션</vt:lpstr>
      <vt:lpstr>4.1 스택이란?</vt:lpstr>
      <vt:lpstr>PowerPoint 프레젠테이션</vt:lpstr>
      <vt:lpstr>PowerPoint 프레젠테이션</vt:lpstr>
      <vt:lpstr>PowerPoint 프레젠테이션</vt:lpstr>
      <vt:lpstr>PowerPoint 프레젠테이션</vt:lpstr>
      <vt:lpstr>4.2 스택의 구현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4.3 스택의 응용: 괄호 검사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4.4 스택의 응용: 수식의 계산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4.5 스택의 응용: 미로 탐색</vt:lpstr>
      <vt:lpstr>PowerPoint 프레젠테이션</vt:lpstr>
      <vt:lpstr>PowerPoint 프레젠테이션</vt:lpstr>
      <vt:lpstr>PowerPoint 프레젠테이션</vt:lpstr>
      <vt:lpstr>PowerPoint 프레젠테이션</vt:lpstr>
      <vt:lpstr>클래스 Date, __gt__() </vt:lpstr>
      <vt:lpstr>클래스 Date, __gt__() </vt:lpstr>
      <vt:lpstr>클래스 Date, __gt__() </vt:lpstr>
      <vt:lpstr>클래스 Date, increment() </vt:lpstr>
      <vt:lpstr>PowerPoint 프레젠테이션</vt:lpstr>
    </vt:vector>
  </TitlesOfParts>
  <Manager/>
  <Company>한국기술교육대학교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03장.스택</dc:title>
  <dc:creator>최영규</dc:creator>
  <cp:lastModifiedBy>황환규</cp:lastModifiedBy>
  <cp:revision>275</cp:revision>
  <cp:lastPrinted>2020-03-08T08:14:51Z</cp:lastPrinted>
  <dcterms:created xsi:type="dcterms:W3CDTF">2004-02-19T02:52:38Z</dcterms:created>
  <dcterms:modified xsi:type="dcterms:W3CDTF">2021-09-28T09:13:51Z</dcterms:modified>
</cp:coreProperties>
</file>